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F369-5822-4AA3-B25A-F6512A9DA6CE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6B5F-93D3-45E9-BFAA-967722F5C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353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F369-5822-4AA3-B25A-F6512A9DA6CE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6B5F-93D3-45E9-BFAA-967722F5C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440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F369-5822-4AA3-B25A-F6512A9DA6CE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6B5F-93D3-45E9-BFAA-967722F5C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5035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F369-5822-4AA3-B25A-F6512A9DA6CE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6B5F-93D3-45E9-BFAA-967722F5CBF5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9359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F369-5822-4AA3-B25A-F6512A9DA6CE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6B5F-93D3-45E9-BFAA-967722F5C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8824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F369-5822-4AA3-B25A-F6512A9DA6CE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6B5F-93D3-45E9-BFAA-967722F5C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7033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F369-5822-4AA3-B25A-F6512A9DA6CE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6B5F-93D3-45E9-BFAA-967722F5C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8956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F369-5822-4AA3-B25A-F6512A9DA6CE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6B5F-93D3-45E9-BFAA-967722F5C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2144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F369-5822-4AA3-B25A-F6512A9DA6CE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6B5F-93D3-45E9-BFAA-967722F5C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557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F369-5822-4AA3-B25A-F6512A9DA6CE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6B5F-93D3-45E9-BFAA-967722F5C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762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F369-5822-4AA3-B25A-F6512A9DA6CE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6B5F-93D3-45E9-BFAA-967722F5C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555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F369-5822-4AA3-B25A-F6512A9DA6CE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6B5F-93D3-45E9-BFAA-967722F5C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458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F369-5822-4AA3-B25A-F6512A9DA6CE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6B5F-93D3-45E9-BFAA-967722F5C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124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F369-5822-4AA3-B25A-F6512A9DA6CE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6B5F-93D3-45E9-BFAA-967722F5C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660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F369-5822-4AA3-B25A-F6512A9DA6CE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6B5F-93D3-45E9-BFAA-967722F5C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764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F369-5822-4AA3-B25A-F6512A9DA6CE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6B5F-93D3-45E9-BFAA-967722F5C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67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F369-5822-4AA3-B25A-F6512A9DA6CE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6B5F-93D3-45E9-BFAA-967722F5C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27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09DF369-5822-4AA3-B25A-F6512A9DA6CE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06B5F-93D3-45E9-BFAA-967722F5C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7336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1684" y="1843585"/>
            <a:ext cx="8825658" cy="1895901"/>
          </a:xfrm>
        </p:spPr>
        <p:txBody>
          <a:bodyPr/>
          <a:lstStyle/>
          <a:p>
            <a:pPr algn="ctr"/>
            <a:r>
              <a:rPr lang="es-ES" sz="4400" dirty="0" smtClean="0"/>
              <a:t>SISTEMA DE RECOMENDACIÓN DE EQUIPOS DE FÚTBOL</a:t>
            </a:r>
            <a:endParaRPr lang="es-ES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70108" y="5568950"/>
            <a:ext cx="8825658" cy="861420"/>
          </a:xfrm>
        </p:spPr>
        <p:txBody>
          <a:bodyPr/>
          <a:lstStyle/>
          <a:p>
            <a:pPr algn="r"/>
            <a:r>
              <a:rPr lang="es-ES" dirty="0" smtClean="0"/>
              <a:t>Trabajo Realizado por David </a:t>
            </a:r>
            <a:r>
              <a:rPr lang="es-ES" dirty="0" err="1" smtClean="0"/>
              <a:t>álvarez</a:t>
            </a:r>
            <a:r>
              <a:rPr lang="es-ES" dirty="0" smtClean="0"/>
              <a:t> Reñones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5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72052" y="1425121"/>
            <a:ext cx="8946541" cy="4195481"/>
          </a:xfrm>
        </p:spPr>
        <p:txBody>
          <a:bodyPr/>
          <a:lstStyle/>
          <a:p>
            <a:r>
              <a:rPr lang="es-ES" sz="2400" b="1" dirty="0" smtClean="0"/>
              <a:t>ÍNDICE:</a:t>
            </a:r>
          </a:p>
          <a:p>
            <a:pPr marL="0" indent="0">
              <a:buNone/>
            </a:pPr>
            <a:endParaRPr lang="es-ES" dirty="0" smtClean="0"/>
          </a:p>
          <a:p>
            <a:pPr lvl="1"/>
            <a:r>
              <a:rPr lang="es-ES" sz="2800" dirty="0" smtClean="0"/>
              <a:t>INTRODUCCIÓN</a:t>
            </a:r>
          </a:p>
          <a:p>
            <a:pPr lvl="1"/>
            <a:r>
              <a:rPr lang="es-ES" sz="2800" dirty="0" smtClean="0"/>
              <a:t>OBJETIVO</a:t>
            </a:r>
          </a:p>
          <a:p>
            <a:pPr lvl="1"/>
            <a:r>
              <a:rPr lang="es-ES" sz="2800" dirty="0" smtClean="0"/>
              <a:t>HERRAMIENTAS DE TRABAJO</a:t>
            </a:r>
          </a:p>
          <a:p>
            <a:pPr lvl="1"/>
            <a:r>
              <a:rPr lang="es-ES" sz="2800" dirty="0" smtClean="0"/>
              <a:t>TRABAJO</a:t>
            </a:r>
          </a:p>
          <a:p>
            <a:pPr lvl="1"/>
            <a:r>
              <a:rPr lang="es-ES" sz="2800" dirty="0" smtClean="0"/>
              <a:t>LÍNEAS DE </a:t>
            </a:r>
            <a:r>
              <a:rPr lang="es-ES" sz="2800" dirty="0" smtClean="0"/>
              <a:t>FUTURO Y OPINIÓN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79844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1.Introducción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aplicación consiste en un sistema de recomendación orientado a personas que les gusta el fútbol y que quieren conocer con qué equipo se identificarían más o deberían ir a ver dependiendo su situación geográfica dentro de un </a:t>
            </a:r>
            <a:r>
              <a:rPr lang="es-ES" dirty="0" smtClean="0"/>
              <a:t>país</a:t>
            </a:r>
            <a:r>
              <a:rPr lang="es-ES" dirty="0"/>
              <a:t> </a:t>
            </a:r>
            <a:r>
              <a:rPr lang="es-ES" dirty="0" smtClean="0"/>
              <a:t>y una serie de factores .</a:t>
            </a:r>
          </a:p>
          <a:p>
            <a:endParaRPr lang="es-ES" dirty="0"/>
          </a:p>
          <a:p>
            <a:r>
              <a:rPr lang="es-ES" dirty="0" smtClean="0"/>
              <a:t>Consta de: </a:t>
            </a:r>
          </a:p>
          <a:p>
            <a:pPr lvl="1"/>
            <a:r>
              <a:rPr lang="es-ES" dirty="0" smtClean="0"/>
              <a:t>Interfaz (HTML+JS+CSS)</a:t>
            </a:r>
          </a:p>
          <a:p>
            <a:pPr lvl="1"/>
            <a:r>
              <a:rPr lang="es-ES" dirty="0" smtClean="0"/>
              <a:t>Algoritmo de búsqueda (</a:t>
            </a:r>
            <a:r>
              <a:rPr lang="es-ES" dirty="0"/>
              <a:t>P</a:t>
            </a:r>
            <a:r>
              <a:rPr lang="es-ES" dirty="0" smtClean="0"/>
              <a:t>ython) </a:t>
            </a:r>
          </a:p>
          <a:p>
            <a:pPr lvl="1"/>
            <a:r>
              <a:rPr lang="es-ES" dirty="0" smtClean="0"/>
              <a:t>Base de datos (CSV)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961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2. Objetivos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583140"/>
            <a:ext cx="8946541" cy="46652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 smtClean="0"/>
          </a:p>
          <a:p>
            <a:r>
              <a:rPr lang="es-ES" sz="2800" dirty="0" smtClean="0"/>
              <a:t>Permitir a un usuario que a partir de una serie de parámetros descubra un equipo con el que se identifique</a:t>
            </a:r>
          </a:p>
          <a:p>
            <a:pPr marL="0" indent="0">
              <a:buNone/>
            </a:pPr>
            <a:endParaRPr lang="es-ES" sz="2800" dirty="0"/>
          </a:p>
          <a:p>
            <a:r>
              <a:rPr lang="es-ES" sz="2800" dirty="0" smtClean="0"/>
              <a:t>Ayudar a personas que se encuentran en otro país (o dentro del mismo) a localizar partidos de fútbol de equipos que les puedan interesar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93243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3. Herramientas de trabajo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sz="2000" dirty="0"/>
              <a:t>Interfaz </a:t>
            </a:r>
            <a:r>
              <a:rPr lang="es-ES" sz="2000" dirty="0" smtClean="0"/>
              <a:t>HTML (incluye código </a:t>
            </a:r>
            <a:r>
              <a:rPr lang="es-ES" sz="2000" dirty="0" err="1" smtClean="0"/>
              <a:t>javascript</a:t>
            </a:r>
            <a:r>
              <a:rPr lang="es-ES" sz="2000" dirty="0" smtClean="0"/>
              <a:t> y </a:t>
            </a:r>
            <a:r>
              <a:rPr lang="es-ES" sz="2000" dirty="0" err="1" smtClean="0"/>
              <a:t>css</a:t>
            </a:r>
            <a:r>
              <a:rPr lang="es-ES" sz="2000" dirty="0" smtClean="0"/>
              <a:t>)</a:t>
            </a:r>
            <a:endParaRPr lang="es-ES" sz="2000" dirty="0"/>
          </a:p>
          <a:p>
            <a:pPr lvl="1"/>
            <a:r>
              <a:rPr lang="es-ES" sz="2000" dirty="0"/>
              <a:t>Código Python (algoritmo de búsqueda) </a:t>
            </a:r>
          </a:p>
          <a:p>
            <a:pPr lvl="1"/>
            <a:r>
              <a:rPr lang="es-ES" sz="2000" dirty="0"/>
              <a:t>Base de datos en formato .</a:t>
            </a:r>
            <a:r>
              <a:rPr lang="es-ES" sz="2000" dirty="0" err="1" smtClean="0"/>
              <a:t>csv</a:t>
            </a:r>
            <a:endParaRPr lang="es-ES" sz="2000" dirty="0" smtClean="0"/>
          </a:p>
          <a:p>
            <a:pPr lvl="1"/>
            <a:r>
              <a:rPr lang="es-ES" sz="2000" dirty="0" smtClean="0"/>
              <a:t>AXIOS: </a:t>
            </a:r>
            <a:r>
              <a:rPr lang="es-ES" sz="2000" dirty="0"/>
              <a:t>L</a:t>
            </a:r>
            <a:r>
              <a:rPr lang="es-ES" sz="2000" dirty="0" smtClean="0"/>
              <a:t>ibrería </a:t>
            </a:r>
            <a:r>
              <a:rPr lang="es-ES" sz="2000" dirty="0"/>
              <a:t>de JavaScript que gestiona </a:t>
            </a:r>
            <a:r>
              <a:rPr lang="es-ES" sz="2000" dirty="0" smtClean="0"/>
              <a:t>el </a:t>
            </a:r>
            <a:r>
              <a:rPr lang="es-ES" sz="2000" dirty="0"/>
              <a:t>envío y recepción de información desde servicios web</a:t>
            </a:r>
            <a:r>
              <a:rPr lang="es-ES" sz="2000" dirty="0" smtClean="0"/>
              <a:t>.</a:t>
            </a:r>
          </a:p>
          <a:p>
            <a:pPr lvl="1"/>
            <a:r>
              <a:rPr lang="es-ES" sz="2000" dirty="0" smtClean="0"/>
              <a:t>FLASK: </a:t>
            </a:r>
            <a:r>
              <a:rPr lang="es-ES" sz="2000" dirty="0"/>
              <a:t>F</a:t>
            </a:r>
            <a:r>
              <a:rPr lang="es-ES" sz="2000" dirty="0" smtClean="0"/>
              <a:t>ramework </a:t>
            </a:r>
            <a:r>
              <a:rPr lang="es-ES" sz="2000" dirty="0"/>
              <a:t>escrito en Python concebido para facilitar el desarrollo de Aplicaciones </a:t>
            </a:r>
            <a:r>
              <a:rPr lang="es-ES" sz="2000" dirty="0" smtClean="0"/>
              <a:t>Web y utilizado como servidor de la aplicación</a:t>
            </a:r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577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4.Trabajo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85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5.Líneas de futuro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Aspectos en los que la aplicación podría mejorar:</a:t>
            </a:r>
          </a:p>
          <a:p>
            <a:pPr lvl="1"/>
            <a:r>
              <a:rPr lang="es-ES" dirty="0" smtClean="0"/>
              <a:t>Introducción de NEO4J</a:t>
            </a:r>
          </a:p>
          <a:p>
            <a:pPr lvl="1"/>
            <a:r>
              <a:rPr lang="es-ES" dirty="0" smtClean="0"/>
              <a:t>Mayor número de acciones al obtener el equipo:</a:t>
            </a:r>
          </a:p>
          <a:p>
            <a:pPr lvl="2"/>
            <a:r>
              <a:rPr lang="es-ES" dirty="0"/>
              <a:t>Compra de entradas</a:t>
            </a:r>
          </a:p>
          <a:p>
            <a:pPr lvl="2"/>
            <a:r>
              <a:rPr lang="es-ES" dirty="0"/>
              <a:t>Transporte</a:t>
            </a:r>
          </a:p>
          <a:p>
            <a:pPr lvl="2"/>
            <a:r>
              <a:rPr lang="es-ES" dirty="0" smtClean="0"/>
              <a:t>Alojamiento</a:t>
            </a:r>
          </a:p>
          <a:p>
            <a:pPr lvl="1"/>
            <a:r>
              <a:rPr lang="es-ES" dirty="0" smtClean="0"/>
              <a:t>Introducción de nuevas ligas o divisiones menores de los países existentes</a:t>
            </a:r>
          </a:p>
          <a:p>
            <a:pPr lvl="1"/>
            <a:r>
              <a:rPr lang="es-ES" dirty="0" smtClean="0"/>
              <a:t>…</a:t>
            </a:r>
          </a:p>
          <a:p>
            <a:pPr marL="914400" lvl="2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877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144</TotalTime>
  <Words>248</Words>
  <Application>Microsoft Office PowerPoint</Application>
  <PresentationFormat>Panorámica</PresentationFormat>
  <Paragraphs>37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SISTEMA DE RECOMENDACIÓN DE EQUIPOS DE FÚTBOL</vt:lpstr>
      <vt:lpstr>Presentación de PowerPoint</vt:lpstr>
      <vt:lpstr>1.Introducción</vt:lpstr>
      <vt:lpstr>2. Objetivos</vt:lpstr>
      <vt:lpstr>3. Herramientas de trabajo</vt:lpstr>
      <vt:lpstr>4.Trabajo</vt:lpstr>
      <vt:lpstr>5.Líneas de futuro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RECOMENDACIÓN DE EQUIPOS DE FÚTBOL</dc:title>
  <dc:creator>david alvarez reñones</dc:creator>
  <cp:lastModifiedBy>david alvarez reñones</cp:lastModifiedBy>
  <cp:revision>8</cp:revision>
  <dcterms:created xsi:type="dcterms:W3CDTF">2019-12-18T03:22:47Z</dcterms:created>
  <dcterms:modified xsi:type="dcterms:W3CDTF">2019-12-18T11:50:13Z</dcterms:modified>
</cp:coreProperties>
</file>