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9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" units="1/cm"/>
          <inkml:channelProperty channel="Y" name="resolution" value="63.52941" units="1/cm"/>
          <inkml:channelProperty channel="T" name="resolution" value="1" units="1/dev"/>
        </inkml:channelProperties>
      </inkml:inkSource>
      <inkml:timestamp xml:id="ts0" timeString="2019-05-20T20:38:49.462"/>
    </inkml:context>
    <inkml:brush xml:id="br0">
      <inkml:brushProperty name="width" value="0.05" units="cm"/>
      <inkml:brushProperty name="height" value="0.05" units="cm"/>
      <inkml:brushProperty name="color" value="#D8D8D8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A5A5A5"/>
      <inkml:brushProperty name="fitToCurve" value="1"/>
    </inkml:brush>
  </inkml:definitions>
  <inkml:trace contextRef="#ctx0" brushRef="#br0">3028 2556 0,'-19'0'94,"0"19"-78,0 0-16,0-19 0,19 19 15,-20 0-15,1 0 0,0 0 16,0 19-16,0-19 0,-19 1 0,19 18 16,0-19-16,0 19 0,-20 0 15,20 0-15,0-18 0,0 18 0,0 0 16,0-19-16,0 19 0,0-19 15,0 20-15,0-20 0,-1 0 0,20 0 16,-19 19-16,19-19 0,-19 0 0,0 0 16,19 0-16,0 0 15,-19-19-15,19 20 0,-19-1 16,38-19 0,0 0-1,-19-19-15,19 19 0,-19-20 16,19 1-16,0 0 0,-19 0 15,20 0-15,-1 0 0,0 0 0,0 0 16,-19 0-16,19 0 0,0 0 0,0-1 16,0-18-16,0 19 0,-19 0 15,19 0-15,1 0 0,-20 0 0,19 0 16,0 0-16,-19-1 0,19 1 16,-19 0-16,19 19 0,-19-19 0,19 0 15,-19 0-15,19 0 16,-19 0-1,-19 38 1,0 0 0,0 0-16,0 0 15,0 0-15,0 19 0,-1-18 0,1-1 16,0 19-16,0 0 0,0-19 0,0 19 16,0 1-16,-19-1 0,19 0 15,-1 0-15,1 0 0,0 0 0,0 1 16,0-1-16,0 0 0,0 0 15,0 0-15,0 1 0,19-20 0,-19 19 16,19-19-16,-20 19 0,20-19 0,-19 0 16,19 1-16,-19-1 0,19 0 15,0 0-15,0 0 0,-19-19 0,19 19 16,0 0-16,0 0 16,-19-19-16,38 0 31,-19-19-31,0 0 15,19 0-15,-19 0 0,19 0 0,-19 0 16,19 0-16,-19-1 0,20 1 0,-1 0 16,-19 0-16,19-19 0,0 19 15,-19 0-15,19 0 0,0-20 0,-19 20 16,19 0-16,-19-19 0,19 19 16,-19 0-16,19 0 0,-19 0 0,19 0 15,-19-1-15,0 1 0,20 19 16,-20-19-16,0 0 15,0 38 1,-20 0-16,20 0 0,-19 1 16,19-1-16,-19 0 0,0 19 15,0-19-15,19 19 0,-19-19 0,0 20 16,0-1-16,0 0 0,0 0 16,-1 0-16,1 1 0,0-1 0,19 0 15,-19 0-15,0-19 0,0 19 0,19 1 16,-19-1-16,0 0 0,19-19 15,-19 19-15,19-19 0,-19 20 0,19-20 16,-20 0-16,20 19 0,0-19 16,-19 0-16,19 0 0,0 0 0,0 0 15,0 1-15,0-1 16,0-38 0,19 19-16,-19-20 0,20 1 15,-20 0-15,0 0 0,19 0 16,-19 0-16,19 0 0,0 0 0,-19-19 15,19 18-15,-19 1 0,19-19 0,-19 19 16,19 0-16,-19-19 0,19 19 16,-19 0-16,19 0 0,-19-20 0,0 20 15,19 0-15,-19 0 0,0 0 0,0 0 16,0 0-16,20 19 0,-20-19 16,0 0-16,0-1 0,0 1 15,0 0-15,0 0 16,-20 19-1,20 19-15,-19 0 16,0 0-16,19 20 16,-19-20-16,19 19 0,-19-19 0,0 19 15,0 0-15,19 1 0,-19-1 16,0 0-16,0 0 0,19 19 0,-20-18 16,20-1-16,-19 19 0,19-19 0,-19 1 15,19 18-15,-19-19 0,19 0 16,-19 0-16,19 1 0,0-1 0,0 0 15,0 0-15,-19-19 0,19 20 16,0-1-16,0-19 0,0 19 0,0-19 16,0 0-16,0 0 0,0 0 0,0 0 15,0 1-15,0-1 0,0 0 16,19 0-16,-19 0 16,0-38-1,0 0 1,19 0-16,-19 0 15,0-1-15,0 1 0,0 0 16</inkml:trace>
  <inkml:trace contextRef="#ctx0" brushRef="#br0" timeOffset="1">2188 4313 0,'0'-20'0,"0"1"0,0 0 16,0 0-16,0 0 16,0 0-1,-19 19-15,19-19 16,0 38 0,-20-19-16,20 19 0,-19 0 15,19 0-15,0 0 0,-19 20 0,19-20 16,-19 19-16,19-19 0,-19 19 0,19 0 15,0 1-15,-19-1 0,19-19 16,0 19-16,-19 0 0,19 0 0,0 1 16,0-1-16,0 0 0,-19 0 15,19 0-15,0 1 0,19-20 16,-19 19-16,0 0 0,0-19 0,0 19 0,0-19 16,0 20-16,19-20 0,-19 0 15,0 19-15,0-19 0,19 0 0,-19 0 16,0 0-16,0 1 0,19-1 15,-19 0-15,0 0 16,0 0-16,0 0 16</inkml:trace>
  <inkml:trace contextRef="#ctx0" brushRef="#br0" timeOffset="2">2073 5019 0,'19'0'62,"-19"19"-46,0 0-16,0 0 15,0 1-15,0-1 0,0 0 16,0 0-16,19 0 0,-19 0 16,0 19-16,0-19 0,19 0 0,-19 1 15,0 18-15,19-19 0,-19 0 0,0 19 16,20 0-16,-20-19 0,19 20 15,-19-20-15,19 19 0,-19 0 0,19 0 16,0-19-16,-19 20 0,19-1 0,0 0 16,0-19-16,-19 19 0,19-19 15,0 20-15,1-20 0,-1 0 0,-19 0 16,19 0-16,0 0 0,-19 0 0,19 0 16,0 0-16,-19 0 0,19-19 15,-19 20-15,19-20 0,0 0 16,-19-20 15,-19 20-31,19-19 0,-19 0 16</inkml:trace>
  <inkml:trace contextRef="#ctx0" brushRef="#br0" timeOffset="3">2188 5401 0,'-19'-19'0,"19"0"16,-20 19-16,20-19 15,-19 19-15,19-19 16,-19 19 15,19 19-15,19 0-16,-19 0 0,0 19 15,19-19-15,-19 0 0,20 20 16,-20-20-16,19 19 0,-19 0 0,19 0 16,0 1-16,0-1 0,-19 0 0,19 0 15,0 0-15,0 0 0,0-18 0,0 18 16,1 0-16,-1 0 0,0-19 15,0 19-15,0 1 0,0-20 0,0 19 16,0-19-16,0 0 0,0 0 16,20 19-16,-20-18 0,-19-1 0,38 0 15,-38 0-15,19-19 0,0 19 0,0 0 16,0 0-16,0 0 16,1 0-16,-1-19 15,-19 19-15,19-19 16,-38 0-1,19-19-15,-19 19 16,19-19-16,-20 0 16,1 0-16</inkml:trace>
  <inkml:trace contextRef="#ctx0" brushRef="#br0" timeOffset="4">2321 5840 0,'-19'-19'0,"0"0"16,0 0-16,19 0 0,-19 19 15,19-19-15,-19 19 0,19-19 0,-19 0 16,19 0 0,0 38 15,19 0-31,0 0 15,0 19-15,0-19 0,0 0 0,0 19 16,0-18-16,20 18 0,-20-19 0,0 19 16,19 0-16,-19 0 0,19 1 15,-19-20-15,20 19 0,-20 0 16,19 0-16,0-19 0,-19 20 0,19-1 16,-18-19-16,18 19 0,-19-19 0,19 19 15,-19-18-15,19 18 0,-19-19 0,20 19 16,-20-19-16,0 0 0,0 0 15,19 0-15,-19 0 0,0 1 16,0-1-16,0 0 0,1 0 0,-1-19 0,-19 19 16,19 0-16,0-19 0,-19 19 15,19-19-15,0 0 16</inkml:trace>
  <inkml:trace contextRef="#ctx0" brushRef="#br0" timeOffset="5">2684 6241 0,'-19'-19'0,"0"19"16,0-19-16,0 19 0,0-19 0,0 19 15,0-19-15,-1 19 16,1-19-16,0 19 16,38 19 31,-19 0-47,19-19 0,1 19 0,-1 0 15,0 0-15,0 20 0,19-20 16,-19 0-16,19 19 0,-19-19 15,20 0-15,-20 19 0,19-18 0,-19 18 16,19-19-16,0 19 0,-19-19 0,20 0 16,-20 19-16,19-19 0,0 1 0,-19 18 15,19-19-15,-18 0 0,18 0 16,-19 0-16,19 0 0,-19 0 16,19-19-16,-19 19 0,20 1 0,-20-20 15,19 19-15,-19-19 0,0 19 0,19-19 16,-19 0-16,1 19 0,-1-19 0,0 0 15,0 0-15,0 19 16,0-19-16,0 0 16,0 0-1,-19 19-15,-19-19 16</inkml:trace>
  <inkml:trace contextRef="#ctx0" brushRef="#br0" timeOffset="6">3066 6642 0,'0'-19'0,"-19"19"0,0-19 15,0 19 1,19-19-16,-19 19 15,38 19 17,0 0-32,-19 0 15,19-19-15,0 20 0,0-1 16,0 0-16,0 0 0,1-19 0,18 19 16,-19 0-16,19 0 0,-19 0 0,19 0 15,-19 0-15,20 1 0,-20-1 16,19 0-16,0 0 0,0 0 0,-19 0 15,20 0-15,-1 19 0,0-19 0,0 1 16,0-1-16,1-19 0,-1 19 16,0 0-16,-19 0 0,19-19 0,0 19 15,1-19-15,-20 19 0,19-19 0,-19 0 16,19 0-16,-19 19 0,0-19 16,1 0-16,-1 0 0,0 19 0</inkml:trace>
  <inkml:trace contextRef="#ctx0" brushRef="#br0" timeOffset="7">3658 6910 0,'-19'0'0,"19"-19"31,0 38 79,0 0-95,19 0 1,0 0 0,0 0-16,0-19 15,-19 19-15,20-19 0,-1 19 0,0 1 16,0-20-16,0 19 0,0 0 15,0-19-15,0 19 0,0 0 0,20 0 16,-20-19-16,0 19 0,19 0 16,-19-19-16,19 19 0,0-19 0,1 19 15,-20-19-15,19 20 0,0-20 0,0 19 16,1-19-16,-20 0 0,19 19 0,-19-19 16,19 0-16,-19 19 0,19-19 15,-18 0-15,-1 19 0,0-19 16,0 0-16,0 0 0,0 0 0,0 19 15,0-19-15,0 0 0,0 0 0,0 0 16,1 0-16,-20 19 16,19-19-16</inkml:trace>
  <inkml:trace contextRef="#ctx0" brushRef="#br0" timeOffset="8">4174 7273 0,'-19'0'16,"0"-19"-16,0 19 16,19-19-16,-20 19 15,20-20-15,-19 20 16,19-19 15,19 19-31,-19 19 16,20-19-16,-1 0 15,0 0-15,0 0 0,0 20 16,0-20-16,19 0 0,-19 19 0,0-19 16,20 0-16,-1 19 0,-19-19 15,19 19-15,0-19 0,1 0 0,-1 19 16,0-19-16,0 0 0,0 19 0,0-19 16,1 0-16,-1 19 0,-19-19 15,19 0-15,0 0 0,-19 19 0,20-19 16,-20 0-16,19 0 0,-19 19 15,0-19-15,19 0 0,-19 0 0,1 19 16,-1-19-16,0 0 0,0 0 0,0 19 16,0-19-16,0 0 0,0 0 15,0 0-15,0 0 16,-19 20-16,20-20 0</inkml:trace>
  <inkml:trace contextRef="#ctx0" brushRef="#br0" timeOffset="9">4938 7406 0,'-19'0'15,"0"0"-15,19-19 0,-20 19 16,1 0-16,0-19 15,0 19-15,0 0 16,19-19 0,-19 19-16,38 0 31,0 0-31,0 19 16,0-19-16,0 0 0,1 19 15,18-19-15,-19 0 0,0 19 16,0-19-16,19 0 0,-19 0 0,0 19 15,20-19-15,-20 0 0,0 0 0,0 20 16,19-20-16,-19 0 0,0 0 16,0 0-16,1 19 0,-1-19 15,0 0-15,0 0 16,0 0-16,-19 19 0,-19-19 31,19 19-15,-19-19-16,0 0 0</inkml:trace>
  <inkml:trace contextRef="#ctx0" brushRef="#br0" timeOffset="10">5167 7502 0,'0'-19'16,"-19"19"-16,19-19 0,-19 19 16,19-19-1,-19 19-15,19-20 16,-19 20-1,38 0-15,0 0 16,0 20-16,0-20 16,0 0-16,0 19 0,0-19 15,19 19-15,-18-19 0,-1 0 0,19 19 16,-19-19-16,19 0 0,0 19 0,-19-19 16,20 19-16,-1-19 0,0 19 15,-19-19-15,19 19 0,-19-19 0,20 0 16,-20 19-16,0-19 0,19 19 15,-19-19-15,0 20 0,0-20 0,-19 19 16</inkml:trace>
  <inkml:trace contextRef="#ctx0" brushRef="#br0" timeOffset="11">5472 7483 0,'-19'0'16,"19"-19"-16,19 19 78,-19 19-78,20-19 0,-20 19 15,19 0-15,0 0 16,0-19-16,-19 19 16,19-19-16,0 19 0,0-19 0,0 0 0,0 19 15,0-19-15,1 0 0,18 0 16,-19 19-16,0-19 0,19 0 0,0 0 16,-19 0-16,20 0 0,-1 0 15,0 0-15,0 0 0,-19 0 0,20 0 16,-1-19-16,-19 19 0,19 0 0,-19 0 15,19 0-15,-19 0 0,20 0 16,-20 0-16,0-19 0,0 19 0,0 0 16,0 0-16,0 0 0,0 0 15,0 0-15,0-19 0,1 19 16,-1 0 0,-38 0-1,-1 0 1,1 0-1,0 0-15,0 0 16</inkml:trace>
  <inkml:trace contextRef="#ctx0" brushRef="#br0" timeOffset="12">6236 7578 0,'-19'0'16,"19"19"-16,-19-19 0,0 0 0,0 0 15,0 0-15,0 0 31,0 0-15,38 0 15,0 0-15,0 0 0,0 0-16,0 0 0,-19-19 0,19 19 15,0 0-15,0 0 0,1 0 0,18 0 16,-19-19-16,0 19 0,0 0 15,19-19-15,-19 19 0,20 0 0,-20-19 16,19 0-16,-19 19 0,19-19 16,0 19-16,1-19 0,-1 0 0,-19 19 15,19-20-15,0 1 0,-19 19 0,20-19 16,-20 0-16,19 19 0,-19-19 16,0 19-16,0-19 0,0 19 0,0 0 15,0-19-15,1 19 16,-20-19-16,19 19 0,-38 0 15,-1 19 1,1-19-16,0 19 16,0-19-16,0 19 0,0 0 15,0-19-15,0 19 0,0-19 0,0 19 16,-1-19-16,1 19 0,0-19 16,0 20-16,0-20 0,0 0 0,0 19 15,0-19-15,19 19 16,-19-19-16,0 0 0,19 19 15,-20-19-15,40 0 32,-1 0-17,0-19-15,0 19 16,0 0-16,0-19 0,19 19 0,-19-19 16,0 19-16,20-20 0,-20 1 0,19 19 15,0-19-15,-19 0 0,19 0 16,1 0-16,-1 0 0,-19 0 0,19 0 15,0 0-15,-19 0 0,0-1 16,20 1-16,-20 19 0,0-19 0,0 0 16,-19 0-16,19 19 0,-19-19 0,19 19 15,-19-19-15,-19 19 16,0 0-16,19 19 0,-19-19 16,0 19-16,0-19 0,0 19 0,-1 0 15,1-19-15,19 19 16,-19-19-16,19 19 0,-19-19 0,19 20 15,19-20 17,0 0-32,0 0 0,1-20 15,-1 20-15,0-19 16,0 19-16,0-19 0,0 0 0,0 19 16,19-19-16,-19 0 0,1 0 0,-1 0 15,0 0-15,0 0 0,0-1 16,0 1-16,0 0 0,0 0 0,0 0 15,0 0-15,-19 0 0,20 0 0,-1 0 16,-19 0-16</inkml:trace>
  <inkml:trace contextRef="#ctx0" brushRef="#br0" timeOffset="13">7936 6509 0,'19'-19'0,"0"19"16,-19-19-16,19 0 16,-19-1 15,19 20-31,-19-19 31,0 38 0,-19 1-15,19-1-16,-19 0 0,19 0 16,-19 0-16,0 0 0,19 0 15,-19 0-15,0 19 0,19-19 0,-19 20 16,0-20-16,0 0 0,0 19 0,19-19 16,-20 0-16,1 19 0,0-18 15,0-1-15,19 0 0,-19 0 0,19 0 16,-19 0-16,0-19 0,19 19 15,-19 0-15,0 0 16,19 0 0,-19-19-16,19-19 0,0 0 15,19 19-15,-19-19 16,0 0-16,19 0 16,-19 0-16,19 19 0,-19-19 0,19 0 15,0 0-15,0-1 0,0 1 16,-19 0-16,19 0 0,0 0 15,1 0-15,-1 0 0,-19 0 16,19 0-16,0 0 0,0-1 16,-19 1-16,19 0 0,0 0 15,-19 0-15,19 19 0,-19-19 16,19 0-16,-19 0 16,19 19-16,-19-19 15,0 0 1,19 19-16,-19-19 15,-19 19 32,19 19-31,-19-19-16,0 19 0,19 0 0,-19 0 16,0 0-16,0 0 0,0 19 0,0-19 15,0 0-15,0 20 0,-20-20 16,20 19-16,0-19 0,0 19 0,0-19 15,0 0-15,0 20 0,0-20 0,0 0 16,-1 0-16,1 0 0,0 0 16,0 0-16,0 0 0,19 0 15,-19-19-15,0 20 0,0-1 16,0-19 0,19 19-16,-19-19 0,19 19 15,-20-19 1,1 0-1,0 0 32,19 19-31</inkml:trace>
  <inkml:trace contextRef="#ctx0" brushRef="#br0" timeOffset="14">3773 1753 0,'0'20'31,"-19"-1"-16,19 0 17,0-38 46,0 0-63,0-1 1,-19 1-16,19 0 0,0 0 16,0 0-16,0 0 15,0 0-15,0 0 16,0 0-16,0 0 0,0-1 16,0 1-16,-20 19 15,20-19-15,0 0 0,0 0 16,0 0-16,0 0 15,-19 19-15,19-19 16,0 0-16,0 0 16,0 0-1,0-1-15,0 1 32,0 0-32,-19 19 15,19-19-15,0 0 16,0 0-1,0 0-15,0 0 16,0 0 15,-19 19-15,19-19-16,0-1 31,0 1 0,-19 19-15,19-19 0,0 0 15,-19 19 0,19-19-31,0 0 63,-19 19-48,0-19 17,0 19-17,0 0 16,19-19-31,-19 19 16,-1 0 0,1 0-1,0 0 17,0 0-17,0 0 1,19 19-1,-19-19-15,0 0 16,0 0 0,0 0-1,19 19-15,-19-19 16,-1 19 0,1-19-1,19 19-15,-19-19 16,19 19-16,0 0 15,-19-19-15,19 19 16,-19-19-16,19 20 16,0-1-1,-19-19-15,19 19 0,0 0 16,-19-19 0,19 19-16,0 0 15,0 0 1,-19-19-1,19 19-15,0 0 16,0 0 0,0 1-1,-19-20-15,19 19 0,0 0 16,0 0 0,-19 0-1,19 0 1,0 0-1,0 0-15,-20-19 16,20 19-16,0 0 16,0 0-1,-19 1-15,19-1 16,0 0 0,0 0-1,-19-19-15,19 19 0,0 0 16,-19-19-1,19 19-15,-19 0 16,19 0 0,-19 0-16,19 1 15,-19-20-15,19 19 16,0 0 0,-19-19-16,19 19 0,0 0 15,-19-19-15,19 19 16,0 0-16,0 0 15,0 0 1,-19-19-16,19 19 0,0 1 16,0-1-1,0 0-15,0 0 16,0 0 0,0 0-16,0 0 15,0 0 1,0 0-16,0 0 15,19-19-15,-19 20 0,0-1 16,0 0-16,0 0 16,0 0-16,0 0 15,0 0 1,0 0-16,19 0 16,-19 0-16,0 0 15,0 1 1,0-1-16,0 0 15,19-19-15,-19 19 16,19 0 0,0 0-1,0-19 1,-19 19-16,19-19 16,-19 19-16,19-19 0,0 19 15,1-19 1,-1 0-1,-19 19 1,19-19-16,0 0 16,0 0-1,-19 20 1,19-20 0,0 0-1,0 0 1,-19 19-1,19-19-15,0 0 32,1 19-17,-1-19 1,-19 19 15,19-19-15,-19 19-1,0 0 1,19-19-16,-19 19 16,0 0-1,19 0 1,-19 0 0,0 1-1,19-20-15,-19 19 16,0 0-16,0 0 15,0 0 1,19-19-16,-19 19 16,0 0-16,0 0 15,0 0 1,19-19-16,-19 19 0,0 1 16,0-1-1,0 0-15,0 0 16,0 0-1,0 0-15,0 0 16,0 0-16,0 0 16,0 0-16,19 1 15,-19-1 1,0 0-16,0 0 16,0 0-1,0 0-15,0 0 16,0 0-1,19 0-15,-19 0 16,0 0-16,0 1 16,0-1-16,0 0 15,0 0 1,20-19-16,-20 19 0,0 0 16,0 0-16,19-19 15,-19 19-15,19 0 16,-19 0-1,19 1-15,-19-1 16,19-19 0,-19 19-16,0 0 0,19-19 15,-19 19-15,0 0 16,19-19-16,-19 19 16,19-19-16,-19 19 15,0 0 1,19-19-16,-19 19 0,19-19 15,-19 20 1,19-1-16,-19 0 16,20-19-16,-20 19 15,19-19 1,-19 19-16,19 0 16,0 0-1,0 0 1,0-19-1,-19 19-15,19-19 0,-19 19 16,19-19-16,0 20 16,0-1-1,1-19 1,-20 19-16,19-19 0,0 19 16,0 0-1,0 0 1,0 0-1,-19 0 1,19-19-16,-19 19 16,19-19-1,-19 19-15,0 0 16,19 1 0,-19-1-16,0 0 15,0 0 1,19 0-16,-19 0 15,0 0-15,0 0 16,0 0-16,0 0 0,20 1 16,-20-1-16,0 0 15,0 0-15,19 0 16,-19 0-16,0 0 16,19-19-16,-19 19 15,19 0-15,-19 0 16,19 1-16,-19-1 15,19-19-15,-19 19 16,19 0 0,0 0-1,0 0 17,0-19-17,-19 19-15,20-19 16,-20 19-16,19-19 15,-19 19 1,19-19-16,0 19 16,0-19-1,-19 20-15,19-1 16,0 0 0,-19 0-1,19 0 1,-19 0-16,19-19 15,-19 19-15,0 0 16,0 0 0,19-19-1,-19 19-15,0 0 16,20 1 0,-20-1-16,0 0 15,19 0-15,-19 0 16,0 0-1,19-19-15,-19 19 16,0 0-16,0 0 16,0 0-1,19-19-15,-19 20 16,0-1-16,19 0 16,-19 0-1,19-19-15,-19 19 16,19-19-16,0 0 15,-19 19 1,19-19-16,0 0 16,0 0-1,-19 19-15,20-19 0,-1 0 16,-19 19 0,19-19-16,0 19 15,0-19-15,-19 19 16,19-19-16,0 20 15,0-1 1,0 0 0,-19 0-16,19-19 0,-19 19 15,20 0 1,-20 0-16,0 0 16,19-19-16,-19 19 0,0 0 15,0 1-15,0-1 16,0 0-16,0 0 15,0 0 1,0 0-16,0 0 16,19-19-16,-19 19 15,0 0 1,0 0 0,19-19-1,-19 20-15,19-20 16,-19 19-16,19-19 15,-19 19 1,19-19-16,-19 19 0,19-19 16,0 19-1,0-19-15,-19 19 16,20 0-16,-20 0 16,19 0-1,-19 0 1,0 0-16,19-19 15,-19 20-15,0-1 16,0 0-16,0 0 16,19 0-16,-19 0 15,0 0-15,0 0 16,0 0-16,19 0 16,-19 1-16,0-1 15,0 0-15,0 0 16,0 0-16,0 0 15,0 0-15,0 0 16,0 0-16,0 0 16,-19 1-16,19-1 15,0 0-15,0 0 16,0 0 0,-19-19-16,19 19 0,0 0 15,0 0-15,0 0 16,-19 0-1,19 1-15,0-1 16,0 0 0,0 0-16,0 0 15,0 0 1,-19-19-16,19 19 0,0 0 16,0 0-1,0 0 1,-20 0-1,20 1 1,0-1-16,0 0 16,0 0-1,-19-19 1,19 19-16,0 0 16,0 0-1,0 0 1,-19-19-1,19 19 1,0 0 0,0 1-1,0-1 1,-19-19-16,19 19 31,0 0-15,-19 0-1,19 0 1,0 0-16,0 0 31,-19-19-31,19 19 0,0 0 16,0 1 0,-19-20-1,19 19-15,0 0 16,-19 0-1,19 0 1,0 0-16,-19-19 16,19 19-16,0 0 15,0 0-15,-19-19 0,19 19 16,-20-19 0,20-19-1</inkml:trace>
  <inkml:trace contextRef="#ctx0" brushRef="#br0" timeOffset="15">3696 1295 0,'0'-19'32,"19"19"-1,-19 19 16,0 0-47,0 0 15,0 0 1,0 1-16,0-1 0,0 0 0,0 0 16,0 0-16,0 0 0,0 0 0,0 0 15,0 19-15,0-19 0,0 20 16,0-1-16,0 0 0,0-19 0,0 19 16,0 1-16,20-1 0,-20 0 0,0 0 15,0 19-15,19-18 0,-19-1 16,0 0-16,0 0 0,19 0 0,-19 1 15,0-1-15,19 0 0,-19-19 16,0 19-16,19 0 0,-19-18 0,0 18 16,19-19-16,-19 0 0,0 0 15,19 0-15,-19 0 0,19 0 0,-19 0 0,0 1 16,19-20-16,-19 19 0,19 0 16,1-19-16,-1 0 31,-19-19-16,0 0-15,0-1 16,0 1-16,0 0 16,-19 0-16,19 0 0,0 0 15,-20 0-15,20 0 16,-19 0-16,19 0 0,0-1 0,0 1 16,-19 0-16,19 0 0,0-19 0,-19 19 15,19 0-15,0 0 0,-19 0 16,19 0-16,0-1 0,-19 1 0,19 0 15,0 0-15,-19 0 0,19 0 16,-19 0-16,19 0 16,-19 0-16,0 0 15,19 38 1,0 0 0,0 0-16,0 0 15,0 0-15,0 19 0,19-19 0,-19 20 16,19-1-16,0 0 0,-19 0 0,19 0 15,0 20-15,0-20 0,0 19 16,0-19-16,0 20 0,1-1 0,18 19 16,-19-18-16,0-1 0,0 0 0,0 0 15,0 20-15,0-20 0,0-19 16,1 20-16,-1-1 0,0-19 0,0 0 16,0 20-16,0-20 0,0 0 0,-19-19 15,19 19-15,0 0 0,-19-18 16,19-1-16,1 19 0,-20-19 0,0 0 15,19 0-15,0 0 16,-19 0-16,0 0 0,19-19 16,-19-19 15,0 0-31,-19 0 16,19 0-16,0 0 15</inkml:trace>
  <inkml:trace contextRef="#ctx0" brushRef="#br0" timeOffset="16">4040 2747 0,'-19'-20'0,"19"1"15,-19 0-15,19 0 0,0 0 0,-19 0 16,0 0-16,19 0 15,-19 0 1,19 38 0,19 0-16,-19 0 15,0 19-15,19 0 0,-19 1 16,19-1-16,0 0 0,-19 19 0,19-19 16,0 20-16,0-1 0,0 0 15,1 1-15,-1-1 0,0 0 0,0 20 16,0-20-16,0 0 0,0-19 0,0 20 15,19-1-15,-18 0 0,-1 1 16,0-1-16,0-19 0,0 0 0,0 20 16,0-20-16,0 0 0,0 0 15,0 0-15,1 0 0,-1 1 0,0-20 16,0 19-16,0-19 0,0 0 0,0 0 16,-19 0-16,19 0 0,0 1 15,-19-1-15,19-19 0,-19 19 0,19-19 16,-19-19-1,0 0 1,-19-1-16,19 1 16,-19 19-16,19-19 0,-19 0 0,19 0 15,-19 0-15,19 0 0,-19 0 16,0 0-16,19 0 0,-19-1 0,0 1 16,19-19-16,-19 19 0,0 0 0,-1-19 15,20 19-15,-19 0 0,0-20 16,0 20-16,0 0 0,0 0 15,0-19-15,19 19 0,-19 0 0,0-19 16,0 18-16,19 1 0,-20 0 0,1 0 16,0 0-16,19 0 0,-19 0 15,19 0 1,-19 19-16,19-19 0,0 38 31,0 0-31,0 0 0,0 0 16,19 0-16,-19 19 0,19-19 0,-19 20 15,19-20-15,0 19 0,1 0 16,-20 0-16,38 1 0,-19-1 0,0 19 16,0-19-16,0 19 0,19-18 15,-19-1-15,1 19 0,18-19 0,-19 20 16,0-20-16,0 0 0,19 19 0,-19-18 16,0-1-16,0-19 0,1 19 15,-1 0-15,0-19 0,0 20 0,0-20 16,-19 0-16,19 19 0,0-19 15,-19 0-15,19-19 0,-19 19 0,19 0 16,-19 0-16,19-19 0,-19 19 0,0 1 16,-19-20 15,19-20-31,-19 20 16,0-19-16,0 0 15,0 0-15,19 0 16,-19 19-16,0-19 0,19 0 15,-19 0-15,0 0 0,19-19 0,-20 18 16,20 1-16,-19 0 0,19 0 0,-19 0 16,19-19-16,-19 19 0,19 0 15,-19 0-15,19-1 0,0 1 0,-19 0 16,19 0-16,0 0 16,-19 19-16,19-19 0,0 0 15,0 38 16,19 0-31,0 0 16,-19 0-16,19 0 0,-19 20 16,19-20-16,0 0 0,0 19 0,1-19 15,-20 19-15,19-19 0,0 20 0,0-20 16,0 19-16,0 0 0,0-19 16,0 19-16,0 0 0,0 1 0,1-1 15,-1-19-15,0 19 0,0 0 16,0 1-16,0-1 0,0-19 0,0 19 15,0 0-15,-19-19 0,19 0 0,1 20 16,-20-20-16,19 0 0,-19 0 16,19 0-16,0 0 0,-19 0 15,0 0-15,0-38 32</inkml:trace>
  <inkml:trace contextRef="#ctx0" brushRef="#br0" timeOffset="17">4919 4943 0,'-19'-19'0,"19"38"31,19 0-15,-19 0-16,19 0 16,-19 0-16,19 0 15,-19 0-15,19 0 0,-19 20 0,19-20 16,-19 0-16,19 19 0,0-19 0,-19 19 16,19-19-16,0 20 0,-19-1 15,20-19-15,-1 19 0,-19 0 0,19 1 16,0-1-16,-19 0 0,19 0 0,-19 0 15,19 1-15,0-1 0,-19 0 0,0 0 16,19 0-16,-19 0 0,19 1 16,-19-1-16,0-19 0,0 19 0,19-19 15,-19 0-15,0 0 0,0 1 16,0-1-16,0 0 0,0 0 16,-19-19-1,19-19 1,0 0-16,0 0 15,0-1-15</inkml:trace>
  <inkml:trace contextRef="#ctx0" brushRef="#br0" timeOffset="18">5243 5726 0,'19'0'0,"-19"-19"15,0 0-15,0 0 16,0 38-1,0 0 1,0 0-16,0 0 16,0 0-16,0 0 0,20 0 15,-20 0-15,0 0 0,0 20 0,0-20 16,0 0-16,0 19 0,0-19 0,0 19 16,0 0-16,0-18 0,0 18 15,0 0-15,0-19 0,0 19 0,0-19 16,-20 20-16,20-20 0,0 19 15,0-19-15,0 0 0,-19 0 0,19 0 16,0 0-16,0 0 0,-19 1 0,19-1 16,-19-19-1,19-19 1,0-1 0,0 1-16,0 0 15,19 19-15,-19-19 0,0 0 0,0 0 16,19 19-16,-19-19 0,0 0 15,0 0-15,19 19 16,-19 19 0,0 0-1,0 0-15,0 0 0,-19 0 16,19 0-16,0 19 0,0-18 16,-19-1-16,19 0 0,0 19 0,-19-19 15,19 19-15,0-19 0,-19 19 16,19-18-16,0 18 0,-19-19 0,19 0 15,0 19-15,0-19 0,0 0 0,-19 0 16,19 1-16,0-1 16,0-38 15,0-1-31,19 20 0,-19-19 16,0 0-1,0 0 1,19 19-16,-19 19 15,0 0 1,-19 0 0,19 1-16,0-1 0,0 0 15,-19 0-15,19 0 0,0 0 0,0 0 16,0 0-16,-19 0 0,19 0 16,0 1-16,0-1 0,-19 0 0,19 0 15,0 0-15,0 0 0,0 0 16,-19-19-16,19 19 0,0 0 0,-20 0 15,20 1-15,0-1 0,-19 0 16,19 0-16,-19 0 16,19 0-16,0 0 15,-19-19-15,19 19 0,-19-19 16,19 19-16</inkml:trace>
  <inkml:trace contextRef="#ctx0" brushRef="#br0" timeOffset="19">5167 7024 0,'0'-19'31,"0"0"16,0 0-16,19 19-31,-19-19 0,19 19 16,-19-19-16,19 0 16,0 0-16,-19 0 15,19 0-15,1 19 0,-20-20 16,19 20-16,-19-19 0,19 19 0,-19-19 15,19 0-15,0 19 0,-19-19 0,19 0 16,0 19-16,0-19 0,-19 0 16,19 19-16,0-19 0,-19 0 15,19 19-15,1-20 0,-1 1 16,0 19-16,-19-19 0,19 0 0,0 19 16,-19-19-16,19 19 15,-19-19-15,19 19 0,-19-19 0,19 19 16,0-19-16,0 19 15,-19-19-15,20 19 0,-1-19 16,0 0 0,0 19-16,0-20 15,0 20 1,-19-19-16,19 19 0,0 0 16,-19-19-16,19 19 0,0 0 15,1-19-15,-1 19 16,0-19-1,0 19 1,0 0-16,-19-19 0,19 19 16,0 0-1,0-19-15,0 19 16,0 0-16,-19-19 16,20 19-16,-1 0 15,0-19-15,0 19 16,0-19-1,0 19-15,0 0 16,-19-20-16,19 20 16,0 0-1,0-19-15,0 19 16,1 0 0,-20-19-16,19 19 0,0 0 15,0 0 1,-19-19-16,19 19 0,0 0 15,0-19-15,0 19 16,0 0 0,-19-19-16,19 19 0,1 0 15,-1 0-15,-19-19 0,19 19 0,0 0 16,0 0-16,-19-19 16,19 19-16,0 0 0,0 0 15,-19-19-15,19 19 0,0 0 16,1-19-16,-1 19 15,0-20-15,0 20 0,0 0 16,0-19 0,0 19-16,0 0 0,0-19 15,0 19 1,1 0-16,-1-19 0,0 19 16,0 0-16,0-19 15,0 19-15,0 0 0,0-19 16,0 19-16,0 0 15,1-19-15,-1 19 16,0 0-16,-19-19 16,19 19-16,0 0 0,0 0 15,0-19-15,0 19 16,0 0-16,0-19 16,0 19-16,1 0 15,-1-20 1,0 20-16,0 0 15,-19-19 1,19 19-16,0 0 0,0 0 16,-19-19-16,19 19 15,0 0 1,0 0-16,-19-19 0,20 19 16,-1 0-1,-19-19-15,19 19 0,0 0 16,-19-19-16,19 19 15,0-19 1,0 19 0,0 0-16,-19-19 15,19 19-15,0-19 16,1 19 0,-20-19-16,19 19 15,0-19 1,0 19-16,0-20 31,0 20-31,0-19 16,0 19-1,-19-19 1,19 19-16,0 0 16,-19-19-1,20 19-15,-1-19 31,0 19-31,0-19 16,0 19 0,-19-19-1,19 19-15,0 0 32,-19-19-32,19 19 15,0 0 1,-19-19-16,19 19 15,0 0-15,-19-19 16,20 19 0,-1-20-16,0 20 15,0-19 1,0 19 0,0-19-16,0 19 15,0-19 1,0 19-16,0 0 15,-19-19-15,20 19 0,-1 0 16,-19-19 0,19 19-16,0 0 0,-19-19 15,19 19-15,0 0 16,0 0-16,0-19 0,0 19 16,0 0-1,1-19-15,-1 19 16,0 0-16,0 0 0,0 0 15,0-19-15,0 19 16,0 0 0,0 0-16,0 0 15,-19-20-15,20 20 16,-1 0-16,-19-19 0,19 19 16,0 0-16,-19-19 0,19 19 0,0-19 15,0 19-15,0-19 0,0 19 0,-19-19 16,19 0-16,0 19 0,1-19 15,-1 0-15</inkml:trace>
  <inkml:trace contextRef="#ctx0" brushRef="#br0" timeOffset="20">8375 4656 0,'19'0'0,"-19"-19"16,0 0 31,0 38-32,20-19-15,-20 19 16,0 0-16,19-19 16,-19 20-16,0-1 0,19 0 15,-19 0-15,0 0 0,0 0 16,19 0-16,-19 0 0,0 0 15,0 0-15,0 0 0,0 1 16,0-1-16,0 0 0,0 0 0,-19 0 16,19 0-16,0 0 0,0 0 0,-19 0 15,19 0-15,0 1 0,-19-1 0,19 0 16,0 0-16,-20 0 0,20 0 16,-19 0-16,19 0 15,0 0-15,-19 0 0,19 1 16,-19-1-16,19 0 0,-19-19 15,19 19-15,-19-19 0,19 19 16,-19-19-16,19 19 16,-19-19-16</inkml:trace>
  <inkml:trace contextRef="#ctx0" brushRef="#br0" timeOffset="21">5167 7063 0,'19'-19'31,"0"19"1,0-20-17,0 20 1,0 0-16,1 0 15,-1-19-15,0 19 0,0 0 0,0 0 16,0 0-16,-19-19 0,19 19 16,0 0-16,0 0 0,0-19 15,0 19-15,1 0 0,-1 0 16,0-19-16,0 19 0,0-19 16,0 19-16,0 0 0,0-19 15,0 19-15,0-19 16,1 19-16,-20-19 0,19 19 0,0 0 15,-19-19-15,19 19 0,0-20 16,0 20-16,-19-19 16,19 19-16,0-19 15,0 19-15,-19-19 16,19 19-16,-19-19 0,20 19 16,-1-19-16,0 0 15,0 0 1,-19 0-1,19 19-15,-19-19 16,19 19-16,-19-20 16,0 1-1,19 19 1,0 0 62,0 19-47,0 1-15,1-1 0,-1 0-1,-19 0 1,19-19-1,-19 19-15,19-19 16,-19 19 0,19-19-16,0 0 15,-19 19 1,19-19-16,0 0 16,0 0-1,0 0 1,0 0-16,1 0 15,-1 0 1,0 0 0,0 0-16,0 0 15,0 0 1,0 0-16,0 0 16,0 0-16,-19-19 0,19 19 15,1 0-15,-1 0 16,0 0-16,0 0 0,0-19 15,0 19-15,0 0 16,0 0-16,0 0 16,0 0-16,1-19 0,-1 19 15,0 0-15,0 0 16,0 0-16,0 0 16,0-19-16,0 19 0,0 0 0,0 0 15,1 0-15,-1 0 16,0-19-16,0 19 0,0 0 0,0 0 15,0 0-15,0-19 16,0 19-16,0 0 0,1 0 16,-1 0-16,0-20 0,0 20 0,0 0 15,0-19-15,0 19 16,0 0-16,0 0 0,0-19 0,0 19 16,1-19-16,-1 19 15,0 0-15,0-19 0,0 19 16,0-19-16,0 19 15,0 0-15,0-19 0,0 19 16,1-19-16,-1 19 16,0-19-16,0 19 15,0-19-15,0 19 0,0-19 16,0 19-16,0-20 0,0 20 16,1-19-16,-1 19 15,-19-19-15,19 19 0,0 0 16,-19-19-16,19 19 15,0 0-15,0 0 16,-19-19-16,19 19 16,0 0-16,0 0 15,1 0-15,-1 0 16,0 0 0,-19 19-16,19-19 0,0 0 15,0 0 1,0-19-16,0 19 15,0 0-15,0 0 0,0 0 0,-19-19 16,20 19-16,-1 0 0,0 0 16,0-19-16,0 19 0,0 0 15,0 0 1,-19-19-16,19 19 0,0 0 0,0 0 16,-19-19-16,20 19 0,-1 0 15,-19-19-15,19 19 16,0 0-16,0-20 0,0 20 0,0 0 15,0-19-15,0 19 0,0-19 16,1 19-16,-1-19 16,0 19-16,0 0 0,-19-19 15,19 19-15,0 0 0,-19-19 16,19 19-16,0-19 16,0 0-16,0 19 15,-19-19-15,20 19 16,-20-19-16,19 19 0,-19-20 15,19 20-15,-19-19 0,19 19 0,-19-19 16,19 19-16,-19-19 0,19 19 16,-19-19-16,19 0 15,0 0 1,-19 0-16,19 19 16,-19-19-16,19 0 15,-19-1 1,19 20-16,-19-19 15,0 0-15,20 19 16,-20-19 0,19 19-1,-19-19-15,0 0 32,19 0-17,-19 0 1,19 19 15,-19-19-31,19 19 16,-19-19 15,19 19-31,0 0 16,-19-19-1,19 19-15,0 0 16,0 0-1,1-20-15,-1 20 16,0 0 0,0 0-1,0 0 1,0 0-16,0 0 16,0 0-1,0 0 1,0 0-1,1 0 1,-1 0 15,0 0-31,0 0 16,0 0 0,0 0-16,0 0 15,0 0 1,0 0-1,0 0-15,1 0 16,-1 0 0,0-19-1,0 19 1,0 0 0,-19-19-16,19 19 0,0 0 15,-19-19-15,19 19 16,0 0-16,-19-19 15,19 19-15,1 0 16,-20-19-16,19 19 16,0 0-16,-19-19 15,19 0 1,0 19-16,-19-19 0,19 19 16,-19-19-16,19-1 15,0 1 1,-19 0-1,19 19-15,-19-19 0,19 19 16,-19-19-16,19 0 16,1 19-16,-20-19 15,0 0-15,19 19 16,-19-19-16,19 19 0,-19-19 16,19-1-16,-19 1 15,19 19 1,-19-19-16,0 0 15,0 0 1,19 19-16,-19-19 0,0 0 16,0 0-1,0 0 1,0 0-16,0-1 16,0 1-1,19 19-15,-19-19 16,0 0-16,0 0 15,0 0 17,19 19-32,-19-19 47,19 19-32,0 0 1,1 0-1,-20-19 1,19 19-16,0 0 16,0 0-1,-19-19-15,19 19 16,0 0-16,-19-19 16,19 19-16,0 0 15,-19-20-15,19 20 16,-19-19-16,19 19 15,-19-19-15,20 0 16,-20 0 0,19 19-16,-19-19 0,19 0 15,-19 0 1,0 0 0,19 0-1,-19 0 1,0-1-16,0 1 15,0 0 1,0 0 0,0 0-1,0 0-15,0 0 16,0 0 0,0 0-16,0 0 15,19-1 1,-19 1-16,0 0 15,0 0 1,-19 0-16,19 0 16,0 0-1,0 0-15,-19 0 16,19 0 0,-19-1-1,19 1 1,0 0-1,-19 19-15,19-19 0,0 0 16,0 0 0,-20 19-16,20-19 15,0 0-15,0 0 16,-19 19 0,19-19-1,0-1 16,-19 20-31,19-19 16,0 0 15,0 0-15,0 0 0,0 0-1,0 0 16,0 0-15,-19 19 0,19-19-1,-19 19-15,0-19 32,0 19-32,0 0 15,0 0 1,19-19-16,-19 19 0,-1 0 15,1 0 1,0 0-16,0 0 16,0 0-16,0-20 15,0 20 1,0 0-16,0 0 16,0 0-16,-1 0 15,20-19-15,-19 19 16,0 0-1,19-19 1,-19 19-16,19-19 16,-19 19-1,19-19 1,-19 19 0,19-19-16,-19 0 15,19 0 16,-19 19-31,19-19 16,-19 0 15,19-1-15,-19 20 0,19-19-16,0 0 31,-19 19-31,19-19 15,-20 19 1,20-19 0,0 0-1,-19 19 1,19-19 0,-19 19-1,19-19-15,0 0 31,-19 19-31,19-19 16,-19 19 0,19-20-1,-19 20 1,19-19 0,-19 19-1,19-19 1,-19 19-1,19-19 17,-19 19-32,19-19 31,-19 19-31,19-19 31,-20 19-15,20-19-1,-19 19-15,0 0 32,19-19-32,-19 19 15,0 0 1,0 0-16,19-19 16,-19 19-16,0 0 0,0 0 15,0 0 1,-1 19-16,1-19 15</inkml:trace>
  <inkml:trace contextRef="#ctx0" brushRef="#br0" timeOffset="22">3429 7005 0,'19'0'63,"-19"-19"-63,-19 19 62,19 19-46,-19-19-1,0 0 1,19 19-16,-19-19 16,0 0-16,19 20 15,-19-20-15,-1 0 0,1 0 16,19 19-16,-19-19 0,0 0 16,19 19-16,-19-19 15,0 0-15,0 0 16,0 19-1,0-19-15,0 0 16,-1 0 0,1 0-16,0 0 15,0 19 1,0-19-16,0 0 16,0 0-1,0 0 1,0 0-16,0 0 15,-1 0 1,1 0 0,0 0-16,0 0 15,0 0 1,0 0 0,0 0 15,0 0-16,0 0 1,0 0 0,0 0-16,-1 0 31,20-19-31,-19 19 0,0 0 31,0 0-31,0 0 16,0 0-1,0 0 1,0 0-16,0 0 16,19-19-16,-19 19 15,-1 0 1,1 0 0,0 0-16,0 0 15,0 0 1,0 0-1,0-19-15,0 19 16,0 0-16,0 0 16,-1 0-16,1 0 15,0 0 1,19-19-16,-19 19 16,0 0-16,0 0 15,0 0 1,0 0-16,19-20 0,-19 20 15,0 0 1,-1 0-16,20-19 16,-19 19-16,0 0 0,0-19 15,0 19 1,0 0-16,0 0 16,19-19-16,-19 19 15,0 0-15,0 0 16,0 0-16,19-19 15,-20 19-15,1 0 16,0-19-16,0 19 16,19-19-1,-19 19-15,0 0 16,19-19-16,-19 19 16,19-19-1,-19 19-15,0-19 16,0 19-1,19-20-15,-20 20 16,20-19-16,-19 19 16,19-19-16,-19 19 15,19-19 1,-19 19-16,19-19 16,-19 19-1,19-19 1,-19 19-16,0-19 15,0 19 1,19-19-16,-19 19 16,19-19-1,-19 19-15,-1-19 16,1-1 0,0 20-1,19-19-15,-19 19 16,0-19-1,0 0 1,0 19-16,19-19 16,-19 19-16,0 0 15,19-19-15,-19 19 16,-1-19 0,1 19-1,19-19-15,-19 19 16,0 0-1,19-19-15,-19 19 16,0 0 0,19-19-1,-19 19-15,0 0 16,0-19 0,0 19-1,-1-20 1,1 20-1,19-19 1,-19 19-16,0 0 16,19-19-16,-19 19 15,0-19 1,0 19-16,19-19 16,-19 19-16,0 0 15,19-19-15,-19 19 0,0-19 16,-1 19-1,20-19-15,-19 19 16,19-19-16,-19 19 0,0-19 16,19-1-1,-19 20-15,0-19 16,0 0-16,0 0 16,0 0-1,0 0 1,-1 0-16,1 0 15,0 19 1,19-19-16,-19 19 0,0-19 16,0-1-1,0 1 1,0 19-16,19-19 16,-19 19-16,0-19 15,-1 19-15,20-19 16,-19 19-1,19-19-15,-19 19 0,0 0 16,19-19-16,-19 19 16,19-19-16,-19 19 15,19-19-15,-19 19 16,19-19-16,-19 19 0,0-20 16,0 1-1,-1 0 1,1 19-1,19-19-15,-19 19 0,19-19 16,-19 19-16,0 0 16,19-19-16,-19 19 15,0 0-15,19-19 16,-19 19-16,0 0 16,0 0-1,19-19-15,-19 19 0,-1 0 16,1 0-1,0 0 1,0 0-16,19 19 16,-19-19-16,0 0 15,0 0 1,0 0 15,0 19-15,0-19-1,-1 0 32,40 0 0,-1 0-31,0-19-16,0 19 15,0 0-15,0 0 16,0 0-16,0 0 0,0 0 16,0 0-16,1 0 0,-1 0 0,0 0 15,0 0-15,0 0 0,0 0 0,-19 19 16,38-19-16,-19 0 0,0 0 16,0 0-16,1 19 0,-1-19 15,0 0-15,0 0 0,0 19 16,0-19-16,0 0 0,0 19 0,0-19 15,-19 19-15,19-19 0,1 0 0,-1 19 16,0-19-16,0 0 0,0 20 16,0-20-16,0 19 0,0-19 0,0 0 15,0 19-15,1-19 0,-1 19 0,0-19 16,0 19-16,0-19 0,-19 19 16,19-19-16,0 19 0,0-19 0,0 0 15,-19 19-15,19-19 0,1 19 0,-1-19 16,0 19-16,0 1 15,0-20-15,0 19 16,0-19-16,-19 19 0,19-19 16,0 0-16,-19 19 15,38 0-15,-18-19 16,-20 19 0,19-19-16,0 0 0,-19 19 15,19-19-15,0 19 16,0 0-1,0-19 1,-19 19-16,19-19 16,-19 20-16,19-20 15,-19 19-15,19-19 16,-19 19 0,20-19-16,-20 19 15,19-19-15,0 19 31,0-19-15,-19 19-16,19-19 16,0 0-16,0 0 15,-19 19-15,19-19 16,0 0-16,0 0 16,1 0-1,-1 0 1,-19 19-16,19-19 15,0 0-15,0 0 16,0 0 0,0 0-16,0 0 15,0 0 1,-19-19-16,19 19 0,1 0 16,-1 0-16,0 0 15,0 0 1,0 0-1,0 0-15,0 0 16,0 0 0,0 0-16,-19-19 15,19 19-15,1 0 0,-1 0 16,0 0 0,0 0-1,0-19 1,0 19-1,0 0 1,0 0 0,0 0-1,-19-19 1,19 19-16,0 0 16,1 0-1,-1 0 16,0-19-15,0 19 15,0 0 1,0 0-1,0 0 0,0 0-15,0 0 15,0 0-15,1 0 15,-1 0-16,0 0 1,0 0 0,0 0 15,0 19-15,0-19 15,0 0 16,0 0-16,0 0-15,1 0 30,-1 0 1,-19 19-15,0-38-17,19 19-15,0 0 31,0 0 1,-19-19-17</inkml:trace>
  <inkml:trace contextRef="#ctx0" brushRef="#br0" timeOffset="23">3658 7235 0,'19'0'15,"-19"-20"16,0 40 16,0-1-31,-19 0 0,19 0-16,-19 0 15,19 0-15,0 0 16,0 0-16,-19 0 0,19 0 15,-19 0-15,19 1 0,-19-1 0,19 0 16,0 0-16,-19 0 0,19 0 16,0 0-16,-19 0 0,19 0 0,-19 0 15,19 1-15,-20-1 0,20 0 16,0 0-16,-19 0 0,19 0 0,0 0 16,-19 0-16,19 0 0,-19 0 0,19 20 15,0-20-15,-19 0 0,19 0 16,-19 0-16,19 0 0,0 0 0,-19 19 15,19-18-15,-19-1 0,19 0 0,-19 0 16,19 0-16,0 19 0,-19-19 16,19 0-16,-20 20 0,20-20 0,-19 0 15,19 0-15,0 19 0,-19-19 0,19 0 16,0 0-16,-19 0 0,19 20 16,-19-20-16,19 0 0,0 0 0,-19 0 15,19 19-15,-19-19 0,19 0 16,-19 0-16,19 20 0,-19-20 0,19 0 15,0 0-15,-19 19 0,19-19 0,-20 0 16,20 0-16,0 20 0,-19-20 16,19 0-16,0 19 0,-19-19 0,19 0 15,0 0-15,0 20 0,-19-20 16,19 0-16,0 0 0,0 19 0,0-19 16,0 0-16,-19 0 0,19 19 0,0-18 15,0-1-15,-19 0 0,19 19 0,0-19 16,0 0-16,0 0 0,-19 19 15,19-18-15,0-1 0,0 0 0,-19 0 16,19 19-16,0-19 0,0 0 16,-19 0-16,19 0 0,0 20 0,0-20 15,-19 0-15,19 0 0,0 0 0,0 0 16,0 19-16,-20-19 0,20 1 16,0-1-16,0 0 0,0 19 0,-19-19 15,19 0-15,0 0 0,0 0 16,0 19-16,-19-18 0,19-1 0,0 0 15,0 0-15,0 0 0,0 0 0,-19 19 16,19-19-16,0 0 0,0 1 0,0-1 16,0 0-16,0 0 0,0 0 15,0 0-15,-19 0 0,19 0 16,0 0-16,0 0 0,0 1 16,0-1-16,0 0 0,0 0 0,0 0 15,0 0-15,0 0 0,0 0 0,-19 0 16,19 0-16,0 1 15,0-1-15,0 0 0,-19 0 0,19 0 16,0 0-16,0 0 0,0 0 16,0 0-16,0 0 0,0 1 15,-19-1-15,19 0 0,0 0 0,0 0 16,0 0-16,0 0 0,0 0 16,0 0-16,0 0 0,0 0 15,0 1-15,0-1 0,0 0 16,0 0-16,0 0 0,0 0 0,0 0 15,0 0-15,0 0 0,-19 0 16,19 1-16,0-1 0,0 0 16,0 0-16,0 0 0,0 0 0,0 0 15,0 0-15,0 0 16,0 0-16,0 1 0,0-1 0,0 0 16,0 0-16,0 0 0,0 0 15,0 0-15,0 0 0,0 0 0,0 0 16,0 1-16,0-1 15,0 0-15,0 0 0,0 0 16,0 0-16,0 0 16,0 0-16,0 0 15,0 0-15,0 0 0,0 1 16,0-1-16,0 0 16,0 0-16,0 0 15,0 0-15,0 0 0,0 0 16,0 0-16,0 0 15,0 1-15,0-1 16,0 0-16,0 0 16,0 0-16,0 0 15,0 0-15,0 0 16,0 0-16,0 0 16,0 1-16,0-1 15,0 0-15,0 0 16,0 0-1,0 0-15,0 0 16,0 0-16,0 0 16,0 0-1,0 1-15,0-1 16,0 0 0,0 0-1,0 0-15,0 0 31,19-19-31,-19 19 0,0 0 32,0 0-32,0 0 15,0 0 1,0 1 0,0-40 15</inkml:trace>
  <inkml:trace contextRef="#ctx0" brushRef="#br0" timeOffset="24">4308 7750 0,'0'19'78,"-20"-19"-78,20 19 31,-19-19-31,0 19 0,0 1 16,0-1-1,19 0-15,-19-19 0,0 19 16,19 0-16,-19 0 0,0-19 0,19 19 16,-19 0-16,19 0 0,-20 0 15,20 1-15,-19-1 0,19 0 0,-19 0 16,0 0-16,19 0 0,-19 0 0,19 0 16,-19 0-16,0 20 0,19-20 15,-19 0-15,19 0 0,-19 0 0,0 0 16,19 19-16,-20-19 0,20 0 15,-19 0-15,19 20 0,-19-20 0,0 0 16,19 0-16,-19 19 0,19-19 0,-19 0 16,19 20-16,-19-20 0,0 0 0,19 0 15,-19 0-15,19 19 0,-19-19 0,19 0 16,0 0-16,-20 1 0,20 18 16,-19-19-16,19 0 0,0 0 0,-19 0 15,19 0-15,-19 0 0,19 20 16,0-20-16,-19 0 0,19 0 15,0 0-15,-19 0 0,19 0 0,0 0 16,-19 0-16,19 0 0,0 0 0,-19 1 16,19-1-16,0 0 0,-19 0 0,19 0 15,0 0-15,0 0 0,-19 0 16,19 0-16,0 0 0,0 1 0,-19-1 16,19 0-16,0 0 0,-20 0 0,20 0 15,0 0-15,-19 0 0,19 0 16,0 0-16,0 1 0,-19-1 0,19 19 15,0-19-15,-19 0 0,19 0 16,0 0-16,0 0 0,-19 20 0,19-20 16,0 0-16,0 0 0,-19 0 0,19 0 15,0 19-15,0-19 0,-19 0 16,19 0-16,0 1 0,0 18 0,0-19 16,-19 0-16,19 0 0,0 0 15,0 0-15,0 19 0,0-18 0,-19-1 16,19 0-16,0 0 0,0 0 0,0 19 15,0-19-15,-19 0 0,19 0 0,0 1 16,0-1-16,0 0 0,0 19 16,-20-19-16,20 0 0,0 0 15,0 0-15,0 0 0,0 1 0,-19-1 16,19 0-16,0 0 0,0 0 0,0 0 16,0 0-16,0 0 0,0 0 0,-19 0 15,19 1-15,0-1 0,0 0 16,0 0-16,0 0 0,-19 0 0,19 0 15,0 0-15,0 0 0,0 0 16,0 0-16,0 1 0,0-1 0,-19 0 16,19 0-16,0 0 0,0 0 0,0 0 15,0 0-15,0 0 0,0 0 16,0 1-16,0-1 0,0 0 0,0 0 16,0 0-16,0 0 15,0 0-15,0 0 0,0 0 16,0 0-16,0 1 0,0-1 15,-19 0-15,19 0 16,0 0-16,0 0 0,0 0 16,0 0-1,0 0-15,0 0 0,0 1 16,0-1-16,0 0 16,0 0-16,0 0 15,0 0-15,0 0 16,0 0-16,0 0 15,0 0-15,0 0 16,0 1 0,0-1-16,0 0 15,0 0-15,0 0 0,0 0 16,0 0-16,0 0 16,0 0-1,0 0-15,0 1 16,0-1-16,0 0 15,0 0-15,0 0 16,0 0 0,0 0-16,0 0 15,19-19-15,-19 19 0,0 0 16,0 1-16,0-1 16,0 0-16,0 0 15,0 0 1,0 0-16,19-19 15,-19 19-15,0 0 16,0 0-16,0 0 16,0 1-1,19-1-15,-19 0 16,0 0 0,0 0-1,0 0-15,0 0 16,0 0-1,0 0-15,0 0 16,19-19 0,-19 19-16,0 1 15,0-1 1,0 0 0,0 0-1,0 0-15,19-19 16,-19 19-16,0 0 15,0 0-15,0 0 16,0 0 15,0 1-15,0-1 0,20-19-1,-20 19-15</inkml:trace>
  <inkml:trace contextRef="#ctx0" brushRef="#br0" timeOffset="25">4002 7330 0,'0'-19'15,"0"0"16,0 0-15,19 19 31,0 19 0,0 0-32,-19 0 1,19-19-16,-19 19 0,19 0 16,-19 0-16,20-19 15,-20 19-15,19 0 16,-19 1-16,19-20 16,-19 19-16,19-19 15,-19 19-15,19 0 16,-19 0-16,19-19 0,-19 19 15,19-19 1,-19 19-16,19 0 0,0 0 16,0 0-1,1 1 1,-1-1 0,0 0-1,-19 0 16,19-19-31,-19 19 16,19-19-16,-19 19 16,19 0-1,0 0 17,0-19-17,-19 19-15,19-19 16,-19 19-1,19-19-15,1 0 16,-20 20 0,19-20-1,-19 19-15,19-19 16,-19 19 15,19-19-31,0 19 31,0-19-15,0 19 15,0-19-15,-19 19 0,19-19-16,0 0 15,0 0 16,-19 19-15,20-19-16,-1 0 47,-19 19 0,19-19-47,0 0 47,-19 19-47,19-19 31,0 19 0,0-19 0,0 0-15,0 0 0,0 0 15,-19-19-31,20 19 16,-1-19-1,0 19 1,-19-19-16,19 19 15,-19-19 1,19 19-16,-19-19 16,19 19-16,0-19 15,0 19 1,-19-19 0,19 19-16,0-19 15,1 19 16,-20-19-31,19 19 16,0 0 0,-19-20-16,19 20 31,0 0-15,-19-19-16,19 19 15,0 0 1,0 0 15,-19-19-31,19 19 16,0 0-1,1 0 1,-1 0 0,0 0-1,0 0-15,0 0 16,-19-19-1,19 19-15,0 0 16,0 0 0,0 0-16,0 0 15,0 0 1,1 0 0,-1 0-1,0 0 1,0 0-1,0 0 1,0 0 0,0 0-1,-19 19 1,19-19-16,0 0 16,0 0-1,1 0 16,-1 0-15,-19 19-16,19-19 16,0 0-1,0 0 1,-19 19 0,19-19-16,0 0 15,0 0-15,0 0 31,0 0-31,1 0 16,-1 0 0,0 0-1,0 0 1,0 0-16,0 0 16,0 0-1,0 0 1,0 0-1,0 0 1,1 0 0,-1 0-1,0 0 17,0 0-1,-38 0 47,0 0-62,0 0-1,19 20-15,-20-20 16,1 0-1,0 0-15,19 19 16,-19-19-16,0 0 16,0 0-16,0 19 15,0-19-15,0 0 16,0 0-16,-1 19 16,1-19-16,0 0 15,0 19-15,0-19 16,0 0-16,0 19 15,0-19-15,0 0 16,19 19-16,-19-19 16,-1 0-1,20 19-15,-19-19 0,0 0 0,19 19 16,-19-19-16,0 0 16,19 19-16,-19-19 15,0 20 1,0-20-16,19 19 15,-19-19-15,0 0 16,19 19 0,-20-19-16,1 19 15,0 0 17,0-19-17,19 19-15,-19-19 16,19 19-16,-19-19 15,19 19-15,-19-19 16,19 19 0,-19-19-16,19 19 15,-19-19 1,19 20 0,-19-20-16,0 19 31,-1-19 0,20 19-31,-19-19 31,0 19-15,0-19 0,0 0 15,19 19-16,-19-19-15,0 0 16,0 0 15,0 0-15,0 0 0,-1 0 15,20-19-31,-19 19 15,0 0 17,19-19-17,-19 19 1,0 0 0,19-19-1,-19 19 1,0 0 15,19-19-15,-19 19-1,0 0 17,19-20-17,-19 20 1,-1-19 15,1 19 0,19-19-15,-19 19 0,19-19 15,-19 19-31,0 0 31,19-19-31,-19 19 31,19-19-15,-19 19 15,19-19-31,-19 19 31,19-19-31,-19 19 32,19-19-32,-19 19 31,19-19-15,-20 19 15,20-20-31,-19 20 31,19-19-31,-19 19 31,19-19-15,-19 19-16,19-19 16,-19 19-16,19-19 15,-19 19-15,19-19 0,0 0 16,-19 19-16,19-19 0,-19 0 15</inkml:trace>
  <inkml:trace contextRef="#ctx0" brushRef="#br0" timeOffset="26">5052 7425 0,'0'-19'47,"0"38"62,19-19-93,1 0 15,-20 20-31,19-20 15,-19 19-15,19-19 16,-19 19 0,19-19-16,-19 19 15,19-19-15,-19 19 16,0 0 0,19-19-16,-19 19 0,0 0 31,19-19-31,-19 19 15,19-19-15,-19 19 16,19-19-16,-19 20 16,0-1-1,19-19 1,-19 19 0,0 0 15,0 0 0,0 0-15</inkml:trace>
  <inkml:trace contextRef="#ctx0" brushRef="#br0" timeOffset="27">6504 7502 0,'0'-19'31,"19"19"31,-19 19-46,19-19-16,0 0 16,0 19-1,0-19 1,0 0-16,0 19 15,1-19 1,-1 0-16,0 0 16,0 0-16,0 0 15,0 0 1,0 0-16,0 19 16,0-19-16,0 0 0,1 0 15,-1 0-15,0 0 0,0 0 16,0 0-16,0-19 15,0 19-15,0 0 16,0 0-16,0 0 0,1 0 16,-1 0-16,0 0 0,0 0 15,0-19-15,0 19 16,0 0-16,0 0 16,0 0-16,0 0 15,0-19-15,1 19 0,-1 0 16,0 0-16,0 0 0,0 0 15,0-19-15,0 19 16,0 0-16,0 0 16,0 0-16,1 0 15,-20-19-15,19 19 0,0 0 16,0 0-16,0 0 16,0 0-16,0 0 15,0 0-15,-19-19 0,19 19 16,0 0-16,1 0 15,-1 0 1,0 0-16,0 0 16,0 0-16,0 0 15,0 0 1,0 0-16,0 0 16,0 0-16,1 19 15,-1-19 1,0 0-16,0 0 15,0 0 1,-19 19-16,19-19 16,0 0-16,0 19 0,0-19 15,0 19 1,0-19-16,1 0 16,-20 19-1,19-19-15,0 0 16,0 19-16,0-19 15,0 19 1,0-19-16,0 19 16,0-19-16,-19 19 15,19-19-15,1 0 16,-20 20-16,19-20 0,0 0 16,-19 19-16,19-19 0,0 0 15,-19 19-15,19-19 0,0 0 16,-19 19-16,19-19 15,0 0-15,-19 19 16,19-19-16,1 19 16,-1-19-1,-19 19-15,19-19 0,0 19 16,0-19 0,-19 19-1,19-19-15,0 19 16,0-19-1,-19 20-15,19-20 0,-19 19 0,19-19 16,1 19 0,-1 0-1,0-19-15,-19 19 0,19-19 16,-19 19 0,19-19-16,0 19 31,0-19-16,-19 19 1,19-19 0,0 0 31,-38 0 46,19-19-93,0 0 16,-19 19-16,19-19 16,0 0-1,-19 19-15,19-19 16,0 0-16,-19 19 15,19-19-15,0-1 16,-19 20-16,0-19 0,19 0 16,-19 19-16,19-19 15,-19 19-15,19-19 0,-20 19 16,20-19-16,-19 0 16,0 0-1,19 0-15,-19 19 0,19-19 16,-19 19-16,19-20 0,-19 20 15,19-19-15,-19 0 16,0 19-16,19-19 0,-19 0 16,0 19-1,19-19-15,-20 19 0,20-19 16,-19 19-16,19-19 0,-19 19 16,19-19-16,-19 19 0,19-19 15,-19 19-15,0-20 16,0 1-1,0 19-15,19-19 0,-19 19 16,19-19-16,-19 19 16,19-19-16,-20 19 15,1-19-15,0 19 16,19-19-16,-19 19 16,19-19-16,-19 19 15,0-19-15,0 0 31,0 19-31,19-19 16,-19 19-16,0-20 16,-1 1-1,1 19 1,19-19-16,-19 19 16,0 0-1,19-19-15,-19 19 16,19-19-1,-19 19-15,19-19 16,-19 19 0,0 0-1,19-19-15,-19 19 16,0-19 15,0 19-15,-1-19 15,1 19-15,0 0 15,0 0 0,19-19-31,-19 19 31,0 0 16,0 0-15,19-20-17,-19 20 32,0 0 0,0 0 15,19-19 1,-20 19-63,1 0 62,0 0-30,0 0-1</inkml:trace>
  <inkml:trace contextRef="#ctx0" brushRef="#br0" timeOffset="28">2111 4217 0,'0'-19'109,"0"0"-93,-19 0 15,19 0-16,0 0-15,-19 19 16,19-20-16,0 1 16,-19 19-16,19-19 0,0 0 15,-19 19 1,19-19-16,-19 0 16,19 0-16,-19 19 15,19-19-15,0 0 16,-19 19-16,19-19 0,-19 19 15,19-19-15,-20-1 16,20 1 0,-19 19-16,19-19 15,-19 19-15,19-19 16,-19 19-16,0-19 16,0 19-1,19-19-15,-19 19 16,19-19-16,-19 19 0,0 0 15,19-19 1,-19 19-16,-1-19 16,1 19-16,0-19 15,0 19 1,0-20-16,0 20 16,0-19-1,0 19 1,19-19-16,-19 19 15,0-19 1,-1 19-16,1-19 16,0 19-1,19-19 1,-19 19-16,0 0 16,19-19-16,-19 19 15,0 0-15,19-19 16,-19 19-16,0 0 15,19-19-15,-19 19 16,-1 0-16,1-19 16,0 19-1,0 0-15,0 0 16,19-20-16,-19 20 0,0 0 16,0 0-1,19-19-15,-19 19 0,0 0 16,-1 0-1,20-19-15,-19 19 16,0 0 0,19-19-1,-19 19 1,0 0 31,0 0 15,19-19-15,19 19-47,0 0 63,0-19-63,0 19 15,0-19 1,1 19-16,-1 0 16,0-19-16,0 19 15,0 0-15,0 0 16,0 0-16,0 0 15,0-19-15,0 19 16,1 0-16,-1 0 16,0 0-16,0 0 15,0 0-15,0 0 16,0 0-16,0 0 16,0 0-16,0 0 15,1 0-15,-1 0 16,0 0-16,0 0 15,0 0 1,0 0-16,0 0 16,0 0-16,0 0 15,0 0-15,1 0 16,-1 0-16,0 0 16,0 19-1,0-19-15,0 0 16,0 0-1,0 0-15,-19 19 16,19-19-16,0 0 16,1 0-16,-1 19 15,0-19 1,0 0 0,-19 19-16,19-19 15,0 0-15,0 0 16,-19 19-1,19-19-15,0 0 32,-19 19-32,19-19 0,0 0 15,1 0 17,-20 19-32,19-19 15,0 0 1,-19 19-1,19-19-15,0 0 32,0 0 15,-19 20-47,19-20 31,0 0 31,-19 19-46,19-19 0,0 0 46,-19 19 94,0-38-109</inkml:trace>
  <inkml:trace contextRef="#ctx0" brushRef="#br0" timeOffset="29">5969 760 0,'0'-19'32,"19"19"-17,-38 0 32,19-19-16,-19 19-15,19-19 0,-19 19-1,19-19 1,0 0-1,0 0 1,-19 19-16,19-19 16,0 0-1,0 0 1,0-1 0,-19 20-16,19-19 15,0 0-15,0 0 31,0 0-31,-19 19 16,19-19-16,0 0 16,0 0-1,-20 19 1,20-19-16,0 0 16,-19-1 15,19 1-31,0 0 15,-19 19 1,19-19 0,-19 0-1,19 0 1,-19 19-16,19-19 16,-19 19-1,19-19-15,-19 19 16,19-19-1,-19 19-15,19-19 16,-19 19-16,19-20 16,-19 20-16,-1 0 15,20-19-15,-19 19 16,19-19 0,-19 19-16,0 0 15,19-19 1,-19 19-16,0 0 15,0 0-15,19-19 16,-19 19-16,0 0 16,19-19-1,-19 19-15,-1 0 16,1-19 0,0 19-1,0 0 1,0 0-1,19-19-15,-19 19 16,0 0 0,0 0-16,0 0 15,0 0 1,0 0-16,-1 0 16,1 0-1,0 0 1,0 0-16,0 0 15,0 0 1,19-19 0,-19 19-16,0 0 15,0 0 1,0 0 0,-1 0-1,1 0 1,0 0-16,0 0 15,0 0 1,0 0 0,0 19-1,0-19-15,0 0 16,0 0 0,-1 0-16,1 0 15,0 0 1,19 19-16,-19-19 0,0 0 15,0 0 1,0 0 0,0 0 15,0 0-15,0 0-1,-1 0 16,1-19-15,0 19 0,0 0-1,0 0 1,0-19 0,0 19-1,0 0 1,0 0-1,0 0 1,0 0 0,-1 0-1,1 0 1,19 19 0,-19-19-16,0 0 15,19 19 1,-19-19-16,0 0 15,19 19-15,-19-19 16,0 0 0,19 19-16,-19-19 15,19 19-15,-19-19 16,19 19 0,-20-19-16,1 19 15,0 0 1,0 1-1,19-1 1,-19-19-16,19 19 16,-19-19-1,19 19-15,0 0 16,-19-19-16,19 19 16,-19 0-1,19 0 1,-19-19-1,19 19-15,0 0 32,-19-19-17,19 20-15,-20-20 16,20 19-16,0 0 31,-19-19-31,19 19 16,-19-19-1,19 19-15,-19 0 16,0 0 0,19 0-1,-19 0 1,19 0 0,-19-19-16,19 20 15,0-1-15,-19-19 16,19 19-16,-19 0 15,19 0 1,-19-19 0,19 19-16,0 0 15,-20-19-15,20 19 16,-19 0 0,19 0-1,-19 0 1,19 1-1,-19-1-15,19 0 16,0 0 0,0 0-1,-19 0 1,19 0 0,0 0-16,0 0 15,0 0 1,0 1-1,0-1-15,0 0 16,0 0 0,0 0-1,0 0 1,0 0 0,0 0-16,19-19 15,-19 19-15,0 0 16,0 1-1,0-1 1,0 0 0,0 0-1,19-19-15,-19 19 16,0 0-16,0 0 16,0 0-1,19-19 1,-19 19-16,0 0 15,0 1-15,0-1 16,19-19 0,-19 19-16,0 0 15,0 0 1,20-19-16,-20 19 16,0 0-16,0 0 15,19 0 1,-19 0-16,0 0 15,19 1 1,-19-1-16,0 0 16,19-19-1,-19 19-15,0 0 16,0 0-16,0 0 16,19-19-16,-19 19 15,0 0-15,0 0 16,0 1-1,0-1-15,19-19 16,-19 19-16,0 0 16,0 0-16,0 0 15,0 0 1,19-19-16,-19 19 16,0 0-1,19-19-15,-19 19 16,0 1-1,19-20-15,-19 19 16,0 0 0,19-19-1,-19 19-15,0 0 16,0 0 0,20-19-16,-20 19 15,0 0 16,19-19-31,-19 19 32,0 0-17,0 1 17,19-20-32,-19 19 15,0 0 16,19-19-31,-19 19 32,0 0-1,19 0-15,-19 0-1,0 0 16,0 0-15,19-19 0,-19 19-16,0 0 15,0 1 17,0-1-17,19-19 1,-19 19-1,0 0 1,0 0 15,0 0 1,0 0-17,0 0 16,19-19-15,-19 19 15,0 0 16,0 1-16,0-1 16,0 0 0,0 0 16,0 0-16,0 0-1,0 0 1,0 0 16,0 0-16,0 0-16,0 1-15,0-1-16,0 0 15,0 0-15,0 0 16,0 0-16,-19 0 0,19 0 15,0 0-15</inkml:trace>
  <inkml:trace contextRef="#ctx0" brushRef="#br0" timeOffset="30">3983 1524 0,'0'19'0,"-19"-19"32,19 19-32,0 1 31,-19-20-15,19 19-1,0 0 1,-19-19-1,19 19-15,0 0 16,-20 0 0,20 0-16,-19 0 15,19 0-15,0 0 0,0 1 16,-19-20-16,19 19 0,0 0 0,-19 0 16,19 0-16,-19-19 15,19 19-15,0 0 0,-19-19 16,19 19-16,-19 0 0,19 0 0,-19 1 15,0-1 1,19 0-16,-19-19 0,19 19 0,-20 0 16,1 0-16,0 0 15,0-19 1,0 19 0</inkml:trace>
  <inkml:trace contextRef="#ctx0" brushRef="#br0" timeOffset="31">5530 779 0,'-19'-19'0,"0"19"16,19-19 0,-20 19-1,1-19-15,0 19 16,19-19-16,-19 19 0,0 0 15,0-19-15,0 19 16,0 0-16,0-19 16,0 19-16,0 0 15,-1-19-15,1 19 0,-19 0 16,19 0-16,0 0 16,0-19-16,0 19 15,0 0-15,0 0 0,-1 0 16,1 0-16,19 19 0,-19-19 15,0 0-15,0 0 0,0 0 16,0 19-16,0-19 0,0 0 16,0 0-16,19 19 0,-20-19 15,1 0-15,19 19 0,-19-19 0,0 0 16,19 19-16,-19-19 0,0 0 16,19 19-16,-19-19 0,0 0 15,19 19-15,-19-19 0,0 19 16,-1-19-16,1 20 15,0-20-15,19 19 16,-19-19-16,0 0 16,19 19-16,-19-19 0,19 19 0,-19-19 15,0 19-15,0 0 16,0-19 0,19 19-16,-19-19 0,19 19 15,-20-19-15,20 19 0,-19-19 16,19 19-16,-19-19 0,19 20 15,-19-20-15,19 19 0,-19-19 16,19 19-16,-19 0 16,0 0-16,19 0 15,-19-19-15,19 19 16,-19-19-16,19 19 0,-19 0 16,19 0-1,-20 1-15,20-1 16,0 0-16,-19 0 0,19 0 15,-19 0-15,19 0 0,0 0 16,0 0-16,0 0 0,0 20 16,0-20-16,0 0 0,0 0 0,0 0 15</inkml:trace>
  <inkml:trace contextRef="#ctx0" brushRef="#br0" timeOffset="32">4365 1524 0,'-19'0'0,"38"-19"78,0 19-63,-19-19 1,19 19-16,0 0 0,0 0 16,0-19-16,0 19 15,1 0-15,-1 0 16,0 0-16,0 0 15,0 0 1,0 0-16,0 0 16,-19 19-16,19-19 15,0 0-15,0 0 16,0 0-16,-19 19 0,20-19 16,-1 0-1,0 0-15,-19 19 0,19-19 16,-19 19-16,19-19 15,-19 19-15,19 1 16,-19-1 0,19-19-1,-19 19-15,0 0 0,19 0 16,-19 0 0,0 0-1,0 0-15,19-19 0,-19 19 16,0 0-16,0 1 15,19-20-15,-19 19 16,0 0-16,0 0 16,0 0-16,20 0 15,-20 0 1,0 0 0,0 0-16,0 0 15,0 1-15,-20-1 0,20 0 16,0 0-16,0 0 15,-19-19-15,19 19 16,0 0-16,0 0 16,-19-19-16,19 19 0,0 0 15,-19-19-15,19 20 0,0-1 16,-19-19 0,19 19-16,0 0 0,-19 0 15,19 0 1,0 0-16,-19-19 0,19 19 15,0 0-15,0 0 16,0 0-16,0 1 16,0-1-1,0 0 1,0 0-16,0 0 16,19 0-1,-19 0-15,0 0 16,19 0-16,-19 0 15,19-19-15,-19 20 16,0-1-16,19-19 16,-19 19-16,19 0 15,0 0 1,1-19 0,-1 0-1,-19 19-15,19-19 0,0 0 16,0 0-16,0 19 15,0-19 1,0 0 0,0 0-16,-19 19 15,19-19 1,-19 19-16,20-19 0,-1 0 16,-19 19-1,19-19 1,-19 20-16,19-20 15,-19 19-15,19-19 16,-19 19 0,19-19-1,-19 19-15,19-19 16,-19 19-16,19-19 16,0 19-1,0 0 1,1 0-16,-20 0 15,19-19 1,-19 19-16,19 1 16,-19-1-1,0 0-15,19-19 16,-19 19-16,0 0 16,19 0-16,-19 0 15,0 0 1,19 0-16,-19 0 15,19 1 1,-19-1-16,0 0 16,0 0-16,19-19 15,-19 19-15,0 0 16,0 0 0,19 0-1,-19 0 16,19-19-31,-19 19 16,19-19 0,-19 19-1,20-19-15,-1 20 16,0-20 0,-19 19-1,19-19 1,0 0-1,-19 19-15,19-19 0,0 0 16,0 19 0,0-19-16,0 0 15,1 0 1,-1 19 0,0-19-16,0 0 15,0 0 1,-19 19-16,19-19 15,0 0 1,0 19-16,0-19 16,0 19-16,1-19 15,-20 19 1,19-19-16,0 19 16,0-19-16,-19 20 15,19-20-15,-19 19 16,19-19-16,0 19 15,0 0 1,-19 0 0,19-19-1,-19 19 1,19-19-16,-19 19 16,20-19-16,-20 19 15,19-19-15,-19 19 16,19-19-16,-19 19 0,19 1 15,-19-1 1,19-19-16,-19 19 16,19-19-1,-19 19-15,19 0 16,-19 0 15,19-19-31,-19 19 16,19-19-16,-19 19 15,0 0-15,19-19 16,-19 19 0,19-19-16,-19 20 0,20-20 15,-20 19-15,0 0 32,19-19-32,-19 19 31,19-19-16,-19 19 1,19 0 0,-19 0-1,19-19 1,-19 19 0,0 0 15,19-19-16,-19 19 17,0 0 46</inkml:trace>
  <inkml:trace contextRef="#ctx0" brushRef="#br0" timeOffset="33">4900 1753 0,'0'20'141,"0"-1"-110,0 0-16,19-19-15,-19 19 16,0 0-16,0 0 16,0 0-1,19 0-15,-19 0 16,0 0 0,0 1-1,0-1 1,19-19-16,-19 19 0,0 0 15,0 0-15,0 0 16,19 0 0,-19 0-16,0 0 31,0 0-31,19-19 16,-19 20-1,0-1 1,0 0-1,19-19-15,-19 19 16,0 0 0,19-19-16,-19 19 15,0 0 1,19-19-16,-19 19 16,0 0-1,19-19 1,-19 19-16,0 0 15,20-19 1,-20 20 0,0-1-16,19-19 15,-19 19 1,19 0-16,-19 0 16,19-19-1,-19 19-15,19 0 16,-19 0-16,0 0 15,19-19-15,-19 19 16,19-19-16,-19 20 0,0-1 16,19 0-1,-19 0-15,19-19 16,-19 19-16,0 0 16,19-19-16,-19 19 15,20-19-15,-20 19 16,19 0-1,0 0 1,-19 1-16,19-20 16,-19 19-16,19-19 15,-19 19-15,19-19 16,-19 19-16,19 0 16,-19 0-1,19-19-15,-19 19 0,19 0 16,-19 0-1,19-19-15,-19 19 16,19-19-16,-19 20 16,20-20-16,-20 19 15,0 0-15,19-19 0,-19 19 16,19-19-16,-19 19 16,19-19-16,-19 19 15,19-19-15,-19 19 16,19-19-16,-19 19 15,19-19-15,-19 19 0,19-19 16,-19 19-16,19-19 16,-19 20-16,19-20 15,-19 19-15,20 0 16,-20 0 0,19-19-16,-19 19 15,19-19-15,-19 19 16,19-19-16,-19 19 0,19 0 15,0 0 1,0 0 0,-19 0-1,19-19-15,-19 20 0,19-20 16,-19 19-16,19-19 16,-19 19-16,20-19 15,-20 19-15,19-19 16,-19 19-16,19-19 15,-19 19-15,19-19 16,-19 19-16,19-19 0,-19 19 16,19-19-16,0 19 15,0-19 1,-19 19-16,19-19 16,-19 20-16,19-20 15,1 19 1,-1-19-1,-19 19-15,19-19 16,-19 19 0,19-19-16,-19 19 15,19-19-15,-19 19 16,19-19 0,-19 19-16,19-19 15,-19 19-15,19-19 16,-19 19-1,0 0 1,19-19-16,-19 20 16,19-20-16,-19 19 15,19-19-15,-19 19 16,20-19-16,-20 19 16,19-19-16,-19 19 15,19-19-15,-19 19 16,19-19-1,-19 19-15,19-19 32,-19 19-32,19 0 15,0-19 1,-19 19-16,19 1 16,0-1 15,0 0-16,1-19 1,-20 19-16,19-19 16,-19 19-1,19-19-15,0 19 16,0-19 0,-19 19-16,19-19 0,0 19 15,0-19 1,-19 19-16,19-19 15,-19 19-15,19-19 0,-19 19 16,20-19-16,-1 20 16,-19-1-16,19-19 15,-19 19-15,19-19 16,-19 19 0,19-19-16,0 19 15,0-19 1,-19 19-16,19-19 15,0 0-15,-19 19 0,19-19 16,1 19-16,-1-19 16,-19 19-1,19-19-15,0 0 16,-19 19 0,19-19-1,-19 20 1,19-20-1,-19 19 1,19-19-16,-19 19 16,19-19 15,-19 19-15,19-19-1,-19 19 16,19-19-15,1 0 15,-1 0 16</inkml:trace>
  <inkml:trace contextRef="#ctx0" brushRef="#br0" timeOffset="34">4231 3377 0,'0'-19'16,"19"0"78,0 19-79,0 0-15,1 0 16,-1 0-16,0 0 15,0 0-15,0 0 16,0 0-16,0 0 16,0 0-1,0 0-15,0 0 16,1 0-16,-1 19 16,0-19-1,-19 19 1,19-19-16,0 0 15,-19 19-15,19-19 16,-19 19-16,19-19 16,-19 19-16,19-19 15,-19 19 1,19 0 0,-19 0-1,19-19-15,-19 19 16,19 1-1,-19-1 1,20-19 0,-20 19-16,0 0 15,19-19-15,-19 19 16,19-19-16,-19 19 16,19-19-1,-19 19-15,19-19 16,-19 19-16,19 0 15,-19 0 1,19-19-16,-19 20 0,19-20 16,-19 19-16,19-19 0,-19 19 15,19-19 1,-19 19-16,20-19 0,-20 19 16,19 0-16,0 0 15,0 0 1,0 0-1,0 0-15,0 1 16,0-20-16,-19 19 16,19-19-16,0 19 15,1 0-15,-1-19 16,-19 19-16,19-19 16,-19 19-16,19-19 0,-19 19 0,19-19 15,-19 19-15,19-19 16,-19 19-16,19-19 0,-19 19 15,19-19-15,-19 19 16,19-19-16,0 20 16,1-20-16,-20 19 15,19-19-15,-19 19 16,19-19-16,0 0 0,-19 19 16,19-19-16,0 19 15,0-19-15,-19 19 0,19-19 16,0 19-16,0-19 0,-19 19 15,19-19-15,1 19 0,-1-19 16,0 19-16,0-19 16,0 20-16,0-20 0,0 19 15,0-19 1,-19 19-16,19-19 0,-19 19 16,19-19-16,1 19 0,-1-19 15,0 19 1,0-19-16,-19 19 0,19-19 15,0 19-15,0-19 16,0 19-16,0-19 16,-19 19-16,19-19 15,1 0-15,-20 20 16,19-20-16,0 0 0,-19 19 16,19-19-16,0 19 15,0-19-15,-19 19 16,19-19-16,0 0 0,0 19 15,0-19 1,1 0-16,-20 19 0,19-19 16,0 19-1,0-19-15,0 19 16,0-19 0,-19 19-16,19-19 0,0 0 15,-19 19-15,19-19 16,0 0-16,0 20 15,1-20-15,-1 0 16,0 19-16,0-19 16,0 0-1,-19 19-15,19-19 0,0 0 16,0 0-16,-19 19 16,19-19-16,0 0 15,1 0-15,-20 19 16,19-19-16,0 0 0,0 0 15,-19 19 1,19-19-16,0 0 0,0 0 16,0 0-1,-19 19-15,19-19 0,0 0 16,1 0-16,-1 0 16,0 0-1,0 0-15,0 0 16,0 0-1,0 0-15,0 0 16,0 0-16,0 0 16,1 0-16,-1 0 15,0 0-15,0 0 16,0 0 0,0 0-1,0 0-15,0 0 16,0 0-16,0 0 15,1 0 1,-1 0-16,0 0 16,0-19-1,0 19 1,0 0-16,0 0 16,0 0-1,0 0 1,-19-19-16,19 19 15,0 0-15,1 0 16,-1 0 0,0 0-1,-19-19-15,19 19 0,0 0 16,0 0 0,-19-19-16,19 19 15,0 0 1,-19-19-16,19 19 0,0 0 15,1-19 1,-1 19 0,0 0-16,-19-20 15,19 20-15,0 0 16,-19-19-16,19 19 0,0-19 16,0 19-1,-19-19 1,19 19-16,0-19 15,1 19 1,-20-19-16,19 19 16,0 0-1,-19-19-15,19 19 16,0 0-16,0 0 16,0 0-1,-19-19-15,19 19 0,0 0 16,0 0-16,1 0 15,-1 0-15,0 0 16,0 0-16,0 0 0,0 0 16,-19-19-16,19 19 15,0 0 1,-19 19-16,19-19 0,0 0 16,0 0-1,1 0 1,-20 19-1,19-19-15,0 0 16,0 0 0,0 19-1,0-19 1,0 0 0,-19 19-1,19-19 1,0 0-16,0 0 15,1 0 1,-1 19 0,0-19-1,0 0 1,0 0 0,0 0-1,-19 19 1,19-19-16,0 0 15,0 0 1,0 0 0,1 0-1,-1 0-15,0 19 16,0-19 0,0 0-1,0 0 1,-19-19-16,19 19 15,0 0 1,0 0 0,0 0-16,1 0 15,-20-19-15,19 19 16,0 0-16,0 0 16,0 0-16,-19-19 15,19 19-15,0 0 16,0 0-16,-19-19 15,19 19-15,0-19 16,0 19 0,1-19-1,-1 19-15,-19-19 16,19 19 0,0 0-16,-19-19 0,19 19 15,-19-20-15,19 20 16,-19-19-1,19 19-15,-19-19 16,19 19-16,-19-19 16,19 19-16,-19-19 15,19 19 1,-19-19-16,20 19 16,-20-19-16,0 0 31,19 19-31,-19-19 15,0 0 17,19 19-32,-19-20 15,0 1 17,19 19-17,-19-19 1,0 0-1,0 0 17,19 19-17,-19-19-15,0 0 32,0 0-1,19 0-16,-19 0 17,0-1-17,0 1 17,0 0-1,0 0 0,0 0 0,0 0 16,-19 19-31,19-19-16,0 0 47,-19 19-32,19-19 1,-19 19 31,19-19-47,-19 19 31,0 0 0,19-19-15,-20 19 0,1 0 15,0 0 0,0 0 0,0 0 16,0 0-31,0 0 15,0 0 16,0 0-31,0 0 15,-1 0-16,1 0 1,0 0 0,0 0 15,0 0-15,0 0-1,0 0 1,0 0-1,19 19 1,-19-19-16,0 0 16,0 0-1,-1 0 1,20 19-16,-19-19 16,0 0-16,0 0 15,19 19 1,-19-19-16,0 0 15,19 19-15,-19-19 0,0 0 16,0 19-16,0-19 16,19 19-16,-20-19 0,1 0 15,19 19 1,-19-19-16</inkml:trace>
  <inkml:trace contextRef="#ctx0" brushRef="#br0" timeOffset="35">8776 4083 0,'0'-19'16,"19"19"0,-19 19 15,-19-19-31,0 0 31,19 19-31,-19-19 0,19 20 16,-19-1-1,0 0 1,0-19-16,19 19 16,-19-19-1,19 19-15,-19-19 16,19 19-16,-19-19 15,19 19-15,-19-19 0,-1 19 16,1-19 0,19 19-1,-19-19-15,19 19 16,-19-19-16,0 0 16,19 20-16,-19-20 0,0 19 15,0-19 1,0 19-1,0-19-15,-1 0 16,20 19-16,-19-19 16,0 0-16,19 19 15,-19-19-15,0 0 16,19 19-16,-19-19 16,0 0-16,0 19 15,0-19 1,0 19-1,-1-19 1,1 0-16,0 19 16,0-19-1,0 0 1,19 19-16,-19-19 16,0 0-1,0 20 1,0-20-1,0 0 1,19 19 0,-20-19-1,1 0 17,0 0-1,19 19 0,-19-19-15,0 0 15,0 0 0,19 19-31,-19-19 16,0 0-16,0 0 15,0 0-15,0 0 16,-1 0-16,1 0 0</inkml:trace>
  <inkml:trace contextRef="#ctx0" brushRef="#br0" timeOffset="36">4613 3396 0,'-19'0'15,"19"-19"-15,19 19 94,0 0-78,0 0-1,0 0-15,0 19 16,1-19-16,-1 0 0,0 19 15,0-19-15,0 0 0,0 19 0,0-19 16,0 0-16,0 19 0,0-19 16,1 0-16,-1 19 0,0-19 0,0 0 15,0 19-15,0-19 0,0 19 16,0-19-16,0 0 0,0 20 16,1-20-16,-1 19 0,0 0 15,0-19-15,0 0 16,-19 19-16,19-19 0,0 19 0,0-19 15,0 0-15,-19 19 0,19-19 16,1 0-16,-1 19 0,0-19 0,0 0 16,0 19-16,0-19 0,0 19 0,0-19 15,0 0-15,-19 19 0,19-19 16,0 0-16,1 20 0,-1-20 16,0 19-16,0-19 15,0 19-15,0-19 0,0 19 16,0-19-16,0 19 0,0-19 15,1 19-15,-1-19 16,0 19-16,0-19 0,0 19 16,0-19-16,0 19 15,0-19-15,-19 19 16,19-19-16,0 0 0,-19 20 0,20-20 16,-1 0-16,0 19 15,0-19-15,-19 19 0,19-19 16,0 0-16,0 19 15,0-19-15,0 0 0,-19 19 16,19-19-16,1 0 0,-20 19 16,19-19-16,0 0 15,-19 19-15,19-19 0,0 0 16,-19 19-16,19-19 0,0 0 16,-19 19-16,19-19 0,-19 19 15,19-19-15,0 19 16,0-19-16,-19 20 15,20-20-15,-1 0 0,-19 19 0,19-19 16,-19 19-16,19-19 16,0 0-16,-19 19 0,19-19 15,0 19-15,0 0 16,0-19 0,-19 19-16,19-19 0,1 0 15,-20 19-15,19-19 16,0 19-16,0-19 15,-19 19-15,19-19 16,0 0 0,0 20-16,0-20 0,0 19 15,0-19-15,1 0 16,-1 0-16,-19 19 16,19-19-16,0 0 0,0 19 15,0-19-15,0 19 16,0-19-1,0 19-15,0-19 16,1 0-16,-20 19 16,19-19-16,0 0 15,0 0-15,-19 19 16,19-19-16,0 0 16,0 0-16,0 0 15,0 19 1,0-19-16,1 0 15,-1 0 1,0 0-16,0 19 16,0-19-1,0 0 1,0 0-16,0 0 16,0 0-1,0 0 1,-19 20-16,19-20 31,1 0-15,-1 0-1,0 0 1,0 0 15,0 0-15,0 0-1,0 0 17,0 0-17,-19-20 1,19 20 0,0 0-1,1 0 1,-20 20-1,19-20-15,0 0 16,0 0 0,0 0-1,0 0-15,0 0 16,0 0-16,0 0 0,0 19 16,1-19-16,-1 0 0,0 0 15,0 0-15</inkml:trace>
  <inkml:trace contextRef="#ctx0" brushRef="#br0" timeOffset="37">6122 856 0,'-19'0'16,"38"0"47,0 0-32,0 0-16,0 0-15,0 0 16,-19-19-16,19 19 0,0 0 16,0 0-16,1 0 15,-1 0-15,-19-19 0,19 19 0,0 0 16,0 0-16,0 0 16,0 0-1,0 0-15,0 0 16,0 0-1,1 0-15,-1 0 16,0 0-16,0 0 0,0 0 16,0 0-1,0 0-15,0 0 16,-19 19 0,19-19-16,0 0 0,1 0 15,-1 0 1,0 0-16,0 19 15,0-19 1,0 0-16,0 19 16,0-19-1,0 0-15,-19 19 16,19-19-16,1 0 16,-1 0-16,0 0 15,-19 19-15,19-19 0,0 0 16,0 0-1,0 0-15,-19 19 16,19-19-16,0 0 16,0 0-1,-19 19-15,20-19 16,-1 0 0,-19 19-16,19-19 15,-19 20-15,19-20 16,-19 19-1,19-19-15,-19 19 16,0 0 0,19-19-1,-19 19-15,19-19 16,-19 19-16,19 0 16,0-19 15,-19 19-31,19-19 15,0 19 1,1-19 0,-20 19-1,19-19-15,0 0 0,-19 20 16,19-20 0,0 0-16,-19 19 15,19-19-15,0 0 16,-19 19-16,19-19 15,0 0-15,0 19 16,1-19 0,-1 0-1,-19 19-15,19-19 16,0 0 0,0 0-1,-19 19-15,19-19 16,0 0-1,0 19-15,0-19 32,-19 19-17,19-19-15,1 0 32,-20 19-32,19-19 15,-19 19-15,19 1 31,0-1-15,-19 0 15,19-19-15,-19 19 0,19 0-1,-19 0 16,0 0-15,19-19-16,-19 19 31,0 0 1,0 0-17,19-19 1,-19 19-1,0 1 17,0-1-17,0 0 32,0 0-16,0 0 16,0 0-15,0 0 14,0 0 1,0 0 0,0 0-16,0 1 1,0-1 15,19-19-32,-19 19 1,0 0 31,19-19-16,-19 19-15</inkml:trace>
  <inkml:trace contextRef="#ctx0" brushRef="#br0" timeOffset="38">5931 531 0,'-19'0'0,"38"0"31,-19-19 16,19 0-16,-19 0-15,19 19 0,-19-19-16,0 0 15,19 19-15,-19-19 0,0 0 16,19 19-16,-19-20 16,19 20-1,-19-19-15,19 19 16,-19-19-16,20 19 15,-20-19-15,19 19 16,-19-19-16,19 19 0,0-19 16,0 19-1,0 0-15,-19-19 16,19 19-16,0 0 16,0 0-1,0 0-15,0 0 16,1 0-1,-1 0 1,0 0 0,0 0 15,-19 19-31,19-19 16,0 0-1,-19 19 1,19-19-1,-19 19-15,0 0 16,19-19 0,-19 19-16,0 0 15,19 1 1,-19-1 15,0 0-31,19-19 16,-19 19-16,0 0 15,20-19 1,-20 19-16,19 0 31,0 0-15,-19 0 15,19-19-31,0 0 16,0 0-16,-19 19 0,19-19 15,0 0 1,0 0-16,0 0 16,1 0-16,-1 0 15,0 0-15,0 0 16,0 0 0,0 0-16,0 0 15,0 0-15,0 0 0,0 0 16,1 0-16,-1 0 15,0 0-15,0 0 16,0 0-16,0 0 0,0 0 16,0 0-16,0 0 15,0 0 1,1 0-16,-1 0 16,0 0-16,0 0 15,0 0 1,0 0-16,0 0 15,0 0 1,0 0-16,0 0 16,-19 20-1,19-20-15,1 0 16,-1 0 0,-19 19-1,19-19-15,0 0 16,0 0-1,-19 19 1,19-19-16,0 0 31,-19 19-31,19-19 16,0 0 0,-19 19-16,19-19 15,-19 19 1,20-19-1,-1 19 1,0-19 0,-19 19-1,19-19-15,0 19 32,0-19-17,-19 19-15,19 0 31,-19 1-15,19-20 0,-19 19-16,0 0 15,19-19 1,-19 19 0,0 0-1,0 0 1,19 0 15,-19 0-15,0 0 15,0 0-15,0 1 15,20-20-31,-20 19 15,0 0 1,0 0 15,19-19-15,-19 19 0,0 0 15,0 0-16,0 0 17,0 0-1,19-19-31,0 0 31</inkml:trace>
  <inkml:trace contextRef="#ctx0" brushRef="#br0" timeOffset="39">7535 1257 0,'-19'0'16,"38"0"77,0 0-77,0 0-16,0 0 16,0 0-16,1 0 15,-1 0-15,0-19 16,0 19-16,0 0 0,0 0 15,0 0-15,0 0 0,0 0 16,0 0-16,1 0 16,-1 0-1,0 0-15,0 0 0,0 0 16,0-19-16,0 19 16,0 0-16,0 0 15,0 0 1,0 0-16,1 0 15,-1 0 1,0 0 0,0 0 15,-19 19-15,19-19-16,0 0 31,-19 19-31,19-19 15,-19 19 1,19-19 0,-19 19-1,19-19-15,-19 19 32,19-19-32,1 19 15,-1 0 1,0-19-1,-19 20 1,19-20-16,0 19 16,-19 0-1,19-19-15,-19 19 16,19-19-16,-19 19 16,19-19-16,-19 19 15,19 0-15,-19 0 16,19-19-16,-19 19 15,20-19-15,-20 19 16,19 0-16,-19 1 16,19-1-1,-19 0-15,19 0 16,-19 0 0,19-19-16,-19 19 0,0 0 15,19-19-15,-19 19 16,19 0-1,-19 0 1,19-19-16,-19 20 0,0-1 16,19-19-16,-19 19 15,19 0 1,-19 0-16,20-19 16,-20 19-16,19 0 15,-19 0 1,19-19-16,-19 19 15,19-19-15,-19 19 0,19 1 16,0-1 0,0 0-1,-19 0 1,19-19-16,-19 19 0,19-19 16,-19 19-16,19-19 0,-19 19 15,19-19 1,1 19-16,-1-19 15,-19 19-15,19-19 16,0 19 0,0-19-16,-19 20 15,19-20 1,0 0 0,-19 19-16,19-19 15,0 19 1,0-19-1,1 19 1,-1-19 0,0 0-16,-19 19 15,19-19 1,0 0 0,-19 19-16,19-19 15,0 19 1,0-19-1,0 0 1,-19 19 0,19-19-1,-19 19-15,20-19 16,-20 19-16,19-19 16,-19 19-1,19-19-15,-19 20 16,19-20-16,-19 19 15,19 0 1,-19 0-16,19-19 16,-19 19-1,19-19-15,-19 19 16,0 0-16,19-19 16,-19 19-16,0 0 15,0 0 16,0 1-15,0-1 0,0 0-1,0 0 1,0 0 0,0 0-1,0 0 1,0 0 15,0 0-15,0 0-1,0 1 1,0-1 0,0 0-1,-19-19-15,19 19 16,0 0 15,0 0-15,0 0-1,0 0 17,0 0-17,0 0 16,-19-19-15,19 20 0,-19-20 15,19 19-15,-19 0-1,19 0 1,-19-19-1,19 19 1,-19-19-16,19 19 16,-19-19-1,19 19 1,-20-19 0,20 19-16,-19 0 15,19 0 16,-19-19-31,19 20 16,-19-20-16,19 19 16,-19-19-16,0 19 15,0-19 1,19 19 0,-19-19-1,19 19-15,-19-19 16,19 19-1,-19-19-15,19 19 16,-20-19 0,20 19-16,0 0 15,-19-19-15,19 19 32,-19 0-17,19 1 1,0-1-1,-19 0 17,19 0-17,0 0 1,0 0 0,0 0-1,0 0 1,0 0 15,0 0-15,0 1 15,-19-20 0,19 19-31,-19-19 31,19 19-15,-19-19-16,0 0 31,0 0-15,0 0 15,-1 0-15,1 0 15,0 0-15,19 19-1,-19-19 1,0 0 0,0 19 15,0-19-16,19 19 17,-19-19-32,0 0 15,19 19 17,-19-19-17,19 19 1,-19-19-1,19 19-15,-20 0 32,20 1-17,-19-20-15,19 19 32,-19-19-32,19 19 15,0 0 1,-19-19-1,19 19 1,0 0 15,0 0 1,-19-19-32,19 19 31,0 0-16,-19-19 1,19 19 0,0 1 15,-19-20 16,19 19-16,0 0 47,-19-19-62,19 19-1,-19-19 1,19 19-16</inkml:trace>
  <inkml:trace contextRef="#ctx0" brushRef="#br0" timeOffset="40">8490 3988 0,'-19'0'15,"0"0"17,19 19-17,-19-19-15,0 0 32,19 19-32,-20-19 15,1 0 1,0 19-1,0-19 1,0 0 0,19 19-16,-19-19 15,19 19 1,-19-19-16,0 0 16,19 19-1,-19-19 1,19 20-16,-19-20 15,19 19-15,-20 0 16,1 0 15,19 0-15,-19-19-16,19 19 16,-19-19-16,19 19 0,-19-19 15,19 19-15,-19 0 0,19 0 16,-19-19-16,19 20 15,-19-1-15,19 0 0,-19-19 16,19 19-16,-19 0 0,-1 0 16,20 0-16</inkml:trace>
  <inkml:trace contextRef="#ctx0" brushRef="#br0" timeOffset="41">7822 1868 0,'0'-19'16,"0"38"62,19-19-62,-19 19-1,19-19-15,-19 19 16,19-19-16,0 19 15,0-19-15,-19 19 16,19-19-16,0 20 16,0-20-1,-19 19-15,19-19 0,-19 19 16,19 0-16,1 0 16,-1 0-1,-19 0-15,19-19 16,-19 19-16,19 0 15,0 0 1,-19 1-16,19-20 16,-19 19-16,19-19 15,-19 19-15,19 0 16,-19 0 0,19-19-16,-19 19 15,19-19-15,-19 19 16,0 0-1,20-19-15,-20 19 16,0 0 0,19 0-1,-19 1 1,0-1 0,0 0-1,0 0 1,0 0-1,0 0 1,0 0 0,-19-19-1,19 19-15,0 0 16,-20-19-16,20 19 16,-19-19-1,19 20-15,-19-20 16,19 19-16,-19-19 15,19 19 1,-19-19-16,19 19 16,-19-19-1,19 19 1,-19-19 0,0 19-1,0-19 16,0 19-15,-1-19 0,1 0-1,19 19-15,-19-19 16,0 19 0,0-19-1,19 19 1,-19-19-16,19 20 15,-19-20 1,19 19 0,-19 0-1,19 0 1,0 0 0,0 0 15,0 0-16,0 0 17,0 0-1,0 0 0,0 1 0,0-1-15,-19-19-16,0 0 16,0 19-1,19-38 1</inkml:trace>
  <inkml:trace contextRef="#ctx0" brushRef="#br0" timeOffset="42">8146 2689 0,'-19'19'63,"19"0"-47,-19 1-1,19-1 1,0 0-16,0 0 15,0 0 1,0 0-16,0 0 16,0 0-16,0 0 15,0 0 1,0 1-16,0-1 0,0 0 16,0 0-1,0 0-15,0 0 16,0 0-16,0 0 0,0 0 15,0 0-15,0 1 16,0-1-16,0 0 16,19-19-16,-19 19 15,0 0-15,0 0 16,19-19-16,-19 19 0,0 0 16,0 0-16,0 0 15,0 0-15,19 1 16,-19-1-1,0 0 1,0 0-16,0 0 16,0 0-1,0 0 17,0 0-17,-19 0 16,19 0 1,-19-19-17,19 20-15,-19-20 16,19 19 0,-19-19-16,0 0 31,19 19-31,-19-19 15,0 0 1,19-19-16,-20 19 16,1 0-1,0 0 1,0-19-16,0 19 16,19-20-1,-19 20-15,0 0 16,19-19-16,-19 19 15,0 0 1,0 0 0,19-19-1,-19 19-15,-1 0 16,1 0 0,0 0-1,0 0 1,0 0-16,0-19 15,0 19 1,0 0 0,0 0-1,19 19 1,-19-19-16,-1 0 16,1 0-1,0 0 1,0 0-1,0 0-15,0 0 16,19 19-16,-19-19 0,0 0 16,0 0-1,19 19-15,-19-19 0,-1 0 16,1 20-16,0-20 16,0 0-1,19 19-15,-19-19 0,0 0 16,0 19-1,0-19-15,0 0 16,19 19-16,-19-19 0,-1 0 16,1 19-1,0-19 1,0 0 0,0 19-16,0-19 15,0 0 1,0 19-1,0-19 1,0 0 0,0 0-16,-1 0 15,1 0 1,0 0 0,0 0-1,0 0 1,0 0-16,0 0 15,0 0-15,0 0 16,0-19 0,-1 19-1,1 0-15,0 0 16,0 0 0,0 0-16,0 0 15,0 0 1,19-19-16,-19 19 0,0 0 15,0 0 1,-1 0 0,1-19-1,0 19 1,0 0 0,0 0-1,19-19 1,-19 19-16,0 0 31,0 0-15,0 0 15,0 0-15,-1 0-1,1 0 1,0 0 15,0 0 0,19 19-31,-19-19 16,0 0 15,0 0 0,0 0 32,0 0 15,0 0 16,-1 0-47,1 0-16,0-19-15,0 0-1,19 0 1</inkml:trace>
  <inkml:trace contextRef="#ctx0" brushRef="#br0" timeOffset="43">5052 2135 0,'0'20'172,"19"-20"-63,1 0-93,-1-20-16,0 20 15,0 0-15,0 0 0,0 0 16,0-19-16,0 19 16,0 0-1,0 0-15,1 0 0,-1 0 16,0 0-16,0 0 15,0 19-15,0-19 0,0 0 16,0 0-16,0 0 16,0 0-16,0 0 15,1 0-15,-1 0 16,0 0-16,0 0 16,0 0-16,0 0 15,0 0 1,-19 20-16,19-20 0,0 0 15,0 0-15,1 0 16,-1 19 0,0-19-1,0 0-15,-19 19 16,19-19-16,0 0 16,-19 19-1,19-19-15,0 0 16,-19 19-1,19-19-15,0 0 16,-19 19 0,20-19-1,-20 19 1,19-19-16,0 0 31,-19 19-31,19-19 16,-19 19-1,19-19 1,-19 19 0,19-19-16,-19 19 31,19-19-31,0 20 31,0-20-15,-19 19-1,19-19 1,1 19 0,-1-19 15,-19 19-31,19-19 16,0 0-1,-19 19 1,19-19-1,0 19 17,0-19-17,-19 19 1,19-19-16,0 0 31,-19 19-15,0 0-1,0 0 17,0 1-17,0-1 17,0 0-17,0 0 1,0 0 15,19-19-15,-19 19-1,0 0 17,0 0-17,0 0 16,19-19-15,-19 19 15,20-19 16,-20 20-31,19-20-1,0 0 1,0 0 15,0 0-15,0 0 0,0 0-1,-19-20 1,19 20-16,0 0 15,0-19 1,1 19 15,-1 0-15,0 0 0,0 0-1,0 0 1,0 0-1,0 0 1,-19 19-16,19-19 16,0 0-1,-19 20-15,19-20 16,-19 19 0,20-19-16,-1 0 15,-19 19-15,0 0 31,19-19-31,-19 19 16,19-19-16,-19 19 16,19-19-1,-19 19-15,19 0 16,-19 0 0,19-19-16,-19 19 15,19-19-15,-19 20 16,19-20-1,-19 19-15,19-19 16,-19 19-16,0 0 16,20-19-1,-20 19-15,0 0 16,19-19-16,-19 19 16,19-19-1,-19 19-15,19-19 16,-19 19-16,19-19 15,0 0 1,-19 19-16,19-19 16,0 0-16,0 0 15,0 0 1,1 0 0,-1 0-16,0 0 15,-19 20 1,19-20-16,0 0 15,0 0 1,0 0 0,0 0 15,-19 19-31,19-19 16,0 0-1,0 0 16,1 0-15,-20 19 0,19-19-16,0 0 31,0 0-15,-19 19-1,19-19 1,0 0-1,0 19 17,0-19-1,-19 19-31,19-19 16,0 19 15,-19 0 0,20-19-31,-20 19 47,19 0-31,-19 0 15,0 1 0,0-1-15,19-19-1,-19 19-15,0 0 16,0 0 0,0 0-1,0 0 1,-19 0-1</inkml:trace>
  <inkml:trace contextRef="#ctx0" brushRef="#br0" timeOffset="44">5071 2135 0,'0'20'62,"0"-40"32,20 20-94,-1 0 31,-19-19-31,19 19 16,-19-19-16,19 19 16,-19-19-16,19 0 15,-19 0-15,19 0 16,-19 0-1,0 0-15,19 19 16,-19-19-16,0-1 0,19 1 16,-19 0-16,0 0 15,19 19-15,-19-19 0,0 0 16,0 0-16,19 19 0,-19-19 16,0 0-16,0 0 15,20 19-15,-20-20 0,0 1 16,0 0-16,0 0 15,0 0 1,19 19-16,-19-19 16,0 0-16,-19 0 15,19 0 1,0 0 0,0-1-1,0 1 1,0 0-16,0 0 15,0 0 1,0 0 0,0 0-1,0 0 1,0 0 0,0 0-1,0 0 1,0-1-1,0 1 1,0 0 15,19 19-31,-19-19 16,19 19 0,-19-19-16,0 0 31,19 19-31,-19-19 15,19 19-15,-19-19 16,19 19 0,-19-19-16,19 19 15,-19-19-15,0-1 16,19 20-16,-19-19 16,19 19-1,-19-19-15,19 19 16,-19-19-1,19 19 1,-19-19-16,20 19 16,-20-19-1,19 19 1,0 0 0,-19-19-16,19 19 15,-19-19 1,19 19-16,0 0 47,0 0 0,0 0-16,-19 19-16,19-19 1,0 0 31,-19 19-16,20-19-15,-1 0 15,0 19 0,0-19 1,0 0-1,-19-19-16,19 19-15,0 0 32,0-19-17,-19 0 17,19 19-32,-19-19 15,19 19 1,-19-19-1,0-1 1,20 20 0,-20-19-16,19 0 31,-19 0 0,19 19-31,-19-19 16,19 19 15,-19-19-31,19 19 31,-19-19 1,19 19-17,0 0 16,0 0 1,0 0-1,-19 19-15,19-19-16,1 19 31,-1-19 0,-19 19-15,19-19-16,0 0 15,-19 19 1,19-19 0,0 0-1,-19 19-15,19-19 31,-19 19-15,19-19 0,0 20-1,0-20 17,-19 19-32,19-19 15,1 0 1,-20 19-1,19-19 1,0 0-16,0 0 16,0 0-1,0 0 1,0 0-16,0 0 16,0 0-1,0 0-15,1 0 16,-1 0-16,0 0 15,0 0 1,0 0 0,0 0-16,0 0 31,0 0-15,0 0-1,0 0 1,1 19-1,-1-19 1,0 0-16,-19 19 16,19-19-1,-19 19 1,19-19-16,0 0 16,-19 19-1,19-19 1,-19 19-16,19-19 31,-19 19-31,0 0 31,19-19-31,-19 20 16,0-1 15,19-19-31,-19 19 16,0 0-1,0 0 32,20-19-47,-20 19 32,19-19-1,-19 19-16,0 0 32,0 0 0,19-19-31,-19 19 15,0 1 0,0-1-15,0 0 15,0 0 0,0 0-15,0 0 15,0 0 1,0 0-17,-19-19 1,19 19-1,0 0 1,0 0 15,0 1-15,0-1 15,-19-19 0,19 19-31,0 0 32,0 0-17,0 0 17,0 0-1,-20 0-16,20 0 1,0 0 15,-19-19-15,19 20 0</inkml:trace>
  <inkml:trace contextRef="#ctx0" brushRef="#br0" timeOffset="45">6905 1524 0,'19'0'125,"-19"-19"-109,19 19-16,0 0 15,0-19-15,0 19 16,0-19-16,1 19 0,-1-19 16,0 19-16,0 0 15,-19-19-15,19 19 0,0 0 16,0 0 0,0 0-16,0 0 15,0 0-15,0 0 16,1 0-1,-1 0-15,0 0 16,-19 19 0,19-19-16,0 0 15,-19 19-15,19-19 16,-19 19-16,19-19 16,-19 19-16,19-19 15,-19 19 1,19-19-1,-19 19-15,0 0 16,19-19-16,-19 20 16,0-1-1,20-19-15,-20 19 16,0 0 0,19-19-1,-19 19-15,0 0 16,0 0 15,0 0-31,0 0 16,0 0-1,0 1 1,0-1 0,0 0-1,0 0 1,0 0-16,0 0 15,0 0 1,0 0 0,0 0 15,0 0-15,0 1-1,0-1 16,0 0 1,-19-19-1,19 19-31,0 0 31,0 0 16,19-19-47,-19 19 31,0 0 1,0 0-1,19-19 0,-19 19-15,0 1 15,19-20-15,0 0 15,-19 19-31,19-19 47,-19 19-16,19-19-15,-19 19-1,19-19 16,0 0 1,-19 19-17,19-19 1,-19 19 0,20-19 15,-20 19-16,19-19 17,-19 19-17,0 0 17,0 0-1,0 0-16,0 1 17,0-1-17,0 0 1,0 0 15,-19 0-31,19 0 16,-20-19-1,20 19-15,-19 0 16,0 0 0,19 0-16,-19-19 0</inkml:trace>
  <inkml:trace contextRef="#ctx0" brushRef="#br0" timeOffset="46">6828 1964 0,'-19'0'94,"0"0"-79,19-20 1,-19 20-16,0 0 16,0 0-1,19-19 1,-19 19-16,0-19 15,0 0 1,19 0 0,-19 19-16,19-19 15,-20 0 1,20 0 0,-19 19-1,19-19-15,0 0 16,-19 19-16,19-20 31,-19 20-15,19-19-16,0 0 15,0 0 1,-19 19 0,19-19-16,0 0 15,-19 19 1,19-19-16,0 0 15,0 0 17,-19 19-32,19-19 15,0-1 1,-19 20-16,19-19 16,-19 19-1,19-19-15,-19 19 16,19-19-16,-20 19 15,20-19 1,-19 19 0,19-19-1,-19 19-15,0 0 16,19-19 15,-19 19-31,0 0 16,19-19-1,-19 19-15,0 0 16,0 0 0,19-19-1,-19 19 1,-1 0 0,1 0-16,0 0 31,0 0-16,19 19-15,-19-19 16,0 0 0,0-19 15,0 19 0,19-19-15,-19 0-1,0-1 17,0 20-17,19-19 1,-20 19-16,1 0 31,19-19-31,-19 19 16,0 0-1,0 0 1,19-19 0,-19 19-1,0 0-15,19 19 16,-19-19-16,0 0 16,0 0-1,-1 19 1,1-19 15,19 19-31,-19-19 16,0 20-1,0-20 1,19 19 0,0 0-1,-19-19-15,19 19 31,-19 0-15,19 0 15,-19-19-15,19 19 0,0 0 15,-19-19-16,19 19 1,-19-19 0,19 19 15,-20-19-31,1 0 31,19 19-15,-19-19-1,0 0 1,19 20 0,-19-20-1,0 0 1,19 19 0,-19-19-1,0 0 1,19 19-1,-19-19 1,19 19-16,-19-19 31,19 19 1,-20-19-17,20 19 1,0 0-1,-19-19 1,19 19 0,0 0-1,0 0 17,0 1-1,0-1 0,0 0 16,0 0-16,0 0-15,0 0 46,0 0 79,0 0 0,19-38-1,1 19-124,-20-19-16</inkml:trace>
  <inkml:trace contextRef="#ctx0" brushRef="#br0" timeOffset="47">5453 2078 0,'0'-19'47,"19"0"-16,-19 0-15,0 0-1,20 19-15,-20-19 16,0 0 0,19-1-16,-19 1 15,19 19-15,-19-19 16,19 0 0,-19 0-16,19 19 0,-19-19 15,19 19 1,-19-19-16,19 19 0,-19-19 0,19 19 15,-19-19-15,19 19 16,-19-19-16,19 19 0,1-20 16,-1 20-16,0-19 15,0 19 1,0 0-16,-19-19 16,19 19-16,0 0 15,0 0 1,0 0-1,0 0 1,-19 19 0,20-19-16,-20 19 15,19-19 1,-19 20-16,0-1 16,0 0-1,0 0-15,0 0 16,-19-19-16,19 19 15,0 0 1,0 0 0,0 0-16,-20 0 15,20 1 1,0-1 0,0 0-1,0 0-15,0 0 31,0 0-15,20-19-16,-1 0 16,0 0-1,0 0 1,0 0 0,0-19-16,0 19 15,0 0 1,0 0-16,0-19 15,1 19 1,-1 0 0,0 0-16,0 0 15,0 0 1,0 0 0,0 0-1,0 0 1,0 0-1,0 0 17,0 0-32,1 0 31,-20 19-31,19-19 16,0 0 15,-19 19-16,19-19 1,-19 19 0,19-19 15,-19 19 0,19-19-31,-19 19 31,0 0 1,0 1-17,0-1 1,0 0 15,0 0 16,0 0-16,0 0-15,-19 0 15,19 0 0,0 0 16,0 0-31,0 0 15,0 1-15,0-1 15,-19-19-15,19 19-16,0 0 31,0 0 0,0 0-15,0 0-1,0 0 17,19-19-17,0 19 17,0-19-32,0 0 31,0-19-31,0 19 15,1 0 1,-1 0-16,-19-19 16,19 19-16,0 0 15,0 0 1,0-19 0,0 19-16,0 0 15,0 0 1,0 0-1,1 0 1,-1 0 0,0 0-1,-19 19 1,19-19 0,-19 19-1,19-19 1,0 19-1,0-19 17,-19 19-17,19-19-15,0 0 16,-19 20 0,19-20-1,-19 19 16,20-19-31,-1 19 32,0-19-1,-19 19-31,0 0 31,19-19-31,-19 19 16,19-19-1,-19 19-15,0 0 32,0 0-17,0 0 17,0 1-17,0-1 1,0 0 15,0 0 0,0 0 1,19-19-1,-19 19-31,0 0 47,0 0-16,19-19-15,-19 19-1,0 0 16,0 1-15,0-1 15,0 0-15,0 0 0,0 0-1,19 0 1,-19 0-1,0 0 1,-19-19-16</inkml:trace>
  <inkml:trace contextRef="#ctx0" brushRef="#br0" timeOffset="48">7115 3129 0,'-19'0'47,"19"-20"-31,0 1-1,0 0 1,0 0-1,0 0-15,0 0 16,0 0-16,0 0 16,0 0-16,0 0 15,0-1 1,0 1-16,0 0 0,0 0 16,19 0-1,-19 0-15,0 0 16,0 0-16,0 0 15,0 0-15,19 19 16,-19-20-16,0 1 16,0 0-1,19 19-15,-19-19 16,0 0 0,19 19-1,-19-19 1,19 19-1,-19-19 1,19 19-16,0 0 31,-19-19-15,20 19 0,-1 0 15,0 0-16,-19 19 17,19-19-32,0 0 31,-19 19-31,19-19 16,-19 19-1,19-19 1,-19 19 31,19-19-47,0 0 47,-19-19-32,19 19 1,-19-19-1,0 0 17,20 19-32,-20-19 15,0 0 1,0 0 0,19 19-16,-19-20 15,0 1 16,19 19-31,0-19 32,0 19-1,-19-19 0,19 19-31,0 0 31,0 0 1,0 0 15,0 19-16,1-19 0,-20 19-31,19-19 31,-19 19-15,19-19 0,0 0-1,-19 20 1,19-1 15,0-19 0,-19 19-31,19-19 32,-19 19-17,19-19 16,-19 19-15,19-19 0,-19 19 15,19-19-15,-19 19 15,20-19 0,-20 19-31,0 0 47,19-19-31,-19 19 15,19-19 0,-19 20-15,0-1-1,19-19 1,-19 19-16</inkml:trace>
  <inkml:trace contextRef="#ctx0" brushRef="#br1" timeOffset="49">3104 2747 0,'-19'-20'0,"19"1"32,-19 0-1,19 0-16,0 38 17,-19 0-17,19 20-15,-19-1 0,0 0 16,19 0-16,-19 19 0,0 1 0,0-1 16,0-19-16,0 20 0,-1-20 0,1 19 15,19-19-15,-19 0 0,19-19 16,-19 20-16,0-20 0,19 19 0,0-19 15,-19 0-15,19 0 0,0 0 16,-19-19-16,19 19 0,19-19 16,-19-19-1,19 0-15,-19 0 16,0 0-16,19 0 0,-19-19 0,19 19 16,-19 0-16,19-20 0,-19 1 15,19 19-15,1-19 0,-20 0 0,19 0 16,0 18-16,-19-18 0,19 0 0,0 0 15,-19 19-15,19-19 0,0 18 16,-19-18-16,19 19 0,-19 0 0,19-19 16,-19 19-16,19 0 0,-19 0 15,19-1-15,-19 1 16,-19 19-16,19 19 0,-19 1 16,19-1-16,-19 0 0,0 19 15,0 0-15,0 0 0,0 20 0,0-20 16,0 19-16,0-19 0,-1 20 0,1-20 15,19 0-15,-19 0 0,0 0 16,19 1-16,-19-20 0,19 0 0,0 19 16,0-19-16,0 0 0,0 0 15,19-19-15,0 0 16,0-19-16,-19 0 16,19 0-16,1 0 0,-20 0 0,19-19 15,0 18-15,0-18 0,0 0 0,0 0 16,0-19-16,-19 18 0,19 1 15,0 0-15,-19 0 0,19 19 0,0-19 16,-19 18-16,0 1 0,20-19 0,-20 19 16,0 0-16,19 19 15,-38 0-15,19 19 0,0 0 16,-20 0-16,20 19 0,-19 20 16,0-1-16,0 0 0,19 1 0,-19 18 15,0-19-15,0 20 0,0-20 0,0 0 16,0 1-16,0-20 0,19 0 15,-20 0-15,20 0 0,0 1 0,-19-20 16,19 19-16,0-19 0,0 0 16,0 0-16,19-19 15,1 0-15,-20-19 0,19 0 16,-19 0-16,19 0 0,0-19 0,-19-1 0,19 1 16,0 0-16,0-19 0,0-1 15,0 1-15,0 0 0,0-1 16,1 1-16,-1 0 0,0 0 0,0-1 15,-19 20-15,19 0 0,0-19 0,-19 38 16,19-20-16,-19 1 0,19 19 16,-19-19-16,19 19 0,-19 0 0,0 0 15,-19 38 1,19 0-16,-19 19 0,19 0 16,-19 19-16,0 1 0,0-1 0,0 0 15,19 1-15,-19 18 0,0-19 16,-1 1-16,1 18 0,19-38 0,-19 19 15,19 1-15,-19-20 0,19 0 0,-19 0 16,19 1-16,0-1 0,0-19 16,0 0-16,0 0 0,0 0 0,0 0 15,19-19-15,-19-19 16,19 19-16,0-19 0,-19 0 0,19 0 16,-19-19-16,20-1 0,-1 1 0,-19 0 15,19-19-15,0 19 0,-19-20 16,19 1-16,-19 0 0,19-1 0,-19 20 15,19-19-15,-19 19 0,19 0 0,-19-1 16,0 1-16,0 19 0,19 0 16,-19-19-16,0 19 0,-19 38 15,19 0-15,0 0 16,0 19-16,-19 19 0,19 1 16,-19-1-16,19 0 0,-19 20 0,19-1 15,-19-19-15,19 20 0,-19-20 16,19 0-16,0 1 0,-19-20 0,19 0 15,0 0-15,0 0 0,0-18 0,0-1 16,0 0-16,19 0 0,0-19 16,-19-19-16,19 0 15,-19 0-15,19-1 0,-19-18 0,19 0 16,-19 0-16,0 0 0,19-20 16,-19 1-16,19 0 0,-19-1 0,0 1 15,19 0-15,-19 0 0,0 18 0,0-18 16,20 19-16,-20 0 0,0 0 15,0 18-15,0-18 0,0 19 16,0 0-16,0 0 0,19 19 0,-38 19 16,19 19-16,0 0 0,0 1 15,0 18-15,0 0 0,-20 20 0,20-1 16,-19 0-16,19 20 0,-19-20 16,19 20-16,-19-20 0,19 20 0,0-20 15,-19-19-15,19 20 0,0-20 16,0-19-16,0 0 0,0 1 0,19-1 15,-19-19-15,0 0 0,19 0 0,0-19 16,0-19 0,-19 0-16,20-19 0,-20 19 0,19-20 15,-19 1-15,0 0 0,19-19 0,-19 18 16,0-18-16,0 0 0,0 0 16,0-1-16,19-18 0,-19 19 0,0-1 15,0 1-15,0 19 0,0-19 16,19 18-16,-19 1 0,0 19 0,0-19 15,0 0-15,0 19 0,0-1 0,0 1 16,-19 38 0,19 1-16,0-1 0,0 0 0,-19 19 15,19 19-15,0-19 0,0 20 16,0-1-16,0 19 0,0-18 0,0-1 16,0 19-16,0 1 0,0-20 15,0 0-15,0 20 0,0-20 0,0-19 0,19 20 16,-19-20-16,0 0 0,0 0 15,0-19-15,19 19 0,-19-18 0,0-1 16,0 0-16,19-19 16,-19-19-16,0 0 0,0-20 15,0 20-15,0-19 0,0-19 0,0 19 16,0-20-16,0 1 0,0 0 16,0-1-16,0-18 0,0 19 0,0-1 15,0 1-15,0 0 0,0 0 16,19 18-16,-19 1 0,0 0 0,0 0 15,0 0-15,0 18 0,0 1 0,0 0 16,0 38 0,0 0-16,0 20 0,0-1 0,0 19 15,0 0-15,0 20 0,0-1 16,0 1-16,0 18 0,0-19 0,0 20 16,0-20-16,0-18 0,19 18 0,-19-19 15,0 1-15,0-20 0,0 19 16,0-19-16,0 1 0,0-20 0,0 0 15,19 0-15,-19 0 0,19-19 16,-19-19-16,0 0 0,20 0 16,-20-20-16,0 1 0,0 0 0,19-19 15,-19-1-15,0 1 0,0-19 16,0 18-16,0-18 0,0 19 0,19-1 16,-19-18-16,0 19 0,0 19 0,0-20 15,0 20-15,0 0 0,0 0 16,0 0-16,0-1 0,0 20 0,0 0 15,19 0-15,-19 0 0,0 0 16,0 38 0,0 0-16,0 19 0,0 0 15,0 20-15,0-1 0,19 19 0,-19 1 16,0-1-16,0 1 0,0-1 16,0 0-16,19 1 0,-19-20 0,0 0 0,0 1 15,0-1-15,0-19 0,0 19 16,0-18-16,19-1 0,-19-19 0,0 19 15,0-19-15,19-19 0,-19 19 16,19-38-16,-19 0 0,0 0 16,19 0-16,-19-19 0,0 0 0,0-20 15,0 1-15,0-19 0,0 18 16,0-18-16,0-1 0,0 1 0,0 0 16,-19-1-16,19 20 0,0 0 15,0-1-15,0 1 0,0 19 0,0 0 16,0 19-16,0-20 0,0 20 0,0 0 15,0 0-15,0 38 16,19 0-16,-19 20 0,0-1 16,0 38-16,20-19 0,-20 39 15,0-1-15,19-18 0,-19 18 0,0-18 16,0-1-16,0 0 0,0 1 0,0-1 16,0-18-16,19-1 0,-19-19 0,0 19 15,0-19-15,0 1 0,19-20 16,-19 19-16,0-19 0,19-19 0,-19 19 15,19-38 1,-19 0-16,0-19 0,0 0 16,0-1-16,0-18 0,0 19 0,0-38 15,0 18-15,0 1 0,0-19 16,0 18-16,-19 1 0,19 0 0,0-1 16,0 1-16,0 19 0,0-19 15,0 18-15,0 1 0,0 19 0,0-19 16,0 19-16,0-19 0,0 19 0,-19-1 15,19 1-15,19 0 16,-19 38-16,0 20 16,19-20-16,-19 38 0,0 0 15,19 20-15,-19-1 0,19 0 0,-19 1 16,0-20-16,19 19 0,-19 1 0,0-20 16,0-19-16,19 20 0,-19-20 15,0 0-15,0 0 0,19-19 0,-19 19 16,0-18-16,20-20 0,-20 19 15,19-19-15,-19-19 0,19 19 16,-19-20-16,0-18 0,19 19 0,-19-19 16,0-19-16,0 19 0,0-20 15,0 1-15,0-19 0,0 18 0,0 1 16,-19 19-16,19-20 0,0 20 16,0 0-16,0 0 0,0 19 0,0-19 15,0 18-15,-19 1 0,19 0 16,0 38-16,0 0 15,0 20-15,19-20 0,-19 38 0,0-19 16,19 20-16,-19-1 0,0 0 0,19 0 16,-19 1-16,0-1 0,0 0 15,19 1-15,-19-20 0,0 19 0,0-19 16,0 0-16,19 1 0,-19-1 0,0-19 16,0 19-16,0-19 0,0 0 15,19 0-15,-19 1 0,19-20 16,-19-20-1,0 1-15,0-19 0,0 19 16,0-19-16,0-19 0,0 18 0,-19-18 16,19 19-16,0-19 0,0-1 15,-19 1-15,19 0 0,-19 19 0,19-20 16,0 20-16,0 0 0,-19 19 0,19-19 16,0 18-16,0-18 0,-19 19 15,19 0-15,0 38 16,0 0-16,19 0 15,-19 39-15,19-20 0,-19 38 0,19-18 16,0-1-16,0 19 0,-19 1 16,19-20-16,1 19 0,-20-18 0,19-1 15,-19 0-15,19 20 0,-19-39 16,19 19-16,-19 0 0,0-18 0,19-1 16,-19 0-16,0 0 0,19-19 0,-19 19 15,0-18-15,0-1 0</inkml:trace>
  <inkml:trace contextRef="#ctx0" brushRef="#br1" timeOffset="50">4078 4656 0,'-19'-38'0,"19"0"0,0 0 0,0 0 15,-19-1-15,19 20 0,0-19 0,0 19 16,0 0-16,0 0 0,0 0 15,0 0-15,19 38 16,-19 0-16,19 0 0,-19 19 16,20 0-16,-20 20 0,19-20 0,0 19 15,-19 0-15,19 1 0,0-1 0,-19 0 16,19 0-16,-19 1 0,19-20 16,-19 19-16,0-19 0,0 1 0,19-1 15,-19 0-15,0 0 0,0-19 16,19 0-16,-19 20 0,0-20 15,0 0-15,19-19 0,-19-19 16,0 0-16,0 0 16,0-1-16,0-18 0,0 0 0,0 0 15,0 0-15,0-1 0,0-18 16,0 19-16,0 0 0,0 0 0,0-1 0,0 20 16,0-19-16,0 19 0,0 0 15,-19 19-15,19-19 0,19 19 16,-19 19-16,0 0 0,0 0 0,0 19 15,0-19-15,0 20 0,20 18 16,-20-19-16,0 19 0,0-18 0,0 18 0,19-19 16,-19 19-16,0-18 0,0-1 15,0 0-15,19 0 0,-19 0 16,0 1-16,0-20 0,19 19 0,-19-19 16,0 0-16,0 0 0,0 0 0,19-19 15,-19 19-15,0-38 0,19 0 16,-19 0-16,0-19 15,0 19-15,-19-19 0,19-20 16,0 20-16,0-19 0,0 19 0,-19-20 16,19 1-16,0 0 0,-19 18 0,19-18 15,0 19-15,-19 0 0,19 0 0,0 18 16,0-18-16,0 19 0,-19 0 16,19 0-16,0 0 0,0 0 15,19 38-15,-19 0 16,0 0-16,0 19 0,0 0 0,19 20 15,-19-20-15,19 19 0,-19 20 16,19-20-16,-19 0 0,0 1 0,19-1 16,-19 0-16,0 0 0,19 1 0,-19-20 15,19 0-15,-19 0 0,0 1 16,19-1-16,-19-19 0,0 0 0,19-19 16,-19 19-16,20-19 15,-20-19-15,0 0 0,0 0 0,0 0 16,19 0-16,-19-20 0,-19 1 15,19-19-15,0 19 0,0-20 0,0 1 16,-20 19-16,20-19 0,0 18 0,0 1 16,-19 0-16,19 0 0,0 0 0,0 18 15,0-18-15,-19 19 0,19 0 16,0 0-16,0 0 0,0 38 31,0 0-31,19 0 0,-19 0 0,19 19 16,-19 1-16,20 18 0,-20-19 0,19 19 15,-19 1-15,0-1 0,19 19 16,-19-18-16,19-1 0,-19 0 0,0 1 16,0-1-16,19-19 0,-19 0 15,0 0-15,0 1 0,0-1 0,19 0 16,-19 0-16,0-19 0,19-19 16,-19-19-1,0 0-15</inkml:trace>
  <inkml:trace contextRef="#ctx0" brushRef="#br1" timeOffset="51">4594 5592 0,'-19'-57'0,"19"19"0,0-1 0,0 1 16,0 0-16,0 19 0,0-19 15,0 19-15,0 0 0,0-1 0,0 1 16,0 0-16,0 38 31,0 0-31,0 1 0,19 18 16,-19-19-16,0 19 0,0 19 15,0-18-15,19 18 0,-19 0 0,0 0 16,0-18-16,19 18 0,-19 0 16,0-19-16,0 1 0,0-1 0,0 0 15,19 0-15,-19-19 0,0 0 0,0 0 16,0 1-16,19-20 0,-19-20 16,20 1-16,-20 0 15,0-19-15,0 19 0,0-38 16,0 18-16,0 1 0,0-19 0,0 0 15,0 19-15,0-1 0,0 1 0,0 0 16,0 0-16,0 19 0,0-20 16,0 20-16,0 0 0,0 0 0,19 19 15,-19 19 1,0 0-16,0 0 16,0 1-16,0 18 0,0 0 0,19 0 15,-19 19-15,0 1 0,0-1 0,0-19 16,0 19-16,0 1 0,0-1 15,0 0-15,0-18 0,19 18 16,-19-19-16,0 0 0,0 0 0,0-18 16,0 18-16,0-19 0,0 0 15,19-19-15</inkml:trace>
  <inkml:trace contextRef="#ctx0" brushRef="#br1" timeOffset="52">4804 5745 0,'0'-38'0,"0"19"16,0-20-16,0 20 0,0 0 16,0 0-16,0 0 0,0 0 0,19 19 15,-19-19-15,0 0 0,0 38 32,0 0-32,0 19 0,0-19 15,0 39-15,0-20 0,0 19 0,0 0 16,0 1-16,-19-1 0,19 0 15,0 0-15,0 1 0,0-1 0,0-19 16,-19 0-16,19 20 0,0-39 16,0 19-16,0 0 0,19-19 0,-19 0 15</inkml:trace>
  <inkml:trace contextRef="#ctx0" brushRef="#br1" timeOffset="53">4938 5688 0,'0'-19'0,"0"-1"0,0 1 16,0 0-16,19 19 0,-19 19 15,0 20 1,0-20-16,0 19 0,0 0 0,0 19 16,0-19-16,0 20 0,0-1 0,0 0 15,0 20-15,0-20 0,0 0 16,-19 20-16,19-20 0,0 0 0,0 1 15,-19-1-15,19 0 0,0-19 0</inkml:trace>
  <inkml:trace contextRef="#ctx0" brushRef="#br1" timeOffset="54">5014 6184 0,'0'-19'0,"0"0"0,19 0 15,-19 38 1,0 0 0,0 19-16,0-19 0,0 20 15,-19-1-15,19 0 0,-19 0 0,19 19 16,-19 1-16</inkml:trace>
  <inkml:trace contextRef="#ctx0" brushRef="#br1" timeOffset="55">3544 3797 0,'0'19'16,"-19"-19"-1,19-19 1,-19 0-16,19 0 16,-20 0-16,20 0 15,0-1-15,0 1 0,0-19 0,-19 19 16,19 0-16,0-19 0,0 19 0,0-20 15,-19 20-15,19-19 0,0 19 16,0-19-16,0 19 0,0 0 0,0 0 16,0-1-16,0 1 0,-19 0 0,19 0 15,0 0-15,0 0 16,0 38 0,0 0-1,0 0-15,19 0 16,-19 0-16,0 1 0,0-1 15,0 0 1,0 0 0,0-38 15,0 0-31,0 0 16,0-1-16,0 1 0,0 0 15,0 0-15,0 0 0,-19 0 16,19 0-16,0 0 0,0 0 0,0 0 15,-19 0-15,19-1 0,0 1 16,0 0-16,-19 19 0,19-19 16,0 38 15,0 0-31,0 0 16,19 1-1,-19-1-15,0 0 16,0 0-1,0-38 17,0 0-17,0 0-15,0-1 0,-19 1 16,19 0-16,0-19 0,0 19 0,0 0 16,-19 0-16,19 0 0,-19 0 0,19-1 15,0-18-15,-19 19 16,19 0-16,0 0 0,-19 19 15,19-19-15,0 0 0,0 0 16,0 0 0,-20 19-16,40 19 15,-20 0 1,0 0 0,19-19 15,-19-19-16,0 0 1,-19 0 0,19-1-16,0 1 15,0 0 1,-20 19-16,20-19 16,0 38 15,0 0-31,0 0 15,0 1-15,0-1 16,0 0-16,20-19 16,-20 19-16,0 0 15,-20-19 1,1 0 0,0 0-1,19-19-15,-19 19 16,0-19-16,0 0 15,0 19 1,19-19-16,-19 19 0,19-20 16,-19 20-16,19-19 0,-19 19 15,19-19 1,0 38 31,19-19-47,-19-19 47,0 0-32,0 0 1,-19 19-16,19-19 16,-20 0-1,20 0 1,0 38 15,20-19-31,-20 19 0,19-19 16,-19 19-16,19 0 0,-19 0 0,19-19 15,-19 19-15,19 0 0,0 1 16,-19-1-16,19 0 0,0 0 16,-19 0-16,19 0 0,0 0 15,-19 0-15,20-19 16,-20 19-16,0 0 15</inkml:trace>
  <inkml:trace contextRef="#ctx0" brushRef="#br1" timeOffset="56">3219 2823 0,'0'-19'0,"-19"0"16,19 0-1,0 0 1,-19 19-1,19-20-15,-19 1 16,19 0 15,-19 19-31,19-19 16,-19 19 0,19-19-16,-20 19 15,20-19 1,-19 19 15,38 0 16,-19-19-47,39 19 16,-20 19-1,0-19 1,0 0-16,0 0 15,0 19-15,0-19 16,0 0 0,0 0-16,-19 19 31,20-19-31,-20-19 16,-20 19 15,20-19-31,-19 19 15,19-19-15,-19 19 0,0 0 16,19-19-16,-19 19 16,19-19-1,0 38 17,19 0-17,0 0 1,-19 0-16,19-19 0,-19 19 15,19 0-15,-19 0 16,20-19-16,-20 19 16,0 1-16,19-20 15,-19 19 1,0 0 62,19 0-62,-19 0-1,0 0-15,0 0 0,0 19 0,0-19 16,19 20-16,-19-1 0,0 0 0,0 0 16,0-19-16,0 20 0,0-1 15,0 0-15,0-19 0,0 19 0,0-19 16,0 0-16,0 0 0,0 1 15,0-1-15,0 0 0,0 0 0,0 0 16,0 0-16,0-38 31,0 0-31,-19 0 16,19 0-16,0 0 0,0-1 16,0-18-16,0 19 0,0 0 0,0-19 15,0 19-15,0 0 0,0 0 0,0 0 16,-19 19-16,19-20 0,0 1 0,19 19 31,-19 19-31,0 1 0,0 18 16,0-19-16,19 19 0,-19 19 0,0-19 15,19 20-15,-19-20 0,0 19 0,19-19 16,-19 1-16,0-1 0,19 0 0,-19-19 16,0 19-16,19-19 0,-19 20 15,0-20-15,0 0 0,19-19 16,-19 19-16,19-19 0,-19-19 15,0 0-15,0 0 16,0 0-16,0-1 0,0 1 0,0-19 16,0 0-16,-19 19 0,19-19 15,0-1-15,0 1 0,-19 0 0,19 0 16,0 0-16,0-1 0,-19 1 0,19 19 16,0-19-16,0 19 0,0-19 15,0 19-15,-19 0 0,19-1 16,0 1-16,0 0 0,0 0 15,0 38 1,0 0-16,19 0 0,-19 1 16,0-1-16,0 0 0,19 19 15,-19 0-15,19 0 0,-19 0 0,19 1 16,1-1-16,-20 0 0,19 0 16,-19 0-16,19 1 0,0-20 0,-19 19 15,19-19-15,0 19 0,-19-19 0,19 0 16,-19 1-16,0-1 0,19 0 15,-19 0-15,19 0 0,-19 0 16,-19-38 15,19 0-31,-19 0 16,19 0-16,-19 19 0,19-19 16,0-1-16,-19 1 0,19 0 15,-19 0-15,19 0 16,-19 19-16,19-19 15,0 0 1,0 38 15,0 0-15,0 0-16,19-19 16,-19 19-16,0 0 0,19 0 15,-19 1-15,0-1 16,19 0-16,-19 0 0,19-19 15,-19 19-15,0 0 16,19-19-16,-19 19 16,0 0-1,19-38 1,-19 0 0,0 0-1,0 0 1,0 38-1,19-19 1,-19 19-16,20-19 16,-20 19-16,19 0 0,0 0 15,0 0-15,-19 1 0,19-20 16,0 19-16,0 0 0,0 0 16,0 0-16,0 0 15,0-19-15,-19 19 16,20-19-16,-20 19 15,19-19 1,-19 19 109,19-19-109,-19 19-1,19 0-15,-19 1 16,19-1-16,-19 0 0,19 0 16,-19 0-16,19 0 0,-19 0 0,0 0 15,19 0-15,-19 0 0,0 1 16,19-1-16,-19 0 15,0 0-15,19-19 0,-19 19 16,0-38 0,-19 19-16,19-19 15,0 0-15,0 0 16,-19-1-16,19 1 0,0 0 16,-19 0-16,19 0 0,0 0 15,0 0-15,0 0 16,0 0-1,19 19 1,-19 19 0,0 0-16,19 0 0,-19 0 15,0 0-15,19 0 0,-19 0 0,0 0 16,0 1-16,20-1 0,-20 0 0,0 0 16,0 0-16,0 0 15,0 0-15,19-19 0,-19 19 0,0 0 16,0-38 15,0 0-31,-19 19 16,19-19-16,0 0 0,0 0 15,0 0-15,0 0 0,0 0 16,0-1-16,0 1 16,0 0-16,0 0 15,0 38-15,19-19 16,-19 19-16,19 0 0,-19 1 15,0-1-15,19 19 0,-19-19 16,19 19-16,-19 0 0,0-19 0,0 20 16,19-1-16,-19-19 0,0 19 15,0-19-15,0 0 0,19 0 0,-19 1 16,0-1-16,0 0 0,0 0 0,0 0 16,-19-19-1,19-19 1,-19 0-16,19 0 15,-19 0-15,19-1 0,-19 1 0,19-19 16,-19 19-16,0-19 0,19 0 0,-20-1 16,1 1-16,19 0 0,-19 0 0,0 19 15,19-19-15,0 18 0,-19 1 16,19 0-16,0 0 0,-19 0 0,19 38 16,0 0-1,0 0-15,0 20 0,0-20 0,0 19 16,19 19-16,-19-19 0,0 1 0,19-20 15,-19 19-15,0 0 0,0 0 0,19-19 16,-19 0-16,0 1 0,0 18 16,19-19-16,-19 0 15,0 0-15,0-38 32,-19 0-32,19 0 0,0 0 15,-19-20-15,19 20 0,0-19 0,-19 0 16,19 0-16,0 19 0,0 0 15,0-20-15,0 20 0,-19 0 0,19 0 16,19 0-16,0 38 16,0 0-16,-19 0 15,19 0-15,0 20 0,1-1 0,-20-19 16,19 19-16,0 0 0,0-19 16,0 20-16,-19-1 0,19-19 15,0 19-15,0-19 0,-19 0 0,19 0 16,-19 19-16,19-38 0,-19 20 0,20-1 15,-1 0-15,0-19 16,-19-19 0,19 19-16,-19-19 15,0-1-15,-19 1 0,19 0 16,0 0-16,0 0 0,0 0 0,0 0 16,-19 0-16,19 0 15,0 0-15,0 38 31,0 0-31,19 0 16,-19 0-16,0 0 0,19 0 0,-19 0 16,19 0-16,-19 0 0,19 1 0,-19-1 15,19-19-15,-19 19 0,19 0 16,-19 0-16,19 0 16,0 0-16,-19-38 31,0 0-16,0 0-15,-19 19 16,19-19-16,-19 0 0,19 0 16,-19-1-16,19 1 0,-19 0 0,0 0 15,19 0-15,-19 0 16,19 0-16,0 0 0,-19 19 16,38 0-1,-19 19-15,19 0 16,0-19-16,-19 19 0,19 19 15,0-19-15,0 0 0,0 20 0,1-20 16,-1 19-16,-19-19 0,19 19 0,0 0 16,0 1-16,0-20 0,-19 19 15,19-19-15,0 19 0,-19-19 0,19 0 16,-19 1-16,19 18 0,-19-19 16,19-19-16,-19 19 0,0 0 0,20 0 15,-20-38 16,0 0-15,0 0-16,-20 0 0,20 0 0,0 0 16,0-1-16,-19 1 0,19 0 0,0 0 15,0 0-15,-19 0 16,38 19-16,-19 19 16,19 0-16,-19 0 15,0 0-15,20 0 0,-1 20 0,-19-20 16,19 19-16,0 0 0,-19 0 0,19 20 15,0-20-15,-19 0 0,19 0 0,-19 0 16,19 1-16,-19-1 0,19-19 16,-19 19-16,0-19 0,19 0 0,-19 0 15,0 0-15,20-19 0,-20 20 16,0-40 0,0 1-16,0 0 0,0 0 15,0 0-15,0-19 0,0 19 16,-20 0-16,20 0 0,0-20 15,0 20-15,0 0 0,0 0 0,0 0 16,0 0-16,0 0 0,0 0 16,20 19-1,-20 19 1,19 0-16,-19 0 0,0 0 16,19 19-16,-19 1 0,0-1 0,19 0 0,-19 0 15,0 19-15,19-18 0,-19-1 16,0 19-16,0-19 0,0 0 0,0 1 15,0-1-15,0 0 0,0-19 16,19 19-16,-19-19 0,0 1 0,0-1 16,0-38-1,0-1 1,0 1-16,0 0 0,0 0 16,0-19-16,0 19 0,0 0 15,0 0-15,0-20 0,0 20 0,0 0 16,0 0-16,0 0 0,0 0 0,19 0 15,-19 0-15,0 0 16,19 38 0,-19 0-1,0 0-15,0 0 0,0 0 0,0 19 16,0-19-16,0 20 0,0-1 0,-19 0 16,19 0-16,0 0 0,-19 1 15,19-1-15,-19 0 0,19 0 0,0 0 16,-19 1-16,19-20 0,-19 19 15,19-19-15,-19 0 0,19 0 0</inkml:trace>
  <inkml:trace contextRef="#ctx0" brushRef="#br1" timeOffset="57">4861 6299 0,'0'-19'0,"0"0"0,20-1 0,-20 1 16,0 0-16,19 19 15,-19 19 1,0 0-16,0 1 16,0-1-16,-19 0 0,19 19 0,0-19 15,0 19-15,-20-19 0,20 20 0,-19-1 16,19 0-16,-19 0 0,0 0 16,19-19-16,-19 20 0,19-20 15,-19 19-15,0-19 0</inkml:trace>
  <inkml:trace contextRef="#ctx0" brushRef="#br1" timeOffset="58">4785 6089 0,'0'-19'0,"0"-1"0,19 20 0,-19-19 16,0 0-16,0 0 16,0 38-16,-19-19 0,19 19 15,0 0-15,0 1 16,0-1-16,0 19 0,-19-19 15,19 19-15,0 0 0,-19 1 0,19-1 16,-19 0-16,19 0 0,-19 19 0,19-18 16,-19-1-16,-1 19 0,1-19 15,0 0-15,19 1 0,-19-1 0,0 0 16,0-19-16,0 19 0,0-19 16,19 20-16,-19-20 0,0 0 0,0-19 15,-1 19-15,1-19 0,0 0 16,0-19-16,19 0 0,0 0 15,0 0-15,0-1 0,0-18 16,0 19-16,0-19 0,19 0 16,-19 0-16,19-1 0,-19 1 0,19-19 15,1 0-15,-1 18 0,-19-18 0,19 0 16,0 19-16,0-20 0,0 20 0,-19-19 16,19 19-16,-19 19 0,0-20 15,19 20-15,-19 0 0,0-19 0,19 19 16,-38 19-1,19 19-15,-19 19 0,19-19 16,-19 19-16,19 1 0,-19 18 0,19-19 16,-19 19-16,0 1 0,0-20 0,19 19 15,-19-19-15,-1 1 0,20-1 16,-19 0-16,19 0 0,-19-19 16,19 0-16,0 0 0,0 1 0,-19-1 15,19-38 1,-19-1-1,19 1-15,0-19 0,0 19 0,0-19 16,0 0-16,0 0 0,0-1 0,-19 1 16,19-19-16,0 19 0,0-1 15,0 1-15,0 19 0,0-19 0,0 19 16,-19-19-16,19 19 0,0-1 16,0 40-1,0-1-15,-19 0 0,19 0 0,0 19 16,0 0-16,0-19 0,0 20 15,-19 18-15,19-19 0,0 0 16,0-19-16,-19 20 0,19-1 0,0-19 0,0 0 16,0 0-16,0 0 0,0 0 15,0-38 1,0 0-16,19 0 16,-19 0-16,0 0 0,0-19 0,0 18 15,0-18-15,0 0 0,0 0 0,0-19 16,0 18-16,0-18 0,0 0 15,-19-1-15,19 1 0,0 19 0,0 0 16,0 0-16,-20-1 0,20 1 16,0 19-16,0-19 0,0 19 15,-19 19-15,19 19 0,0 0 16,0 19-16,0-19 0,-19 39 16,19-20-16,0 19 0,0 0 0,-19 1 15,19-1-15,0-19 0,-19 19 16,19-18-16,0-1 0,-19 0 0,19 0 15,0-19-15,0 20 0,0-20 0,19-19 16,0-19 0,-19-1-16,0 1 0,19-19 15,-19 19-15,19-19 0,-19-19 0,0-1 16,19 1-16,-19 0 0,0-1 16,20-18-16,-20 19 0,0-20 0,0 20 15,0 0-15,0 19 0,0-20 16,0 20-16,0 0 0,0 19 0,0-19 15,19 18-15,-19 1 0,0 0 0,0 38 32,0 20-32,19-20 0,-19 19 15,0 0-15,0 19 0,0-18 16,0-1-16,0 19 0,0-19 0,19 0 16,-19 1-16,0-1 0,0 0 15,0-19-15,0 0 0,0 19 0,0-19 16,19-19-16,0-19 15,-19 0-15,19 0 16,0-19-16,-19 0 0,19 0 0,-19-1 16,19 1-16,-19-19 0,20 19 0,-20-20 15,19 20-15,-19 0 0,0 0 16,0 0-16,19 19 0,-19-20 0,0 20 16,0 0-16,19 0 0,-19 0 15,0 0-15,0 38 0,0 0 16,0 0-16,0 19 0,0 1 0,0-1 15,0 19-15,0 0 0,0 20 16,-19-1-16,19 0 0,0-18 0,-19 18 16,19-19-16,0 1 0,0-1 0,-19 0 15,19-18-15,0-1 0,0 0 16,0 0-16,0-19 0,0 0 0,0 0 16,0 1-16,19-20 15,-19-20-15,0 1 16,0 0-16,0 0 0,0 0 0,0-19 15,0 19-15,0-19 0,0-1 16,0-18-16,-19 19 0,19-19 0,0-1 16,-20 1-16,20 0 0,0 18 0,-19-18 15,19 0-15,-19 0 0,19-1 0,-19 20 16,19 0-16,-19 0 0,19 0 16,-19-1-16,19 20 0,-19 0 15,0 0-15,19 0 0,-19 19 0,0 0 16,-1 19-16,1 0 0,0 19 0,0 1 15,0 18-15,0 0 0,-19 20 0,19-20 16,0 0-16,-1 0 0,20 1 16,-19-1-16,0-19 0,0 0 0,19 1 15,-19-20-15,19 0 0,0 0 16,-19 0-16,19-38 16,0-19-16,0 19 0,0-1 15,0-18-15,0 0 0,0 0 16,0-19-16,0-1 0,0 1 0,0 0 15,0-1-15,-19 1 0,19 0 16,0 0-16,-19-20 0,19 20 0,0 0 16,-19 18-16,19 1 0,0-19 0,0 38 15,0-19-15,-19-1 0,19 20 16,0 0-16,-20 19 0,20 19 16,-19 0-16,19 20 0,-19-1 15,19 19-15,0 19 0,-19 1 0,19 18 16,0 1-16,-19-1 0,19-18 0,0 18 15,0-18-15,-19-20 0,19 0 16,0 0-16,0-18 0,0-1 0,0 0 16,0 0-16,0-19 0,0 0 15,19-19-15,0-19 16,-19-19-16,0 19 16,0-19-16,0 0 0,0-1 15,0 1-15,0-19 0,0 0 0,0-1 16,0 1-16,0 0 0,0-20 15,-19 20-15,19-19 0,0 18 0,0-18 16,0 0-16,0 18 0,0-18 0,0 0 16,-19 18-16,19 1 0,0 0 0,0-1 15,0 1-15,0 19 0,0 0 16,0 0-16,0 18 0,0-18 0,0 19 16,0 0-16,0 0 0,0 0 15,0 0-15,-19 19 16,19 19-16,0 0 0,-19 19 0,19 0 15,-19 1-15,19-1 0,-19 19 16,19 19-16,-19-18 0,19 18 0,-20 0 16,1 1-16,19 18 0,-19 1 15,19-20-15,0 20 0,0-20 0,0 1 16,0-1-16,0-19 0,0 20 0,0-39 16,19 19-16,-19-19 0,0 0 15,19 1-15,-19-1 0,20-19 0,-20 0 16,19 0-16,-19 0 0,0 0 15,19-19-15,-19 19 0,19-19 16,-19-19-16,0 0 16,0 0-16</inkml:trace>
  <inkml:trace contextRef="#ctx0" brushRef="#br1" timeOffset="59">3563 4446 0,'-19'-38'0,"19"0"0,0 19 16,0 0-16,0 0 0,0-1 0,0 1 16,-19 0-16,19 38 15,-19 0 1,19 1-16,0 18 0,-20 0 0,20 19 15,-19 1-15,19 18 0,-19 0 16,19 1-16,0 18 0,0 1 0,0-1 0,0 20 16,0-1-16,0 1 0,0-20 15,0 20-15,19-19 0,-19-20 0,19 0 16,-19 1-16,20-20 0,-1 0 16,-19 1-16,19-20 0,-19 0 0,19 0 15,-19-19-15,0 0 0,19 0 0,-19 1 16,19-20-16</inkml:trace>
  <inkml:trace contextRef="#ctx0" brushRef="#br1" timeOffset="60">3429 4179 0,'0'-38'0,"0"19"0,0-20 15,0 20-15,0 0 0,0 0 16,0 0-16,-19 0 0,0 19 16,19 19-16,-19 0 0,0 0 15,0 19-15,19 20 0,-19-1 16,-1 0-16,1 20 0,0-1 0,19 0 15,-19 20-15,0-20 0,19 20 16,-19-1-16,19 1 0,0-1 0,0 1 16,0-1-16,0 1 0,19-20 0,-19 1 15,19-20-15,-19 19 0,19-38 16,0 20-16,-19-20 0,19 0 0,1 0 16,-20-19-16,19 0 0,0 1 0</inkml:trace>
  <inkml:trace contextRef="#ctx0" brushRef="#br1" timeOffset="61">3353 5420 0,'0'-57'0,"-19"0"0,0-1 0,19 1 16,-20 0-16,1-1 0,19 1 16,-19 0-16,0 0 0,19-20 0,0 20 15,-19-19-15,19 18 0,0-18 16,0-1-16,0 1 0,0 0 0,19-1 15,-19 1-15,0 19 0,19-20 0,-19 20 16,19 0-16,-19-1 0,0 20 16,0 0-16,19 0 0,-19 0 0,0-1 15,0 20-15,0-19 0,20 19 16,-20 0-16,0 0 0,0 0 0,0 0 16,-20 19-1,20 19-15,-19-19 0,19 19 16,-19 0-16,19 19 0,-19-19 0,0 19 15,19 20-15,-19-20 0,0 19 16,19 0-16,-19 20 0,0-1 0,19 20 16,-19-20-16,19 20 0,0-1 15,0 20-15,0-20 0,0 20 0,0-20 16,0 1-16,0-1 0,19 20 0,-19-39 16,19 20-16,-19-20 0,0-19 15,19 20-15,-19-20 0,19-19 0,-19 20 16,19-20-16,-19 0 0,19 0 15,-19-19-15,0 0 0,19 0 0,-19 0 16,0 1-16,19-20 0</inkml:trace>
  <inkml:trace contextRef="#ctx0" brushRef="#br1" timeOffset="62">3066 3530 0,'0'-20'0,"-19"40"0,0-1 15,0 19-15,0-19 16,19 38-16,-19-19 0,0 20 0,0 18 16,0 20-16,19-1 0,-20 1 15,20 18-15,0-18 0,-19 18 0,19 1 16,0-1-16,19-18 0,-19 18 15,0-18-15,0 19 0,20-39 0,-20 19 16,19-18-16,0-1 0,-19-18 0,19-1 16,-19 0-16,19-19 0,0 1 0,-19-1 15,19 0-15,-19 0 0,19-19 16,-19 0-16,19 0 0,0-19 16</inkml:trace>
  <inkml:trace contextRef="#ctx0" brushRef="#br1" timeOffset="63">3009 3396 0,'0'-19'16,"0"0"-16,0 0 0,0-1 15,-19 20-15,0 0 16,0 20-16,19-1 15,-19 0-15,0 19 0,-1 19 0,1-19 16,-19 39-16,19-20 0,0 39 0,0-1 16,0 20-16,0-1 0,0 1 15,19-1-15,-20 1 0,20 0 0,0-1 16,0-18-16,0-1 0,20-18 0,-20 18 16,0-19-16,19 1 0,-19-20 15,19 0-15,0 1 0,-19-20 0,19 19 16,-19-19-16,19-18 0,-19 18 15,19-19-15,0 19 0,-19-19 0,0 0 16,19-19-16,-19 19 0,19-19 16,-19-19-16,0 0 15,0 0-15,0 0 16,0 0-16,-19 0 0,19-19 0,0 18 16,-19-18-16,0 19 0,19-19 15,-19 0-15,0 0 0,0-1 0,0 1 16,0 0-16,19-19 0,-19 18 15,-1-18-15,1 0 0,0 0 0,0 18 16,0-37-16,19 19 0,-19-1 0,0 1 16,19 0-16,0-20 0,-19 20 15,19 0-15,0-20 0,0 20 0,19-19 16,-19 18-16,19-18 0,0 19 0,-19-20 16,19 20-16,0 0 0,0 0 15,0 18-15,1-18 0,-1 19 0,0 0 16,0-1-16,-19 20 0,19-19 15,0 0-15,0 19 0,-19 0 0,19-19 16,0 18-16,-19 1 0,19 0 0,1 0 16,-20 0-16,0 0 15,0 0-15,-20 19 32,1 19-17,0-19-15,19 19 0,-19 0 0,0 0 16,0 0-16,0 0 0,0 1 0,0 18 15,0 0-15,-20 0 0,20 0 16,0 20-16,-19-1 0,19 0 0,0 20 16,0-1-16,0 20 0,-1-1 15,1 0-15,0 1 0,19-1 0,0 20 16,-19-19-16,19-20 0,0 19 0,0-18 16,0-1-16,19-19 0,-19 1 15,0-1-15,0-19 0,0 20 0,19-20 16,-19 0-16,0 0 0,0-19 15,0 19-15,19-18 0,-19 18 0,0-19 16,0 0-16,20-19 0,-20 19 0,0 0 16,19 0-16,0-19 15,0 0 17,-19-19-32,0 0 15,0 0-15</inkml:trace>
  <inkml:trace contextRef="#ctx0" brushRef="#br1" timeOffset="64">2933 3205 0,'0'-19'0,"0"0"16,0 0-1,0 0 1,-19 19-16,38-20 16,-19 1-1,0 0 1,19 0-16,-19 0 15,19 0-15,-19 0 16,19 19-16,-19-19 0,19 0 16,-19 0-16,19 19 15,-19-20-15,0 1 16,19 19-16,-19-19 16,-19 19 15,0 19-16,0 0-15,0 1 0,0 18 16,-19 0-16,18 19 0,-18-19 0,0 39 16,0-20-16,-19 19 0,18 1 0,1 18 15,-19-18-15,19 18 0,-1 1 0,1 18 16,0-18-16,19-1 0,-19 1 16,19-1-16,0 1 0,19-20 0,-20 1 15,20-1-15,0-19 0,0 20 16,0-20-16,0 0 0,20-19 0,-20 1 15,19 18-15,-19-38 0,19 19 0,0 0 16,-19-19-16,19 1 0,-19-1 16,19 0-16,0 0 0,-19 0 0,0 0 15,19-19-15,-19 19 0,19 0 16,0-19 0</inkml:trace>
  <inkml:trace contextRef="#ctx0" brushRef="#br1" timeOffset="65">2914 3358 0,'-20'0'15,"20"-19"-15,-19 19 16,0 19-16,0 0 16,0-19-16,19 19 0,-19 19 0,0-19 15,-19 38-15,19-18 0,-1 18 16,20 19-16,-19 1 0,0 18 0,19 1 0,-19 18 15,19-18-15,0 18 0,19 1 16,-19-20-16,19 20 0,0-19 16,-19-1-16,20 0 0,-1 1 0,0-20 15,0 1-15,0-1 0,0 1 0,38 37 16,-38-57-16,1 1 16,-20-1-16,19-19 0,0 0 0,0 1 15,0-20-15,-19 19 0,19-19 0,0 0 16,-19 0-16,19 0 0,0-19 15,0 0-15,-19-19 16,0 0-16,0 0 0</inkml:trace>
  <inkml:trace contextRef="#ctx0" brushRef="#br1" timeOffset="66">2971 4943 0,'-19'-58'0,"19"20"0,0 0 0,-19 0 0,19 0 15,-19 0-15,19 18 0,-20-18 16,20 19-16,-19 0 0,19 0 16,0 0-16,-19 0 0,0 19 15,19 19-15,-19 19 0,19 0 16,19 20-16,-19-1 0,19 19 0,0 1 16,0-1-16,1 0 0,-1 20 15,0-20-15,19 20 0,-19-20 0,19 20 16,-19-20-16,19-19 0,-18 20 15,-1-20-15,19-19 0,-19 19 0,0-18 16,0-1-16,19 0 0,-19-19 0,1 19 16,-1-19-16,0 1 0,0-1 15,0 0-15,0 0 0,0-19 16,-19 19-16,19-19 0,0 0 16,0 0-1</inkml:trace>
  <inkml:trace contextRef="#ctx0" brushRef="#br1" timeOffset="67">3486 6050 0,'-19'0'0,"19"-19"0,-19 0 0,0 0 15,19 0-15,-19-19 0,0 19 16,0-19-16,-19-1 0,19 1 0,-1 0 16,-18-19-16,0-1 0,0 1 0,0 0 15,19-20-15,-20 20 0,1-19 0,19-1 16,0 1-16,0 0 0,0-1 15,19-18-15,-19 18 0,19-18 0,19 18 16,0-18-16,-19 19 0,19-1 16,0 20-16,19-20 0,-19 20 0,0 0 15,1 0-15,18 18 0,-19 1 16,0 0-16,0 0 0,0 0 0,-19 19 16,19-1-16,0-18 0,-19 19 0,19 19 15,-19-19-15,20 0 0,-20 38 31,-20-19-31,20 19 0,-19 0 16,19 0-16,0 20 0,-19-20 0,0 19 16,19 0-16,-19 0 0,19 19 0,-19-18 15,19 37-15,0-19 0,0 20 0,0-1 16,0 20-16,0-1 0,0 20 16,19-1-16,0 1 0,-19 19 0,19-1 15,0 1-15,0 0 0,20-1 16,-20-18-16,0-20 0,0 1 0,0-1 15,19-18-15,-19-1 0,0 1 16,1-20-16,18 0 0,-19-19 0,0 1 16,0-1-16,0 0 0,0-19 0,0 19 15,0-38-15,1 19 0,-1 0 16,0-19-16,0 0 0,0 0 16,-19-19-16,19 0 15,-19 0-15,0 0 0,0 0 16,-19 0-16,19-19 0,0 19 0,-19-20 15,19 1-15,-19 0 0,0 0 16,0 0-16,-1-20 0,1 20 0,0-19 16,0-1-16,0 1 0,0 0 0,0-20 15,0 20-15,0-19 0,0 19 16,-1-20-16,1 20 0,0-20 0,0 1 16,0 0-16,0-1 0,0 20 0,19-19 15,-19-1-15,0 1 0,19-1 16,-19-75-16,19 94 0,-20-18 15,20 19-15,0 18 0,0-18 16,-19 19-16,19-19 0,0 18 0,0 1 16,0 19-16,-19-19 0,19 19 0,0 0 15,0-19-15,-19 18 0,19 1 16,0 0-16,-19 0 16,19 0-16,-19 19 0,19-19 0,-19 19 15,0 0 1,19 19-16,-19 0 15,19 19-15,0 20 0,0 18 16,0 0-16,0 20 0,0 19 0,19-20 16,-19 20-16,19-1 0,0 1 0,-19-20 15,19 1-15,0-1 0,-19 1 0,19-20 16,0-19-16,0 1 0,-19-1 16,20 0-16,-20-18 0,19-20 0,-19 19 15,0-19-15,19 0 0,-19 0 16,0-38-1,0 0-15,-19 0 16,19 0-16,-19-19 0,19-1 0,-20 1 16,1 0-16,19 0 0,-19-20 0,0 1 15,0 19-15,0-19 0,-19-1 16,19 1-16,0 0 0,-1-20 0,1 20 16,0 0-16,-19-20 0,38 20 0,-19 0 15,0-20-15,0 20 0,19-19 16,0 18-16,-19-18 0,19 19 0,0-20 15,0 20-15,19 0 0,-19-20 16,0 20-16,19 19 0,-19-19 0,0 18 16,0 1-16,19 0 0,-19 19 0,0-19 15,0 19-15,19 0 0,-19-1 16,0 1-16,-19 38 16,19 20-16,0-20 15,-19 19-15,19 19 0,0 1 0,-19-1 16,19 19-16,0-19 0,0 20 0,-19-20 15,19 0-15,0 1 0,0-1 0,0 0 16,0-18-16,0 18 0,0-19 16,0-19-16,0 19 0,0-19 0,0 20 15,0-20-15,19 0 16,0-38-16,-19 0 16,0 0-16,0-1 0,19-18 0,-19 0 15,0-19-15,0-1 0,0 1 16,-19 19-16,19-19 0,0-1 0,0 20 15,-19 0-15,19 0 0,0 19 16,0 0-16,-19-1 0,19 1 0,-19 38 16,19 1-16,-19 18 0,19 19 15,0 19-15,0 1 0,0 18 16,19 20-16,-19 0 0,19-1 0,0 20 16,0-1-16,19 1 0,-19 0 15,0-20-15,19 1 0,-18-19 0,18-20 16,-19 0-16,0-18 0,19-1 0,-19 0 15,0-19-15,0-19 0,1 20 16,-1-20-16,0-19 0,0 19 0,0-19 16,0 0-16,0 0 0,-19-19 15,19 0-15,-19 0 0,19-1 0,-19 1 16,19 0-16,-19-19 0,0 19 0,0 0 16,20-19-16,-20-1 0,-20 20 0,20-19 15,0 0-15,0 0 0,0 0 16,-19-1-16,19 1 0,-19-19 0,0 19 15,19-20-15,-19 1 0,0 0 0,19 0 16,-19-20-16,0 20 0,0-20 16,19 20-16,-19-19 0,19 18 0,-20 1 15,20 19-15,-19-19 0,19 19 16,0-1-16,0 1 0,0 0 0,-19 19 16,19-19-16,0 19 0,19 19 15,0 38-15,1 0 16,-20 38-16,38-18 0,-19 37 0,0 1 15,19-1-15,-19 20 0,19-20 0,-18 20 16,18-20-16,-19-18 0,0 18 16,0-38-16,0 20 0,0-20 0,19 0 15,-18-18-15,-1-1 0,-19 0 16,19 0-16,0-19 0,0 0 0,0 0 16,0-19-16,0 0 15,-19-19-15,0 0 0,0 0 16,0-19-16,0 0 0,-19 0 0,19-20 15,-19 1-15,0 0 0,0-1 16,0-18-16,0 19 0,0-1 0,-1 1 16,1 0-16,0 0 0,0 18 0,19 20 15,-19-19-15,19 19 0,-19-19 16,19 19-16,-19 19 0,38 19 16,-19 19-16,19 0 15,-19 0-15,38 20 0,-19-1 0,0 19 16,20 1-16,-20-1 0,0-19 0,19 20 15,-19-20-15,0 0 0,0-18 16,0 18-16,0-19 0,1 0 0,-1-19 16,0 0-16,-19 20 0,19-39 15,0 19-15,0-19 0,-19-19 16,19 19-16,-19-39 0,0 20 0,0-19 16,0 0-16,-19-19 0,19-1 0,-19 1 15,0-19-15,19 18 0,-38 1 16,38-19-16,-19 18 0,-1 20 0,1 0 15,19 0-15,-19 0 0,19 19 16,-19-20-16,19 20 0,0 38 16,0 0-16,0 1 0,19 18 0,0 0 15,0 19-15,1 20 0,-1-1 16,0-19-16,0 20 0,0-20 0,0 0 16,0 1-16,0-1 0,0-19 15,0 0-15,1 0 0,-20-18 0,19-1 16,0 0-16,0 0 0,0-38 15,-19 0 1</inkml:trace>
  <inkml:trace contextRef="#ctx0" brushRef="#br1" timeOffset="68">3849 4962 0,'0'-19'0,"-19"0"0,19 0 16,0-1-16,-19 1 0,19 0 16,0 38-1,0 20-15,19-20 0,0 38 16,0 0-16,0 1 0,1 18 0,-1 19 16,19 1-16,-19 19 0,0-20 15,0 20-15,19-20 0,-19 20 0,1-39 16,-1 20-16,0-20 0,0 0 0,0-18 15,0-1-15,0 0 0,0-19 0,-19-18 16,19 18-16,0-19 0,1-19 16,-20 19-16,19-19 0,-19-19 0,19 0 15,-19 0-15,0-20 0,19 1 16,-38 0-16,19-19 0,0-20 0,-19 20 16,0-19-16,-1-20 0,1 20 0,0 18 15,0-18-15,0 19 0,0 0 16,0 18-16,19 1 0,-19 0 0,19 19 15,-19 0-15,19 0 0,-19 38 16,38 0-16,-19 19 0,0 19 16,19 1-16,0-1 0,0 19 0,0 1 15,0-1-15,0-19 0,19 20 16,-18-1-16,-1-19 0,0 1 0,0-20 16,-19 19-16,19-19 0,0 1 0,0-20 15,0 19-15,-19-19 0,19 0 16,0-19-16,1 19 0,-1 0 15,0-38 1</inkml:trace>
  <inkml:trace contextRef="#ctx0" brushRef="#br1" timeOffset="69">3849 5573 0,'-19'-19'0,"0"0"0,0 0 15,19 0-15,-19 0 0,0 19 16,19 19 0,0 0-16,19 19 15,-19 0-15,19 19 0,0 1 0,0-1 16,0 0-16,19 20 0,-18-20 16,18 19-16,0 1 0,-19-20 0,19 19 15,0-18-15,-18-1 0,18 0 16,-19 1-16,19-20 0,-19 0 0,19 0 15,-19 0-15,1 1 0,-1-20 0,0 19 16,0-19-16,0 0 0,0 0 16,0 0-16</inkml:trace>
  <inkml:trace contextRef="#ctx0" brushRef="#br1" timeOffset="70">3868 6165 0,'-19'-38'0,"0"19"0,0 0 0,0 0 16,0-1-16,19 1 0,-19-19 15,0 19-15,0 0 0,0 0 0,19-19 16,-20 19-16,1-1 0,19-18 0,-19 19 15,19 0-15,-19-19 0,19 19 0,0 0 16,-19 0-16,19-20 0,0 20 16,-19 0-16,19 0 0,0 0 15,0 0-15,-19 0 0,19 0 16,0 38 0,0 0-16,19 0 15,-19 19-15,19 0 0,-19 1 16,19 18-16,0 0 0,0 20 0,20-20 15,-20 19-15,0-18 0,19 18 0,-19-19 16,19 20-16,-19-20 0,19 0 16,1 1-16,-20-1 0,19-19 0,-19 0 15,19 19-15,-19-18 0,20-1 16,-20-19-16,0 19 0,0-19 0,0 19 16,19-18-16,-19-1 0,0 0 15,-19 0-15,19 0 0,1-19 0,-1 19 16,0-19-16,0 19 0,0-19 15,-19-19 1</inkml:trace>
  <inkml:trace contextRef="#ctx0" brushRef="#br1" timeOffset="71">4308 6872 0,'0'-19'16,"-19"-1"-16,-1 20 0,1-19 0,0 0 15,0 0-15,0 0 0,0 0 16,0-19-16,0 19 0,-19 0 15,18-1-15,-18-18 0,19 19 0,-19-19 0,19 0 16,-19 0-16,-1-1 0,1-18 16,0 19-16,0-19 0,0-1 0,0-18 15,-1 19-15,1-20 0,19 20 16,-19-19-16,0-1 0,19 20 0,-20-19 16,20 18-16,0-18 0,0 19 0,0-1 15,0 1-15</inkml:trace>
  <inkml:trace contextRef="#ctx0" brushRef="#br1" timeOffset="72">3219 4866 0,'0'-19'16,"-19"19"-16,19 19 0,0 0 16,-19-19-16,19 20 15,0 18-15,0-19 0,-19 19 0,19 19 16,0 1-16,19-1 0,-19 19 0,0 1 15,19-1-15,-19 20 0,19-1 16,0-18-16,0 18 0,0-19 0,0 20 16,1-20-16,18-18 0,-19 18 15,0-19-15,19 20 0,-19-39 0,0 19 16,0-19-16,1 20 0,-1-20 0,0-19 16,0 19-16,0-19 0,0 19 15,0-19-15,0 1 0,0-20 0,0 19 16,-19 0-16,20-19 0,-1 0 15</inkml:trace>
  <inkml:trace contextRef="#ctx0" brushRef="#br1" timeOffset="73">3677 6604 0,'-19'-19'0,"0"0"16,0 0-16,-19-19 0,19 19 16,0-19-16,-19-1 0,-1 1 0,20 0 15,-19 0-15,0 0 0,0-1 0,-1-18 16,1 19-16,0-19 0,0 18 15,0-18-15,-1 0 0,1 19 0,0-20 16,0 1-16,0 0 0,0-1 0,-1 1 16,20 0-16,-19 0 0,19-1 15,0-18-15,0-1 0,0 20 0,19-19 16,-19-1-16,19 1 0,0 0 16,0 18-16</inkml:trace>
  <inkml:trace contextRef="#ctx0" brushRef="#br1" timeOffset="74">2684 4141 0,'0'19'0,"-19"-19"16,0 19-16,19 0 0,-19 0 15,0 0-15,19 0 0,-19 19 0,19 1 16,-19-1-16,19 0 0,-19 19 0,19 20 15,0-20-15,0 19 0,0 1 16,0-1-16,0 1 0,19 18 16,-19-19-16,19 20 0,0-1 0,0 1 15,0-1-15,0-18 0,0-1 0,0 1 16,20-20-16,-20 0 0,0 0 0,0-18 16,0-1-16,19 0 0,-19 0 15,0 0-15,1-18 0,-1 18 0,0-19 16,0 0-16,0 0 0,0 0 15,0-19-15,0 19 0,-19 0 0,19 0 16,0-19-16,-19 20 0,19-1 16,-19 0-16,20-19 15,-20 19-15,-20-19 32,20-19-32,-19 19 15,0-19-15,19 0 0,-19-1 0,0 1 16,-19-19-16,19 19 0,0-19 0,-19-19 15,18 18-15,-18-18 0,0 0 16,19-1-16,-19-18 0,0 19 0,-1 0 16,1-20-16,19 1 0,-19 18 15,19-18-15,0 0 0,-20 18 0,20-18 16,0 0-16,0-1 0,19 1 0,-19 18 16,19-18-16,-19 0 0,19 18 15,0-18-15,0 19 0</inkml:trace>
  <inkml:trace contextRef="#ctx0" brushRef="#br1" timeOffset="75">2398 4064 0,'-19'0'16,"19"19"-16,-19 0 16,0 1-16,19-1 0,-20 0 0,20 19 15,-19 19-15,19-19 0,0 20 0,-19-1 16,19 19-16,0 1 0,0-1 0,0 20 15,0-1-15,19 1 0,-19-1 16,19 20-16,1-20 0,-1 20 16,0-20-16,0 1 0,0-20 0,0 1 0,0-20 15,0 0-15,0 0 0,20-18 16,-20-1-16,-19 0 0,19-19 0,0 0 16,0 0-16,-19 0 0,19-19 15</inkml:trace>
  <inkml:trace contextRef="#ctx0" brushRef="#br1" timeOffset="76">2379 3892 0,'0'-19'0,"-19"19"31,19 19-31,-19 1 0,19 37 16,-20-38-16,20 19 0,0-19 15,-19 19-15,19-19 0,0 20 0,0-20 16,0 0-16</inkml:trace>
  <inkml:trace contextRef="#ctx0" brushRef="#br1" timeOffset="77">2608 5401 0,'0'-19'16,"0"0"-1,19 19 1,-19 19-1,19-19-15,-19 19 16,19 0-16,-19 0 0,19 0 0,0 20 16,-19-1-16,39 0 0,-20 0 0,0 0 15,0 1-15,19 18 0,-19-19 16,19 19-16,1-18 0,-20-1 0,19 19 16,0-19-16,0 0 0,0 1 0,1-1 15,-1 0-15,-19 0 0,19 0 16,0-18-16,1 18 0,-1-19 0,-19 19 15,19-19-15,-19 0 0,19 0 16,-19 20-16,1-20 0,-1 0 16,0 0-16,0 0 0,0 0 0,0 0 15,0 0-15,-19 0 0,19 0 0</inkml:trace>
  <inkml:trace contextRef="#ctx0" brushRef="#br1" timeOffset="78">3315 6203 0,'-20'-38'0,"1"0"15,0 0-15,0-1 0,0 20 0,0-19 16,19 0-16,-19 19 0,0-19 16,0-1-16,0 20 0,19 0 0,-20-19 15,1 19-15,0 0 0,19-19 0,-19 19 16,19 0-16,-19-1 0,0 20 16,19-19-16,-19 0 0,19 0 0,-19 0 15,19 0 1,-19 19-16,19-19 0,0 38 31,0 0-31,0 0 0,0 19 16,19 1-16,-19-1 0,19 0 0,0 0 15,0 19-15,0-18 0,0 18 16,19-19-16,-18 19 0,18 1 0,0-20 0,0 19 16,0-19-16,1 1 0,-1 18 15,0-19-15,0 0 0,0 0 16,1 1-16,-1-1 0,0-19 0,0 19 15,0-19-15,1 0 0,-20 0 0,19 0 16,0 1-16,-19-1 0,19 0 16</inkml:trace>
  <inkml:trace contextRef="#ctx0" brushRef="#br1" timeOffset="79">4021 6795 0,'-19'0'0,"0"0"16,0 0 0,38 0-1,-19 19 1,19-19-16,0 0 0,19 0 16,-19 19-16,1-19 0,-1 0 0,19 0 15,-19 0-15,19 20 0,0-20 16,-19 0-16,1 0 0,18 0 15,-19 19-15,19-19 0,-19 0 0,0 0 0,0 19 16,0-19-16,1 0 0,-1 19 16,0-19-16,0 0 0</inkml:trace>
  <inkml:trace contextRef="#ctx0" brushRef="#br1" timeOffset="80">4002 5936 0,'-19'-77'0,"0"1"16,0 0-16,0-1 0,19 1 0,0 0 15,-19-1-15,19 1 0,0 18 0,0-18 16,0 19-16,-20-1 0,20-18 16,0 19-16,0-1 0,-19 20 15,19-19-15,0 19 0,0 0 0,-19-1 16,19 20-16,0-19 0,0 19 0,-19 0 16,19 0-16,-19 19 15,19 19-15,0 19 0,0-19 16,0 19-16,0 1 0,19-1 0,-19 19 15,19-19-15,0 20 0,0-20 16,1 0-16,-1 0 0,19 19 0,-19-18 16,0-20-16,0 19 0,0 0 0,0-19 15,0 0-15,1 20 0,-1-20 0,0-19 16,-19 19-16,19 0 0,-19 0 16,19-19-16,-19-19 31,-19 0-31,0 0 0,19 0 15,-19-1-15,0-18 0,19 19 0,-20 0 16,20-19-16,-19 19 0,19 0 16,0-20-16,0 20 0,0 0 0,0 0 15,0 0-15,19 19 16,1 19-16,-20 0 0,19 0 16,0 0-16,0 20 0,0-20 15,-19 19-15,19 0 0,0 0 0,0 1 16,-19-1-16,19 0 0,-19 0 0,19-19 15,-19 19-15,0-18 0,20 18 16,-20-19-16,0 0 0,0 0 0,0 0 16,-20 0-16,1-19 15,0 0-15,0 0 0,0-19 0,0 19 16,0-19-16,-19 0 0,19 0 16,-20 0-16,1-19 0,0 18 15,0-18-15,0 19 0,-1-19 0,1 0 16,19 0-16,-19-1 0,0 1 0,0 0 15,18 0-15,-18 0 0,19 18 0,-19-56 16,19 38-16,19 19 16,-19-19-16,19 18 0,-19 1 15,19 0-15,0 0 0,0 38 16,19 19 0,-19 1-16,19-1 0,-19 0 15,19 19-15,0 1 0,0 18 0,0-19 16,0 20-16,0-1 0,1 1 0,-1-20 15,19 19-15,-19-18 0,19-1 16,-19 0-16,0 0 0,19 1 0,-18-20 16,-1 0-16,19 0 0,-19 0 0,0-18 15,0 18-15,19-19 0</inkml:trace>
  <inkml:trace contextRef="#ctx0" brushRef="#br1" timeOffset="81">4269 6050 0,'20'-19'0,"-1"19"16,-19 19-1,0 1-15,19-1 0,-19 0 0,19 19 16,-19-19-16,0 19 0,0 0 0,19 1 16,-19-1-16,19 0 0,-19 0 15,0-19-15,19 20 0,-19-1 0,19-19 16,-19 19-16,0-19 0,19 0 15</inkml:trace>
  <inkml:trace contextRef="#ctx0" brushRef="#br1" timeOffset="82">4785 6031 0,'0'-19'0,"0"0"0,0 0 16,0 0-16,0 0 15,0 38-15,0 0 16,0 0-16,0 19 16,0-19-16,0 20 0,0-1 0,-19 0 15,19 19-15,0-18 0,0-1 16,0 0-16,-19 19 0,19-19 0,0 1 15,0-1-15,-19 0 0,19 0 0,0 0 16,-19 1-16,19-1 0,0-19 16,0 0-16,-19 0 0,19 0 0,0 0 15,0 0-15,0 0 0,-20 1 16,20-40 0,0 1-1,20 0-15,-20 0 0,0 0 16,19 0-16,-19 0 0,19-19 0,-19-1 15,19 20-15,-19-19 0,19 0 0,-19 19 16,19-19-16,-19 19 0,19 0 0,-19-20 16,0 20-16,19 0 0,-19 0 15,0 0 1,0 38-16,0 0 0,0 0 16,0 0-16,-19 20 0,19-20 0,-19 19 15,19 0-15,-19 0 0,19-19 16,-19 19-16,19-18 0,-19 18 0,19-19 15,0 0-15,-19 0 0,19 0 16,0 0-16,0 0 0,-19 0 16,38-19-1,-19-19-15,0 0 0,19 0 16,-19 0-16,19 0 16,0-19-16,-19 19 0,19 0 15,0-20-15,0 1 0,0 0 0,0 19 16,1-19-16,-20 0 0,19-1 0,0 20 15,0-19-15,-19 19 0,19 0 0,-19 0 16,19 19-16,-19-19 0,19 19 16,-19 19-16,0 0 15,0 19-15,-19-19 0,19 19 16,-19 1-16,19-1 0,-19 0 0,19 0 16,-19 0-16,19 0 0,-19 1 15,0-20-15,19 19 0,-20-19 0,20 0 16,-19 0-16,19 0 0,-19 0 15,19 1-15,0-1 0,0 0 0,-19-19 16,19 19-16,-19-19 0,0 0 16,19-19-1,0 0 1,0 0-16,0-1 0</inkml:trace>
  <inkml:trace contextRef="#ctx0" brushRef="#br1" timeOffset="83">4900 6490 0,'0'-19'0,"19"19"16,-19 19 0,-19-19-16,19 19 0,0 0 0,-19 19 0,19-19 15,-20 19-15,1 1 0,0-1 16,0 0-16,0-19 0,0 19 0,0 0 16,19-18-16,-19 18 0,0-19 15,0 0-15,-1 19 0,20-19 0,-19-19 16,0 19-16</inkml:trace>
  <inkml:trace contextRef="#ctx0" brushRef="#br1" timeOffset="84">4670 6509 0,'0'-19'0,"-19"38"31,19 0-31,-19 0 0,0 0 0,0 0 16,19 19-16,-19-19 0,0 20 16,0-1-16,0 0 0</inkml:trace>
  <inkml:trace contextRef="#ctx0" brushRef="#br1" timeOffset="85">5835 7045 0,'0'-20'16,"20"20"-16,-20-19 15,19 19-15,-19-19 0,19 19 16,0-19-16,-19 0 15,19 19-15,-19-19 0,19 19 0,0-19 16,0 0 0,-19 0-16,19 19 0,0-19 15,-19-1 1,20 20 0,-40 0-1,1 0 1,0 0-16,19 20 0,-19-1 15,-19-19-15,19 19 0,0 19 0,-19-19 16,-1 0-16,20 0 0,-19 0 0,0 20 16,19-20-16,-19 0 0,-1 0 15,20 0-15,-19 0 0,19 0 0,0 0 16,-19 0-16,19-19 0,0 19 0,-1 1 16,1-20-16,0 19 0,0-19 15,0 0-15,19 19 0,-19-19 0,0 0 16</inkml:trace>
  <inkml:trace contextRef="#ctx0" brushRef="#br1" timeOffset="86">5912 6853 0,'19'-20'0,"0"1"16,-19 0 0,-19 19-1,0 0 1,0 0-16,0 19 16,0-19-16,-20 19 15,20-19-15,0 20 0,-19-1 0,19-19 16,-19 19-16,19 0 0,-20 0 0,1 0 15,19 0-15,-19 0 0,19 0 16,0 0-16,0 1 0,0-20 0,-1 19 16,1 0-16,0 0 15,0 0-15,38 0 16,0-38 0,0 19-16,1-19 0,-1 19 15,0 0-15,0-19 0,0 0 16,0 19-16,0-19 0,0-1 0,0 20 15,0-19-15,0 0 0,1 0 16,-1 0-16,0 0 16,-19 0-16,0 0 15,-19 19 1,0 0-16,-1 0 0,1 0 16,0 19-16,-19-19 0,19 19 15,0-19-15,0 19 0,0 0 0,-19 0 16,18-19-16,1 19 0,0 0 0,0 1 15,0-1-15,0-19 16,19 19-16,-19 0 0,0-19 16,19 19-16,19-19 15,0-19 1,0 19 0,-19-19-16,19 19 0,-19-19 15,19 19-15,-19-19 0,19 19 0,-19-20 16,19 1-16,-19 0 15,-19 0 1,0 19 0,0 19-16,0-19 15,0 19-15,0 0 16,19 1-16,-19-20 0,19 19 16,-19 0-16,0 0 15,19 0-15,-20 0 0,20 0 16,-19 0-1,19 0 1,0-38 31,19 19-47,-19-19 16,0 0-1,-19 19 16,0 19-31,19 0 16,-19 0-16,0-19 0,19 19 16,0 1-16,-19-1 0,19 0 15,-19 0-15,19 0 16,-19-19-16,19 19 16,0 0-16,0 0 15,0-38 1,19 19-1,0-19 1,-19 0-16,19 19 16,-19-19-16,19 0 0,0 0 15,-19 0-15,19-1 16,-19 1-16,-19 19 16,19-19-1,-19 19-15,19 19 16,-19-19-16,0 0 15,0 19 1,0-19 0,38 0-1,0 0 1,-19-19-16,19 19 16,-19-19-16,19 19 0,-19-19 0,19 19 15,-19-19-15,19 19 0,-19-19 0,19 0 16,-19 0-16,0 0 15,-19 19 17,0 0-32,19 19 15,-19-19-15,19 19 0,-19 0 16,19 0-16,-19-19 0,19 19 16,0 0-16,-19-19 0,19 19 15,-19-19-15,19 19 0,0 1 16,19-20-1,0 0 1,0-20-16,0 20 0,0-19 16,19 19-16,-18-19 0,18 0 15,-19 19-15,19-19 0,-19 0 0,19 0 16,-19 19-16,20-19 0,-20 19 16,0-19-16,0 19 0,0-19 0,-19 38 15,-19 0 1,0 0-16,19 0 0,-19-19 15,0 19-15,0 0 0,-1 0 16,1 0-16,0-19 0,0 19 16,19 1-16,-19-20 0,0 19 0,19 0 15,0 0 1,19-19-16,0 0 16,0 0-16,0 0 0,0-19 15,1 19-15,-1 0 0,0-19 16,0 19-16,0 0 0,19-19 0,-19 19 15,0-20-15,0 1 0,0 19 0,20-19 16,-20 19-16,-19-19 0,19 19 0,0 0 16,-19-19-16,19 19 0,-38 19 15,0-19 1,0 19-16,0-19 0,0 19 0,-20 0 0,20 1 16,-19-1-16,19 0 0,0 0 15,0 0-15,0 0 0,0 0 0,0-19 16,-1 19-16,20 0 15,20-38 1,-1 19-16,0 0 0,0-19 0,0 19 16,19-19-16,-19 0 0,0 19 0,19-19 15,-18 0-15,-1 0 0,19 19 0,-19-19 16,0-1-16,0 1 0,19 0 16,-19 0-16,1 0 0,-1 0 0,0 0 15,0 0-15,0 0 0,0 0 0,0-1 16,-19 1-16,19 19 0,0-19 15,-19 0-15,19 0 0,-19 0 0,20 0 16,-20 0-16,19 19 0,-19-19 16,0 0-16,0-1 0,0 1 15,-19 19-15,-1-19 16,1 19 0,19 19-16,-19-19 0,0 0 0,19 19 15,-19-19-15,0 0 0,0 20 16,0-20-16,19 19 15,-19-19-15,38 0 16,-19-19 0,19 19-16,0-20 15,0 20-15,-19-19 0,19 19 16,0-19-16,0 0 16,0 0-16,-19 0 15,20 19-15,-20-19 0,0 0 16,-20 19-1,1 0 1,0 0-16,0 19 16,0-19-16,0 0 0,19 19 15,-19-19-15,0 19 16,38-19 15,0-19-31,0 19 16,0 0-16,-19-19 0,19 19 15,0-19-15,0 19 16,1-19-16,-1 19 16,-19-19-1,0 38-15,-19 0 16,-1 0 0,20 0-16,-19-19 0,19 19 15,-19 0-15,0 0 0,19 0 16,-19 0-16,19 1 15,0-1-15,19 0 16,0-19-16,0 0 16,0 0-16,1 0 15,-1 0-15,19 0 0,-19 0 0,0-19 16,0 19-16,19 0 0,-19 0 16,1-19-16,-1 19 0,19 0 0,-19 0 15,-19-20-15,19 20 0,0 0 0,0 0 16,-19-19-16,19 19 0,-38 19 31,0-19-31,0 20 16,0-20-16,0 19 0,0-19 15,0 19-15,0-19 0,-1 19 0,1-19 16,19 19-16,-19-19 16,19 19-16,19-19 0,0 0 15,1 0-15,-1 0 0,0 0 16,0 0-16,0-19 0,0 19 15,0 0-15,19-19 0,-19 19 0,0-19 16,1 19-16,-1 0 0,19-19 16,-19 19-16,0-19 0,0 19 0,0 0 15,0-20-15,0 20 0,-19-19 16,20 19-16,-40 0 16,1 0-1,19 19-15,-19-19 0,0 0 16,0 20-16,0-20 0,0 19 0,0-19 15,0 19-15,0-19 0,-1 19 0,1-19 16,19 19-16,-19-19 16,38 0-16,0 0 15,1 0-15,-1 0 0,0 0 16,0-19-16,0 19 0,19 0 0,-19-19 16,19 19-16,-18-19 0,18 0 0,-19 19 15,19-20-15,-19 20 0,19-19 16,-19 19-16,1-19 0,-1 19 0,0 0 15,0-19-15,0 19 0,0 0 16,-19-19-16,19 19 0,-38 0 16,0 0-16,19 19 15,-19-19-15,0 0 0,0 19 16,0-19-16,-1 19 0,1-19 0,0 19 16,0-19-16,0 20 15,0-20-15,19 19 0,19-19 16,0 0-16,0 0 15,0-19-15,0 19 0,1 0 16,-1 0-16,0-20 0,0 20 0,0-19 16,0 19-16,19-19 0,-19 19 15,0 0-15,1-19 0,-1 19 0,0-19 16,0 19-16,0-19 0,0 19 0,0-19 16,0 19-16,-19-19 15,19 19-15,-38 0 16,0 0-1,0 0-15,0 19 16,0-19-16,0 0 0,0 0 0,0 19 16,-1-19-16,1 0 0,19 19 0,-19-19 15,19 19 1,19-19-16,0 0 16,1-19-16,-1 19 0,0 0 15,19 0-15,-19-19 0,0 19 0,0-19 16,19 19-16,-19-19 0,1 19 0,-1 0 15,19-19-15,-19 19 0,0-19 16,0 19-16,0-20 0,0 20 16,0-19-16,-38 19 31,0 0-31,0 0 16,0 0-16,0 19 0,-19-19 0,19 20 15,-20-20-15,20 19 0,-19-19 16,0 19-16,19 0 0,-19-19 15,19 19-15,0 0 0,-1-19 0,1 19 16,0-19-16,0 19 0,19 0 16,19-19-16,0 0 15,0 0-15,1 0 0,-1-19 16,19 19-16,-19 0 0,0-19 0,0 19 16,0 0-16,0-19 0,0 19 15,0-19-15,1 19 0,-1-19 16,0 19-16,-38 0 15,0 19 1,-1-19-16,1 19 0,-19 0 0,0 0 16,0 0-16,0 20 0,-20-20 15,1 19-15,19 0 0,-19 0 0,-1 0 16,1 1-16,0-1 0,18-19 0,-18 19 16,19-19-16,0 0 0,0 20 0,18-20 15,1-19-15,0 19 0,0 0 16,0-19-16,38 0 15,0-19 1,0 19-16,0-19 0,1 0 0,-1 19 16,19-20-16,-19 1 0,0 0 0,0 0 15,0 19-15,19-19 0,-18 0 16,-20 0-16,19 19 0,0-19 0,0 19 16,0-19-16,0 0 15,0 19-15,-19-20 0,-19 20 16,19 20-16,-19-20 15,0 0-15,0 19 0,0 0 16,0 0-16,-20 0 0,20 0 0,-19 0 16,19 0-16,-19-19 0,19 19 15,-20 0-15,20 1 0,0-20 0,0 19 16,0-19-16,0 19 0</inkml:trace>
  <inkml:trace contextRef="#ctx0" brushRef="#br1" timeOffset="87">6542 7063 0,'19'0'0,"0"-19"15,-38-1 1,0 40 0,0-20-16,0 0 0,0 0 0,0 19 15,-20 0-15,1-19 0,19 19 0,-19 0 16,0-19-16,0 19 0,-1 0 15,1 0-15,0-19 0,0 19 0,0-19 16,-1 19-16,20-19 0,0 20 0,-19-20 16,19 19-16,0-19 15,19-19 1,19 19-16</inkml:trace>
  <inkml:trace contextRef="#ctx0" brushRef="#br1" timeOffset="88">6275 7005 0,'19'-19'0,"0"0"0,0 0 16,0 19-16,-38 0 31,0 19-31,0 0 0,-19 0 0,19-19 16,-20 19-16,20 20 0,-19-20 16,0 0-16,0 0 0,-1 0 0,1 0 15,0 0-15,0 0 0,0-19 0,19 19 16,-20 1-16,20-20 0,0 19 15,0-19-15,0 0 0,19 19 0,-19-19 16,19-19-16,19 19 0,0-19 16</inkml:trace>
  <inkml:trace contextRef="#ctx0" brushRef="#br1" timeOffset="89">5912 7101 0,'19'0'16,"0"-19"-16,0 0 0,0 0 15,0 19-15,-19-20 0,19 1 0,1 0 16,-20 0-1,-20 19-15,1 0 0,19 19 16,-38-19-16,19 0 0,0 19 0,-19 0 16,19-19-16,-20 20 0,20-1 0,-19-19 15,19 19-15,0-19 0,0 19 16,0-19-16,0 19 0,0-19 0,19 19 16,19-19-16,0 0 15,0 0-15,0 0 0,19-19 0,-19 19 16,19-19-16,1 19 0,-1-19 0,-19 0 15,19 19-15,0-19 0,1-1 16,-1 20-16,0-19 0,0 19 0,0-19 16,-19 0-16,20 19 0,-20-19 15,19 19-15,-19 0 0,0-19 16,0 19-16,0 0 0,0-19 0,0 19 0,-19 19 31,-19-19-31,19 19 0,-19 0 0,-19 0 16,19-19-16,-19 19 0,19 0 15,-19 1-15,-1 18 0,1-19 0,0 0 16,0 0-16,19-19 0,-20 19 0,20 0 16,-19 0-16,19-19 0,19 19 15,-19-19-15,19 20 0,0-1 16,19-19-16,0 0 16,0-19-16</inkml:trace>
  <inkml:trace contextRef="#ctx0" brushRef="#br1" timeOffset="90">6389 7120 0,'19'0'0,"0"0"0,-19 19 31,-19 0-31,0-19 0,0 19 16,0 0-16,-19-19 0,19 19 0,-19 1 16,19-1-16,-20 0 0,1 0 15,-19 0-15,19 0 0,-1-19 0,1 19 16,-19 0-16,19 0 0,0-19 15,-1 19-15,-18-19 0,19 19 0,0-19 16,19 20-16,-20-20 0,1 0 0,19 0 16,0 0-16,0 0 0,0 0 15,0 0-15,0 0 0,0 0 16,19-20-16,19 20 16,-19-19-1,19 19-15,0 0 0,0 0 16,0 0-16,0 0 0,0 0 15,0 0-15,19 0 0,-18 0 0,-1 0 16,19 19-16,-19-19 0,0 0 16,0 0-16,19 0 0,-19 0 0,1 0 15,-1 0-15,0 20 0,0-20 0,0 0 16,0 0-16,-38 19 31,0-19-15,0 0-16,-19 0 0,18 19 0,1-19 15,-19 0-15,0 0 0,19 0 0,-19 0 16,-1 0-16,1 0 0,0 0 0,0 0 16,0 0-16,19 0 0,-20 0 15,1-19-15,0 19 0,19 0 0,-19-19 16,19 19-16,0 0 0,-1-20 0,-18 20 16,19-19-1,0 19-15,0-19 0,0 19 0,19-19 16,-19 19-16</inkml:trace>
  <inkml:trace contextRef="#ctx0" brushRef="#br1" timeOffset="91">5167 7349 0,'19'0'0,"0"0"16,0 19-16,20-19 16,-20 0-16,0 0 0,19 0 15,0 0-15,0 0 0,1 0 0,-1 0 16,19-19-16,-19 19 0,0 0 16,20 0-16,-20 0 0,0 0 0,0 0 15,0-19-15,1 19 0,-1 0 16,-19 0-16,19 0 0,-19 0 0,0 0 15,0 0-15,1-19 0,-1 19 16,0 0-16,0 0 0,-38 0 31,0 0-15,0 0-16,-1 0 0,1 0 16,0 0-16,0 0 0,0 0 0,0 0 15,-19 0-15,19 0 0,0 0 16,-20 0-16,20-19 0,-19 19 0,19 0 15,-19 0-15,19 0 0,-20-19 16,20 19-16,0 0 0,-19 0 0,19-19 16,0 19-16,0 0 0</inkml:trace>
  <inkml:trace contextRef="#ctx0" brushRef="#br1" timeOffset="92">3735 7387 0,'0'-19'15,"19"0"-15,-19 0 16,0 0 0,0 38 31,-19-19-47,19 19 15,-19-19-15,19 19 0,0 0 0,-19-19 16,19 19-16,-20 0 15,20 1 1,20-20 0,-20-20-16,0 1 15,19 19-15,-19-19 0,19 0 16,-19 0-16,19 0 16,-19 0-16,0 0 0,19 0 15,-19 0-15,0 0 16,0-1-1,19 20 1,-38 0 0,19 20-1,-19-20 1,19 19-16,-19-19 16,19 19-1,0-38 16,19 0-15,-19-1 0,0 1-16,19 19 15,-19-19-15,0 0 0,0 0 16,0 0 0,0 0-16,0 0 15,0 0 1,-19 19-1,19 19-15,-19-19 16,19 19-16,0 0 16,-19-19-16,19 19 0,0 0 0,-19 0 15,19 0-15,-20 0 0,20 1 16,0-1-16,-19 0 0,19 0 16,0 0-16,0 0 0,0 0 15,19-19 16,-19-19-31,20 0 16,-20 0-16,19 19 16,-19-19-16,0 0 15,19 19-15,-19-19 16,0-1-16,19 20 16,-38 0-1,19 20-15,0-1 16,0 0-16,-19 0 0,19 19 15,0-19-15,-19 0 0,19 19 16,0-19-16,-20 1 0,20 18 0,0-19 16,-19 0-16,19 0 0,0 0 0,0 0 15,-19 0-15,19 0 16,19-19-16,0 0 16,-19-19-1,20 19-15,-20-19 0,19 19 0,-19-19 16,19 0-16,-19 0 0,19 0 0,-19 0 15,19 0-15,-19 0 0,19-1 16,-19 1-16,19 0 0,-19 0 0,0 0 16,19 19-16,-19-19 0,0 0 15,19 19-15,-19-19 0,0 0 16,0 38 0,0 0-16,0 0 15,-19 0-15,19 0 0,-19 0 16,19 0-16,0 0 0,-19 1 15,19-1-15,-19 0 0,19 0 0,0 0 16,-19 0-16,19 0 0,0 0 16,19-19 15,-19-19-31,19 19 0,-19-19 0,19 0 0,0 0 16,-19 0-16,19 0 15,-19 0-15,19 19 0,-19-20 0,0 1 16,19 19-16,-19-19 0,0 0 15,20 0-15,-20 0 16,0 38 0,-20 0-1,20 0-15,0 0 0,-19-19 16,19 19-16,-19 1 0,19-1 16,0 0-16,-19-19 0,19 19 0,-19 0 15,19 0-15,0 0 16,0-38 15,19 19-31,-19-19 0,19 19 16,-19-19-16,19 0 0,0 0 15,-19 0-15,20-1 0,-20 1 16,19 19-16,-19-19 16,0 38-1,-19 0 1,19 1-16,-20-1 0,20 0 15,-19 0-15,0 0 0,19 0 16,-19 0-16,19 0 0,-19 0 0,19 0 16,-19 1-16,19-1 0,-19 0 0,19 0 15,-19 0-15,19 0 16,-19 0-16,19 0 16,19-19-1,-19-19-15,19 19 16,-19-19-16,19 19 15,-19-19-15,19 0 0,0 0 16,-19 0-16,19 19 0,-19-19 16,19-1-16,0 1 0,-19 0 15,20 19-15,-20-19 0,19 0 16,-19 0 0,19 19-1,-19-19 1,-19 19 15,0 0-15,19 19-16,-20-19 15,40 0 17,-20-19-32,19 19 15,-19-19-15,0 0 16,19 19-16,-19-19 0,0-1 15,19 1-15,-19 0 0,0 0 16,0 0-16,0 0 16,0 0-16,0 0 15,0 0-15,0 0 16,-19 19 15,0 0-15,19 19-16,0 0 15,0-38 48,19 19-63,-19-19 16,19 19-1,-38 19 16,19 0-31,0 0 0,0 0 16,0 0-16,-19 0 0,19 0 0,0 0 16,0 0-16,-19 1 0,19-1 15,0 0-15,0 0 0,-20 0 16,20 0-16,0 0 0,0 0 16,0 0-1,0 0 1,20-38-16,-1 19 15,0-19 1,0 19 0,-19-19-16,19 19 15,-19-19 1,19 19 0,-38 19 46,19 0-46,-19-19-16,19 19 0,-19 0 0,0 20 15,0-1-15,-1 0 0,1 0 0,-19 0 16,19 1-16,0 18 0,0-19 16,-19 19-16,19-18 0,19-1 0,-19 0 15,-1 0-15,1-19 0,0 20 16,19-20-16,-19 0 0,19 0 15,0 19-15,-19-38 0,19 19 0,0 0 0,0 0 16,0-38 0,0 0-1,19 0-15,-19 0 16,19 0-16,-19 0 0</inkml:trace>
  <inkml:trace contextRef="#ctx0" brushRef="#br1" timeOffset="93">3868 7846 0,'19'-19'0,"-19"-1"0,20 1 0,-20 0 15,19 0-15,-19 0 16,19 0-16,-19 0 16,0 0-16,19 19 15,-19-19-15,-19 19 47,19 19-47,-19-19 0,19 19 16,-19 0-16,19 0 0,-20 0 0,1 19 15,0-19-15,0 20 0,0-1 16,0 0-16,-19 19 0,19-18 0,0-1 16,-20 19-16,20-19 0,0 0 15,0 1-15,0-1 0,0 0 0,0 0 16,0-19-16,19 19 0,-19-18 15,19-1-15,-19 0 0,19 0 0,19-38 32,-19 0-32,19 0 15,0-1-15,-19 1 0,19-19 16,0 19-16,-19-19 0,19 0 0,0 19 16,0-20-16,0 1 0</inkml:trace>
  <inkml:trace contextRef="#ctx0" brushRef="#br1" timeOffset="94">3926 7616 0,'0'-19'0,"19"0"0,-19 0 16,0 0-16,19 0 16,-19 0-1,0 0 1,-19 19 15,0 0-31,19 19 16,-19 0-16,-1 0 0,20 0 15,-38 19-15,19 1 0,0 18 0,-19 0 16,0 20-16,0-1 0,-1 19 0,-18 1 16,19 19-16,0-1 0,-1-18 15,1-1-15,19 1 0,-19-20 0,19 0 16,0-18-16,0-1 0,0 0 15,19 1-15,-20-20 0,20 0 0,-19-19 16,19 19-16,0-19 0,0 19 16,0-18-16,-19-20 0,19 19 0,19-19 15,-19-19 1,0-1-16,0 1 16,19 0-16,-19 0 0,20-19 0,-20 0 15,0 0-15,19-1 0,0-18 0,-19 19 16,19-19-16,0-1 0,0 1 15,0 0-15,0-1 0,0 1 0,0 0 16,1 0-16,-1-1 0,0 1 16,19 0-16,-19-1 0,0 1 0,0 19 15,19-19-15,-18-1 0,-1 20 16,0 0-16,-19 0 0,19-20 0,0 20 16,-19 19-16,19-19 0,-19 0 0,19 19 15,-19-20-15,0 20 0,0 0 16,0-19-16,0 19 0,19 19 0,-19-19 15,0 0-15,0 0 0,-19 19 16,19-19-16,-19 38 16,19 0-16,-38 19 15,19 0-15,0 19 0,-20 1 0,20-1 16,-19 19-16,0 1 0,19 18 0,-19 1 16,-1-1-16,1 20 0,0-20 0,19 1 15,-19-20-15,0 20 0,18-20 16,-18 1-16,19-20 0,0 19 0,0-18 15,0-20-15,0 19 0,0-19 0,19 0 16,-19-19-16,19 20 0,-20-20 16,20 0-16,0 0 0,0 0 0,0-38 31,20 19-31,-20-19 0,0-19 16,19 19-16,-19-20 0,19 1 0,-19 0 15,19 0-15,0-19 0,0-1 16,0 1-16</inkml:trace>
  <inkml:trace contextRef="#ctx0" brushRef="#br1" timeOffset="95">3677 7731 0,'0'-19'0,"0"-19"0,20 19 15,-20 0-15,0-1 0,19 1 0,-19 0 16,0 0-16,0 0 0,0 0 15,-19 19 1,-1 19-16,20 0 16,-19 0-16,0 19 0,-19 20 0,19-20 15,-19 38-15,19 1 0,-20 18 16,1 20-16,-19-1 0,19 1 0,0 0 16,-20 18-16,20 1 0,-19 0 0,19-1 15,-1 1-15,1-19 0,0-1 16,19 1-16,0-20 0,0-18 0,0 18 15,0-38-15,19 20 0,-20-20 16,20 0-16,0 1 0,-19-20 0,19 0 16,0 0-16,0 0 0,0-18 0,0-1 15,0 0-15,19 0 0,-19 0 16,20-19-16,-20-19 16,0 0-16,0 0 15,19 0-15,-19-20 0,0 20 0,19-19 16,-19 0-16</inkml:trace>
  <inkml:trace contextRef="#ctx0" brushRef="#br1" timeOffset="96">3544 7979 0,'0'-19'0,"19"0"0,-19 0 16,0 0-16,0 38 16,-19-19-16,19 19 15,-19 19-15,0 1 0,19-1 16,-20 19-16,-18 0 0,19 20 0,0-1 15,0 20-15,-19-20 0,19 19 16,-20 1-16,1-1 0,19 20 0,-19 0 16,0-1-16,19 20 0,-20-20 0,1 20 15,19 0-15,0-20 0,-19 1 16,38 0-16,-19-20 0,0 1 0,19-1 16,-19-19-16,19 1 0,0-1 15,-19-18-15,19 18 0,0-19 0,0-19 16,0 1-16,0 18 0,0-38 0,0 19 15,0 0-15,-20-19 0,20 1 16,0-1-16,0-38 16,0-1-1,0-18-15,0 19 0,0-19 0,0 0 16,20 0-16,-20-1 0,0 1 0,0-19 16,19 0-16,-19-1 0,19 1 15,-19-19-15,19 18 0,0-18 0,0 0 16,0-1-16,19-18 0,-19 18 0,0 1 15,20 0-15,-20-1 0,0 1 16,19-1-16,-19 1 0,0 0 0,0 18 16,0-18-16,1-1 0,-1 1 0,0 19 15,0 0-15,0-1 0,-19-18 16,19 19-16,0-77 16,0 96-16,-19-1 0,19 1 15,-19 19-15,0-19 0,0 19 0,0-19 16,19 19-16,-38-1 0,0 40 31,19 18-31,-19 0 0,0 19 0,0 1 16,0 18-16,0 19 0,-19 1 0,18 19 15,-18 18-15,0 1 0,0 0 16,0 18-16,19 1 0,-20 0 0,1-19 16,0 18-16,19-18 0,-19 0 0,19-20 15,0 1-15,-1 0 0,1-20 16,19 0-16,-19-18 0,19-1 0,-19 1 15,19-20-15,0 0 0,0 1 16,0-20-16,0 0 0,0 0 0,0 0 16,0-19-16,0 20 0,0-20 0,19-19 15,-19 19-15,0-38 16,0 0-16,19 0 16,-19-1-16,0 1 0,0-19 0,0 0 15,0 0-15,0 0 0,19-1 16,-19 1-16,0-19 0,0 0 15,20-1-15,-20 1 0,0 0 0,19-20 16,-19 20-16,19-19 0,-19-1 0</inkml:trace>
  <inkml:trace contextRef="#ctx0" brushRef="#br1" timeOffset="97">3124 9755 0,'19'-57'16,"-19"-19"-16,19 18 0,0 1 0,0 0 15,-19 0-15,19-1 0,0 20 16,-19 0-16,0 0 0,19-1 0,-19 1 15,19 0-15,-19 19 0,0 0 16,0 0-16,0 0 0,19 0 0,-19 0 16,0-1-16,-19 40 15,19-1-15,0 0 16,-19 19-16,0 19 0,19 0 0,-19 20 16,0 18-16,19 1 0,-19 18 15,0 1-15,0 19 0,0-1 0,-1 1 16,1 0-16,0 19 0,0-20 15,0 1-15,19 0 0,-19-1 0,19-18 16,-19-1-16,19 1 0,-19-19 0,19-1 16,0 1-16,0-1 0,0-19 0,0 1 15,0-1-15,0 1 0,0-20 16,0-19-16,0 19 0,0-18 0,0-1 16,0 0-16,0 0 0,0-19 0,0 19 15,19-18-15,-19-1 16,0-38-1,0-1 1,0 1-16</inkml:trace>
  <inkml:trace contextRef="#ctx0" brushRef="#br1" timeOffset="98">3276 9259 0,'0'-38'16,"0"19"-16,0-1 0,0 1 15,0 0-15,0 38 16,-19-19-16,19 19 16,-19 20-16,19-1 0,-19 19 0,0 0 0,0 1 15,0 37-15,0 1 0,19-1 16,-19 20-16,-1-20 0,1 39 16,0 0-16,0-1 0,0 20 0,19 0 15,-19-19-15,0 18 0,19-18 0,-19 0 16,19-1-16,0-18 0,0 0 15,-19-20-15,19 1 0,0-1 0,0 1 16,19-1-16,-19-19 0,0-18 0,0 18 16,0-19-16,19-18 0,-19 18 15,0-19-15,0 0 0,0 0 0,19 1 16,-19-20-16,0 0 0,0 0 0,19 0 16,-19-38-1,0 0-15,0 0 16,0 0-16,0 0 0,0-1 15,0 1-15,0 0 0,0 0 0,-19 0 16,19 0-16</inkml:trace>
  <inkml:trace contextRef="#ctx0" brushRef="#br1" timeOffset="99">3047 10519 0,'19'-19'0,"-19"0"15,0 0-15,0 0 0,0 0 0,0 0 16,19 19-16,-19-19 0,-19 19 15,19 19-15,0 0 16,0 0-16,-19 0 0,19 38 0,0-18 16,-19 18-16,19 19 0,-19 1 15,19-1-15,-19 0 0,19 20 0,0-1 16,-19-18-16,19 18 0,-19-18 0,19-1 16,0 0-16,0 1 0,-19-1 15,19 1-15,0-20 0,0 0 0,0 0 16,0 1-16,0-20 0,0 0 15,0 0-15,0 1 0,0-1 0,0-19 16,0 19-16,0-19 0,0 0 0,0 0 16,0-38-1,0 0-15,0 0 16,-19-19-16,19 0 0,0-20 16,0 20-16,0-19 0,-20-20 0,20 1 15,0 0-15,0-1 0,0 1 0,0 0 16,0-1-16,0 1 0,0-1 15,0 20-15,0 0 0,0-1 0,0 20 16,0 0-16,0 0 0,0 0 0,0-1 16,0 20-16,0-19 0,0 19 15,-19 19-15,0 19 16,19 0-16,-19 19 0,19 20 16,-19-1-16,19 19 0,0 1 0,0 18 15,-19-18-15,19 18 0,0 1 16,19-1-16,-19 77 0,0-76 0,0-20 15,19 0-15,-19-18 0,0-1 16,0 0-16,0-19 0,19 20 0,-19-20 16,0-19-16,0 19 0,0-19 15,0 19-15,0-18 0,0-40 16,0-18 0,-19 19-16,19-19 0,0 0 15,-19 0-15,19-20 0,0 1 0,0 0 16,-19 19-16,19-20 0,0 20 15,0-19-15,0 19 0,0-1 0,-19 1 16,19 19-16,0-19 0,0 19 0,0-19 16,0 18-16,0 1 0,0 38 15,0 1 1,0 18-16,0-19 0,0 19 16,0 0-16,0 0 0,0 1 0,0-1 15,0 0-15,0 0 0,0-19 0,19 0 16,-19 20-16,0-20 0,0 0 15,19 0-15,0-38 16,-19 0 0,19-19-16,-19 18 0,0-18 15,0 0-15,0 0 0,19-19 0,-19-1 16,0-18-16,0-20 0,0 1 16,19-20-16,-19 1 0,0-1 0,20-19 15,-1 20-15,-19-20 0,19 1 16,0 18-16,0-19 0,19 20 0,-19-20 15,19 19-15,-19 20 0,1-20 0,18 20 16,-19-1-16,19 1 0,-19 18 16,0 1-16,19 0 0</inkml:trace>
  <inkml:trace contextRef="#ctx0" brushRef="#br1" timeOffset="100">3849 7807 0,'19'0'15,"-19"20"1,-19-20-1,19 19-15,-19 19 0,0 0 0,0 0 16,0 20-16,0 18 0,0 0 0,-19 20 16,-1-1-16,20 1 0,-19 18 0,0 1 15,0-20-15,-1 20 0,1-19 16,0-1-16,19 0 0,-19 1 0,19-20 16,0 1-16,-20-20 0,20 0 15,19 1-15,-19-20 0,0 0 0,19 0 16,-19 0-16,19-18 0,0-1 0,0 0 15,0 0-15</inkml:trace>
  <inkml:trace contextRef="#ctx0" brushRef="#br1" timeOffset="101">4136 7464 0,'0'-19'15,"-19"38"1,0-19-16,19 19 0,-20 0 16,1 0-16,0 0 0,0 0 15,0 0-15,0 19 0,0-18 0,0-1 16,0 0-16,0 0 0,-1 0 16,20 0-16,-19 0 0,0 0 0,19 0 15,-19 0-15,38-19 16,0-19-1,0 0 1,-19 0-16,20 19 16,-1-19-16,-19 0 0,19 19 0,-19-19 15,19 0-15,0 0 0,-19 0 16,19 19 0,-38 0-16,0 0 15,0 19-15,0 0 16,0 0-16,-1 0 15,20 0-15,-19-19 0,19 19 0,-19-19 16,19 19-16,-19 0 16,38-19-1,-19-19-15,19 19 0,-19-19 16,19 19-16,-19-19 16,20 19-16,-20-19 0,0 0 15,19 19-15,-19-19 16,0 0-1,0 38 1,0-38 47,0 0-48,0-1 1,0 1-1,0 0-15,0 0 16,0 0-16,0 0 0,0 0 16,0 0-16,0 0 0,0 0 15,0-1-15,0 1 16,0 0-16,0 0 16,0 0-1,-19 19-15,19-19 16,0 0-1,0 38 17,19 0-17,-19 0 1,0 0-16,19-19 16,-19 19-16,19 0 15,-19 1 1,19-20-16,-19 19 15,0 0 1,19-19 0,-38 0-1,19-19 1,-19 19 0,19-19-16,0-1 15,-19 20 1,38 0 15,0 20-15,0-1-1,0 0-15,0 0 16,0 0-16,0 0 16,1-19-16,-20 19 15,19-19-15,-19 19 16,19-19-16,-19-19 31,0 0-15,0 0-16,0 0 15,0 0-15,0 0 16,-19 0-16,19-1 0,0 1 16,0 0-16,19 19 15,0 19 1,-19 0-1,19-19-15,0 20 16,-19-1-16,19-19 0,-19 19 0,19 0 16</inkml:trace>
  <inkml:trace contextRef="#ctx0" brushRef="#br1" timeOffset="102">3429 6929 0,'0'19'16,"-19"-19"-16,0 0 31,0 0 0,0 0-15,0 0-16,0 19 16,-1-19-16,1 0 15,0 19-15,-19-19 0,19 0 16,0 19-16,0-19 0,-19 0 0,18 0 15,-18 19-15,19-19 0,-19 0 0,19 20 16,-19-20-16,0 0 0,18 0 0,-18 19 16,0-19-16,19 0 0,-19 0 15,19 0-15,-20 0 0,20 0 0,-19 19 16,19-19-16,0 0 0,0 0 16,0 0-16,0 0 0,0 0 0,-1-19 15,1 19-15,38 0 16,-19-19-1,20 19-15,-1 0 0,0 0 0,0-20 16,0 20-16,0 0 0,0 0 16,0-19-16,19 19 0,-18 0 0,-1 0 15,19 0-15,-19 0 0,0 0 0,19-19 16,-19 19-16,0 0 0,20 0 16,-20 0-16,19 0 0,-19 0 0,0 0 15,0 0-15,19 0 0,-19 0 0,1-19 16,-1 19-16,0 0 0,0 0 15,0 0-15,0 0 0,0 0 16,0 0 0,-38 0-1,0 0 1,0 0 0,0 0-16,0 0 0,0 0 15,0 19-15,-1-19 0,1 0 16,-19 0-16,19 0 0,-19 0 0,19 19 15,-19-19-15,-1 0 0,20 0 0,-19 0 16,0 0-16,19 0 0,-19 0 16,-1 0-16,1 0 0,19-19 0,-19 19 15,19 0-15,-19 0 0,19-19 16,-20 19-16,20 0 0,0-19 0,0 19 16,0-19-16,-19 19 0,19-19 15,0 19-15,-1-19 0,1 19 16,0-19-16,0 19 0,0 0 15,0-19 1,19 38 0,19-19-1,-19 19-15,19-19 16,0 0-16,0 19 0,0-19 16,1 19-16,-1-19 15,19 0-15,-19 0 0,0 19 0,0-19 16,19 0-16,-19 0 0,1 0 0,18 0 15,-19 19-15,0-19 0,0 0 0,0 0 16,0 0-16,0 0 0,0 0 16,1 0-16,-20 19 15,-20-19-15,1 0 16,0 0-16,0 0 0,0 0 16,0-19-16,-19 19 0,19 0 0,-20 0 15,1 0-15,0 0 0,0-19 16,0 19-16,-1 0 0,1-19 0,0 19 15,0-19-15,0 19 0,-1-19 16,1 0-16,0 19 0,0-19 0,19 19 16,-19-20-16,-1 1 0,20 19 0,0-19 15,-19 0-15,19 19 0,0-19 16,0 19-16,0-19 0,0 19 16,19-19-16,-20 19 0,40 0 31,-1 19-16,0-19-15,0 19 16,0 0-16,0 0 0,0-19 16,0 19-16,0 0 0,0-19 15,-19 20-15,20-1 0,-1-19 0,0 19 16,0 0-16,0 0 0,0-19 16,-19 19-16,19-19 0,-19 19 15,19-19-15,-38 0 31,19-19-31,-19 19 0,0-19 16,0 19-16,0-19 16,0 19-16,0-19 0,-1 0 15,1 19-15,0-19 0,0-1 16,0 20-16,0-19 0,0 19 16,19-19-16,-19 19 15,19-19-15,0 38 31,19-19-31,-19 19 16,19 0 0,-19 1-1,19-20-15,-38 0 32,19-20-32,-19 20 15,19-19-15,-19 0 16,0 0-16,0 0 15,-1 0-15,1 0 0,0 0 0,0 0 16,0 0-16,0 19 0,0-20 16,0 1-16,0 0 0,0 19 0,-1-19 15,1 19-15,19-19 0,-19 19 16,0-19-16,0 0 0,0 19 16,19-19-1,0 38 1,19-19-1,-19 19 1,19-19-16,-19 19 16,-19-19 31,19-19-47,-19 19 0,0-19 15,0 19 1,0-19-16,0 0 0,-1 19 15,20-19-15,-19 19 0,0-19 16,0 19-16,0-20 0,0 20 16,19-19-16,-19 19 0,0-19 15,0 19-15,19-19 16,-19 19-16,0 0 31,38 0 0,-38 0 32,-1-19-63,1 19 16,0-19-16,0 19 15,0-19-15,0 19 16,0-19-16,0 19 0,0-19 0,0 19 15,-1-19-15,1 19 0,0-20 16,0 20-16,0-19 0,0 0 16,0 19-16,0-19 0,0 19 15,19-19-15,-19 19 0,-1 0 16,20-19-16,-19 19 16,38 0-1,1 0 16,1889 687 1188</inkml:trace>
  <inkml:trace contextRef="#ctx0" brushRef="#br1" timeOffset="103">2035 6719 0,'497'210'438,"-459"-210"-423,-19 0-15,0 0 0,0 0 16,0 0-16,0 0 16,-19-19-16,0 0 15,-19 19-15,0-19 16,0 19-16,0 0 0,0-19 15,0 19-15,0 0 0,-20 0 0,20-20 16,0 20-16,0 0 0,0 0 16,0 0-16,0-19 0,0 19 15,0 0-15,38 0 16,0 0 0,0 0-16,19 0 0,-19 19 15,19-19-15,-19 0 0,20 0 0,-20 0 16,19 0-16,0 20 0,-19-20 15,19 0-15,-18 0 0,18 0 0,-19 0 16,0 0-16,0 19 0,19-19 16,-19 0-16,0 0 0,1 0 15,-1 0-15,-38 0 32,-1 0-17,1-19-15,0 19 0,0 0 16,0 0-16,0 0 0,19-20 15,-19 20-15,-19 0 0,19 0 0,-1-19 16,1 19-16,0 0 0,-19 0 16,19-19-16,-19 19 0,0 0 0,-1 0 15,1 0-15,0-19 0,0 19 0,19 0 16,-20 0-16,1 0 0,19 0 16,0-19-16,0 19 0,0 0 0,0 0 15,38 0 1,-19-19-16,19 19 0,0 0 15,19 0-15,-19-19 0,20 19 0,-20 0 16,19 0-16,0-19 0,0 19 0,-19 0 16,20 0-16,-1 0 0,-19-19 15,19 19-15,-19 0 0,19 0 0,-19 0 16,1 0-16,-1 0 0,0-19 16,0 19-16,0 0 15,-38-20 1,0 20-16,0 0 0,0 0 15,-1 0-15,1 0 0,0 0 0,-19 0 16,19 0-16,0 0 0,-19 0 16,19 0-16,-1 0 0,1 0 0,0 0 15,0 0-15,0 20 0,0-20 16,0 0-16,0 0 16,38 0 15,0-20-16,0 20-15,0 0 16,0-19-16,0 19 16,0 0-16,1 0 0,-20-19 15,19 19-15,0 0 16,0-19-16,-38 19 16,0 0-1,0 0-15,-1 0 16,1 19-16,0-19 0,0 0 15,0 0-15,0 19 0,0-19 16,0 0-16,0 19 16,19 1-1,19-20-15,0 0 16,0 0-16,0 0 0,0 0 16,19-20-16,-19 20 0,1 0 15,18 0-15,-19 0 0,0 0 0,0-19 16,19 19-16,-19 0 0,0 0 15,1 0-15,-1 0 0,0-19 16,-38 38 0,0-19-1,-1 0-15,1 0 16,19 19-16,-19-19 0,0 0 16,19 20-1,19-20-15,0 19 16,0-19-1,1 0-15,-1 19 0,0-19 16,0 0-16,0 19 0,0 0 16,0-19-16,0 0 0,0 19 0,0-19 15,1 19-15,-1-19 0,0 0 16,0 19-16,0-19 0,0 0 0,0 19 16,0-19-16,0 0 0,0 0 15,0 19-15,1-19 0,-1 0 16,0 0-16,-19 20 0,19-20 0,0 0 15,0 0 1,-38 0 31,0 0-31,19-20-16,-19 20 15,0 0-15,19-19 0,-19 19 0,-1 0 16,20-19-16,-19 19 0,0-19 15,0 19-15,0-19 0,0 19 0,0-19 16,0 0-16,0 19 0,19-19 16,-19 19-16,0 0 15,19-19-15,0 0 16,19 19 0,-19 19-16,19-19 0,0 0 15,0 0-15,0 19 0,0-19 16,0 19-16,0-19 15,0 19-15,0-19 16,1 19 0,-40-19 15,1 0-31,19-19 16,-19 19-16,0 0 0,0-19 0,0 19 15,0-19-15,0 19 0,0-19 16,0 19-16,0-19 0,-1 19 15,20-20-15,-19 20 0,0 0 0,19-19 16,-19 19-16,0 0 16,19-19-16,19 19 15,0 0 1,-19 19-16,19-19 0,0 0 16,1 19-16,-1-19 0,0 0 0,-19 20 15,19-20-15,0 19 0,0 0 16,0-19-16,0 19 0,0-19 0,0 19 15,0-19-15,1 19 0,-1-19 16,0 19-16,0-19 0,-19 19 0,19-19 16,0 0-16,-19 19 0,19-19 0,-19 19 15,19-19-15,-19 20 16,0-1 0</inkml:trace>
  <inkml:trace contextRef="#ctx0" brushRef="#br1" timeOffset="104">3104 6738 0,'-19'0'0,"19"-19"0,0 0 0,-19 19 15,19-19-15,0 0 16,-19 19-16,19-20 0,-19 1 16,19 0-1,-19 19-15,19-19 16,-19 19 0,19 19 30,19-19-46,-19 19 0,0 0 0,19-19 16,-19 20-16,0-1 0,19-19 0,0 19 16,-19 0-16,19-19 0,-19 19 15,19 0-15,1-19 0,-20 19 0,19 0 16,0 0-16,-19 0 16,19-19-16,0 20 0,0-1 15,-19 0 1,19-19-16,-19 19 15,-19-19 32,19 19-31,-19-19-16,19-19 16,-19 19-16,0 0 15,0 0-15,0-19 16,-1 19-16,1 0 15,0-19-15,0 19 0,0-19 16,0 19-16,0 0 16,0-20-16,0 20 0,0 0 0,0-19 15,-1 19-15,1-19 0,0 19 16,0 0-16,0 0 0,0-19 16,0 19-16,0 0 0,0 0 0,0 0 15,-1 0-15,1 0 16,0 0-16,0 19 15,19 0 1,0 0 0,0 1-16,0-1 15,19-19-15,-19 19 0,19 0 16,0 0 0,1-19-1,-1 0 16,-38 0-31,19-19 0,-20 19 16,1-19 0,0 0-16,0 19 0,0 0 15,0-19-15,0 19 0,-19 0 0,19 0 16,-20 0-16,20-20 0,-19 20 16,0 0-16,19 0 0,-19 0 0,-1 0 15,1 0-15,19 0 0,-19 0 16,19 0-16,0 0 0,-20 0 0,20 0 15,0 0-15,0 0 16,0 0-16,0 0 0,38 0 31,0 0-15,0 0-16,0 0 16,0 0-1,1 0-15,-1 0 16,0 0-1,-38 0 17,0 0-32,-1 0 15,1-19-15,0 19 0,0 0 0,0 0 16,-19-19-16,0 19 0,19-19 0,-20 19 16,1-19-16,0 19 0,0-19 15,0 0-15,-20 19 0,20-19 16,0 0-16,0 0 0,19-1 0,-20 1 0,20 0 15,-19 0-15,19 19 0,0-19 16,0 0-16</inkml:trace>
  <inkml:trace contextRef="#ctx0" brushRef="#br1" timeOffset="105">2092 6872 0,'19'0'16,"-38"0"-16,19-19 31,-19 19-31,0 0 15,0 0-15,0 0 16,0 0-16,19-20 0,-19 20 16,0 0-16,0 0 0,19-19 0,-20 19 15,1-19-15,0 19 0,19-19 16,-19 19-16,0-19 0,0 0 0,0 19 16,0-19-16,0 0 0,0 0 15,-20 0-15,20-1 0,0 1 0,0 19 16,0-19-16,-19 0 0,19 0 0,0 0 15,-1 19-15,1-19 0,19 0 16,-19 19-16,0-19 0,0 19 16,19-19-16,-19 19 15,19-19-15,19 19 0,0 0 16,0 0-16,0 0 16,0 0-16,-19 19 15,20-19-15,-1 0 0,-19 19 0,19-19 16,0 19-16,0 0 0,0 0 15,0-19-15,-19 19 0,19 0 16,0-19-16,0 19 0,1 0 16,-1-19-16,-19 19 0,19-19 15,-19 20-15,19-20 0,0 19 16,0-19-16,0 19 31,-38-19 0,0 0-31,19-19 16,-19 19-16,19-19 16,-19 19-16,0 0 0,19-20 0,-19 20 15,-1-19-15,1 0 0,0 0 16,0 19-16,0-19 0,0 0 16,-19 0-16,19 0 0,0 19 0,-20-19 15,1 0-15,19 0 0,-19-1 16,0 20-16,-1-19 0,1 0 0,19 0 15,-19 19-15,19-19 0,-19 0 0,19 19 16,0-19-16,-1 19 0,-18 0 16,38-19-16,-19 19 0,0-19 0,0 19 15,0 0-15,19-19 0,-19 19 16</inkml:trace>
  <inkml:trace contextRef="#ctx0" brushRef="#br1" timeOffset="106">1309 6452 0,'19'0'0,"-19"19"15,19-19-15,-38 0 31,0-19-15,0 19-16,0-20 16,0 1-16,0 0 0,0 19 15,0-19-15,0 0 0,0 19 16,-1-19-16,-18 0 0,19 0 0,0 0 16,0 0-16,0 19 0,0-20 0,0 1 15,-20 0-15,20 0 0,0 0 16,0 0-16,0 19 0,0-19 0,0 0 15,0 19-15,0-19 0,19 0 0,-19 19 16,19-20-16,-20 20 0,1-19 16,0 19-16,19-19 15,-19 19-15,19 19 47,19-19-47,-19 19 0,19-19 16,-19 20-16,19-1 15,1 0-15,-20 0 16,19-19-16,-19 19 16,19-19-1,-19 19-15,-19-38 32,0 19-17,19-19-15,-20 19 0,20-19 0,-19 19 16,0-19-16,0 19 0,19-19 0,-19 19 15,0-20-15,0 20 0,19-19 16,-19 19-16,0 0 0,0-19 0,-1 0 16,1 19-1,19-19-15,-19 19 0,0 0 16,0 0-16,0 0 16,19 19-16,-19-19 0,0 0 15,19 19-15,-19-19 16,19 19-1,0 0 1,0-38 0,0 0-1,0 0 1,0 0-16,-19 19 0,19-19 16,-19 0-16,-1 0 0,1 0 15,0 0-15,0 19 0,0-20 0,0 1 16,0 19-16,0-19 0,0 19 0,0 0 15,-1-19-15,-18 19 0,19 0 16</inkml:trace>
  <inkml:trace contextRef="#ctx0" brushRef="#br1" timeOffset="107">1500 3606 0,'-19'0'0,"0"0"47,38 0-16,0 0-15,0 0 0,0 0-16,1 0 0,-1 0 15,0 19-15,0-19 0,0 0 16,19 19-16,0 0 15,-19-19-15,1 19 16,-1-19-16,0 19 0,0-19 0,-19 20 16,19-1-16,0-19 0,0 19 0,0 0 15,0-19 1,-19 19-16,19-19 0,-19 19 0,20-19 16,-20 19-16,19-19 0,0 19 15,0-19 1,-19 19-16,19-19 15,-19 19-15,19-19 16,-19 20 31,0-40-31,-19 20-1,19-19 1,-19 19-1,19-19-15,-19 19 0,19-19 16,-19 19-16,19-19 0,-19 19 0,19-19 16,-20 19-16,20-19 0,-19 0 15,0 19-15,19-19 0,-19 19 0,19-19 16,-19-1-16,0 20 0,0-19 16,0 0-16,0 0 15,0 0-15,-1 19 0,20-19 16,-19 19-16,19-19 0,-19 19 15,19-19-15,-19 19 0,0 0 16,19-19 0,-19 19-16,38 0 31,0 19-15,0-19-16,0 19 15,0-19-15,-19 19 16,20-19-16,-1 19 0,0-19 0,0 19 15,0-19-15,0 19 0,0-19 0,0 19 16,0-19-16,0 19 0,1 1 16,-1-20-16,0 19 0,0-19 15,-19 19-15,19-19 16,-19 19-16,19-19 0,0 19 16,0 0-1,0-19 1,-38 19-1,19-38 1,-19 19-16,0 0 16,0-19-1,0 19 1,19-19-16,-19 0 16,19 0-16,19 19 46,0 19-30,0 0-16,0-19 16,-19 19-16,19 0 0,-19 0 15,19-19-15,-19 19 0,0 0 16,19-19 0,-19 19-1,0-38 32,0 0-31,0 0-16,-19 19 15,19-19-15,0 0 16,0 38 15,0 0-15,0 0-1,0 0-15,0 0 0,0 1 16,0-1-16,-19-19 16,19 19-16,0 0 15,0-38 48,0 0-48,0 0-15,0-1 16,0 1 0,0 0-16,19 0 0,-19 0 15,0 0-15,0 0 0,19 19 16,-19-19-16,0 0 0,19 19 0,-19-19 16,0-1-16,20 20 0,-20-19 15,0 0-15,19 19 0,-19-19 16,0 0-16,19 19 15,-19-19-15,-19 19 32,19 19-17,0 0-15,-19 0 16,19 0-16,-20 0 0,20 1 16,0-1-16,-19 0 15,19 0-15,0 0 0,-19-19 16,19 19-16,0 0 0,0 0 15,-19-19-15,19 19 16,0 0 0,0 1-1,0-40 17,19 20-17,-19-19-15,19 19 0,-19-19 16,19 0-16,1 0 0,-20 0 15,19 19-15,-19-19 0,0 0 16,19 19-16,-19-19 16,-19 38-1,19 0 17,-19-19-32,19 19 0,0 0 0,-20-19 0,20 19 15,0 0-15,-19 0 16,19 0-16,0 1 0,0-1 15,-19-19-15,19 19 16,0 0 0,0-38-1,19 19 1,-19-19-16,19 19 16,-19-19-16,20-1 15,-20 1-15,19 19 0,-19-19 16,0 0-16,19 0 0,-19 0 15,0 0 1,0 38 0,0 0-1,-19 0-15,19 0 16,0 0-16,-19 0 0,19 1 0,-20-1 16,20 0-16,0 0 15,-19 0-15,19 0 16,0 0-16,0-38 47,19 19-47,-19-19 15,0 0-15,0 0 0,20 19 16,-20-19-16,0 0 0,19 19 0,-19-20 16,0 1-16,0 0 0,19 19 15,-19-19-15,0 0 0,19 19 0,-19-19 16,0 0-16,0 0 15,19 19-15,-19-19 0,0 0 16,19 19-16,-19-20 0,0 1 31,0 0 1,0 38 14,-19-19-30,19 19-16,-19-19 16,19 20-16,-19-20 15,19 19-15,-19 0 0,0 0 16,19 0-16,-20-19 16,20 19-16,0-38 46,20 19-46,-20-19 16,19 19 0,-19-19-16,0 0 0,0 0 15,19 19-15,-19-20 16,0 1 0,-19 19-16,19-19 15,-19 19-15,-1 0 16,1 0-1,19-19-15,-19 19 0,0 0 16,0 0-16,0 0 16,0 0-16,0 0 15,19-19-15,-19 19 0,0 0 16,0 0-16,-1 0 0,1 0 16,0-19-16,0 19 0,0 0 15,0 0-15,0 0 0,0-19 16,0 19-16,0 0 0,-1 0 0,1 0 15,19-19-15,-19 19 0,0 0 16,0 0-16,0 0 0,0 0 16,0 0-1,38 0 1,0 0 0,-19 19-16,19-19 15,0 0-15,0 19 16,0-19-16,0 0 15,1 19-15,-1-19 0,0 0 16,0 0-16,0 19 0,0-19 16,0 0-16,0 0 15,0 0-15,0 0 16,1 0-16,-1 0 16,-38 0 15,-1-19-16,1 19-15,0-19 16,0 19-16,0-19 16,0 19-16,0 0 0,0-19 15,0 19-15,0-19 0,-1 19 0,1-19 16,0 19-16,-19 0 0,19-20 16,0 1-16,0 19 0,0 0 15,0-19-15,-1 19 0,1 0 16,38 0 15,-19 19-31,20-19 16,-1 19-16,0-19 0,0 20 15,0-1-15,0-19 16,0 0-16,-19 19 16,19-19-16,0 0 15,-19 19-15,-19-19 47,0-19-47,0 19 16,0 0-16,0 0 0,0 0 15,0 0-15,0 0 0,-1-19 0,-18 19 16,19 0-16,0 0 0,-19 0 16,19 0-16,0 0 0,-20 0 0,20 0 15,-19 0-15,19 0 0,0 0 0,0 0 16,0 0-16,0 0 0,0 0 15,0-19-15,-1 19 16,20 19 0,20-19-1,-1 0 1,-19 19-16,19-19 0,0 0 16,0 0-1,0 0-15,-19 19 16,19-19-16,0 0 0,0-19 15,0 19 1,-19-19 15,-19 19-31,0 0 16,19-19-16,-19 19 16,0 0-16,19-20 0,-19 20 15,0 0 1,19-19-1,19 19-15,0 0 16,0 19-16,0-19 0,0 0 0,0 0 16,0 0-16,20 0 0,-20 20 15,0-20-15,19 0 0,-19 0 0,19 19 16,-19-19-16,20 0 0,-20 19 16,0-19-16,19 0 0,-19 0 15,0 19-15,19-19 0,-18 0 0,-1 0 16,0 19-16,0-19 0,0 0 0,0 0 15,0 0-15,0 19 0,0-19 0,0 0 16,1 0-16,-1 0 16,-19 19-16,19-19 15,0 0 1,0 0 31,0 0 0,0 19-16,-19 0 0</inkml:trace>
  <inkml:trace contextRef="#ctx0" brushRef="#br1" timeOffset="108">4021 1983 0,'0'-19'0,"0"-1"0,0 1 31,-19 19-31,19-19 0,0 0 16,0 0 15,0 0-16,-19 38 1,19 0 0,-19 0-16,19 0 0,0 0 15,-19 1-15,19-1 0,0 0 16,0 0-16,0 0 16,-19-19-16,19 19 0,0 0 15,0 0-15,0-38 31,0 0-15,0 0 0,0 0-16,0 0 0,0 0 15,0 0-15,0-1 0,0 1 16,0 0-16,0 0 0,0 0 16,0 0-16,-19 19 31,19 19-31,0 0 15,-20 0-15,20 0 0,0 0 16,-19 1-16,19-1 0,0 0 0,-19 0 16,19 0-16,0 0 15,0 0-15,19-38 32,-19 0-17,0 0-15,19 0 16,-19 0-16,0 0 0,0-1 15,0 1-15,0 0 0,0 0 16,0 0-16,0 0 0,0 0 16,0 0-16,20 19 0,-20-19 15,0 0-15,0 38 32,0 0-32,0 0 15,0 0-15,0 0 16,-20-19-16,20 19 0,0 0 15,0 0-15,0 0 0,0 1 16,0-1-16,0 0 16,0 0-16,0-38 15,20 19 1,-20-19-16,0 0 16,19-1-16,-19 1 15,0 0-15,0 0 0,0 0 0,19 0 16,-19 0-16,0 0 15,0 0-15,0 0 16,0 38 0,0 0-1,0 0-15,0 0 0,0 0 0,-19 19 16,19-19-16,0 20 0,0-1 0,0 0 16,0-19-16,0 19 0,0 0 15,0-18-15,0 18 0,0-19 0,0 0 16,0 0-16,0 0 0,0 0 15,0 0-15,0 0 0,19-19 16,-19-19 0,19 0-1,-19 0-15,0 0 0,0 0 16,0-19-16,0 19 0,0 0 16,0-20-16,0 1 0,0 19 0,0-19 15,0 0-15,0 19 0,0-20 0,0 20 16,0 0-16,0 0 0,0 0 0,0 0 15,19 0-15,-19 38 16,0 0 0,19 0-16,-19 0 0,0 0 0,0 19 15,19 1-15,-19-1 0,0 0 0,19-19 16,-19 19-16,0 1 0,19-20 0,-19 19 16,0-19-16,19 19 0,-19-19 15,0 0-15,0 0 0,20 0 16,-20 1-16,0-1 0,0-38 31,0-1-15,0 1-16,0 0 15,-20-19-15,20 19 0,0 0 0,0-19 16,-19 0-16,19 18 0,0-18 0,0 0 16,-19 0-16,19 19 0,0 0 15,0-20-15,0 20 0,0 0 0,0 0 16,0 0-16,0 38 15,0 19 1,19-19-16,-19 1 16,0 18-16,19 0 0,-19 0 0,0-19 15,20 19-15,-20 1 0,0-1 0,19-19 16,-19 19-16,0-19 0,19 19 0,-19-19 16,0 1-16,0-1 0,0 0 15,19 0-15,-19 0 0,0 0 16,0 0-16,-19-19 15,19-19 1,-19 0-16,19 0 16,-19 0-16,19 0 15,0-20-15,0 20 0,0 0 0,0 0 16,-20-19-16,20 19 0,0 0 16,0 0-16,0 0 0,20 19 15,-20 19 1,0 0-16,0 0 0,0 0 15,0 19-15,0-19 0,19 19 0,-19 1 16,0-1-16,0-19 0,19 19 16,-19 0-16,0-19 0,0 20 0,0-20 15,0 19-15,19-19 0,-19 0 0,0 0 16,0 0-16,0 0 16,0 1-16,0-1 0,0-38 31,-19 19-31,19-20 15,0 1-15,-19 0 0,19 0 0,0 0 16,0 0-16,-19-19 0,19 19 16,0 0-16,0-1 0,0-18 0,0 19 15,-20 19-15,20-19 0,0 0 0,0 0 16,0 0 0,0 38-16,0 0 0,0 0 15,0 19-15,0-19 16,20 0-16,-20 20 0,0-20 0,0 19 15,0-19-15,0 19 0,0-19 0,0 0 16,19 1-16,-19-1 0,0 0 16,0 0-16,0 0 15,0-38-15,0 0 16,-19 19-16,19-19 16,0 0-16,0-1 0,0 1 0,-20-19 15,20 19-15,0 0 0,-19-19 16,19 0-16,-19 18 0,19-18 0,-19 0 15,19 0-15,0 0 0,-19-1 16,19 20-16,-19-19 0,19 19 0,0-19 16,-19 19-16,19 0 0,0 0 0,0 0 15,-19 19-15,19-20 0,0 1 16,0 0-16,0 38 16,0 0-1,0 1-15,19-1 16,-19 19-16,0-19 0,19 0 0,-19 0 15,0 19-15,19-19 0,-19 0 16,0 1-16,19-1 0,-19 0 0,0 0 16,0 0-16,19 0 0,-19 0 15,19 0 1,-19-38-16,0 0 16,0 0-1,-19 0-15,19 0 0,0-19 16,0 18-16,-19 1 0,19-19 15,0 19-15,-19-19 0,19 19 0,0 0 16,0 0-16,-19 0 0,19-1 0,0 1 16,0 0-16,-19 19 0,38 19 15,-19 0 1,0 1-16,0-1 0,19 0 0,-19 19 16,0-19-16,19 19 0,-19 0 15,0-19-15,19 20 0,-19-20 0,19 19 16,-19-19-16,19 0 0,-19 0 15,20 0-15,-20 0 0,0 1 0,19-20 16,-19 19-16,0 0 0,19-19 0,0 0 31,-19-19-31,0 0 16,0-1-16,-19 1 0,19 0 16,0 0-16,0-19 0,0 19 0,0-19 15,-19 19-15,19-1 0,0 1 16,0 0-16,0 0 0,0 0 0,0 0 15,0 0-15,0 38 16,19 0-16,-19 0 0,0 0 16,19 0-16,-19 20 0,19-20 15,-19 19-15,0 0 0,19 0 0,-19-19 16,19 20-16,-19-1 0,0 0 0,0-19 16,19 19-16,-19-19 0,0 0 15,0 20-15,0-20 0,0 0 0,19-19 16</inkml:trace>
  <inkml:trace contextRef="#ctx0" brushRef="#br1" timeOffset="109">4078 2498 0,'0'-19'16,"-19"19"15,38 0-15,1 0-1,-20 19 1,19-19-16,0 19 0,-19 0 0,19 1 15,-19-1-15,19 0 0,-19 0 16,19 0-16,-19 0 0,0 0 0,0 19 16,19-19-16,-19 20 0,0-20 15,0 19-15,0-19 0,0 0 0,0 0 16,0 19-16,0-18 0,0-1 0,-19 0 16,19 0-16,0 0 0,0 0 15,0 0-15,0 0 16,-19-19-1,19-19 1,-19 0-16,19 0 16,0 0-16,19 0 0,-19 0 15,0 0-15,0-1 0,0 1 0,0 0 16,19 0-16,-19-19 0,0 19 16,0 0-16,0 0 0,19 0 15,-19-1-15,0 40 31,0-1-31,0 0 16,0 0-16,0 0 0,19 0 0,-19 0 16,0 0-16,0 0 0,0 0 0,0 1 15,0-1-15,0 0 0,0 0 16,0 0-16,0 0 0,0 0 16,0 0-1,0-38 1,19 0-1,-19 0-15,0 0 0,0 0 16,0 0-16,0 0 0,0-1 16,0 1-16,0 0 0,0 0 0,19 0 15,-19 0-15,0 0 0,0 0 16,0 0-16,0 38 16,0 0-1,0 0-15,0 0 16,0 0-16,0 19 0,0-19 0,0 1 15,0 18-15,0-19 0,0 0 16,0 0-16,0 0 0,0 0 0,0 0 16,0 0-16,0 1 0,0-1 15,0-38 1,0-1 0,0 1-1,-19 0-15,19 0 0,0 0 0,0 0 0,0 0 16,0-19-16,-19 19 0,19-20 15,0 20-15,-19-19 0,19 19 0,-19-19 16,19 0-16,0 18 0,-19 1 16,19-19-16,0 19 0,0 0 0,-19 0 15,19 0-15,-19 38 16,19 0 0,0 19-16,0-19 0,19 19 15,-19 1-15,0-20 0,0 19 16,0 0-16,0-19 0,0 19 0,19-18 15,-19 18-15,0-19 0,0 0 0,0 0 16,0 0-16,0 0 0,19-19 16,-19 19-16,0-38 15,0 0 1,-19 19-16,19-19 16,0 0-16,0-19 0,0 19 0,-19 0 15,19-20-15,0 20 0,0-19 16,-19 19-16,19-19 0,0 19 0,-19-20 15,19 20-15,0 0 0,0 0 0,0 0 16,0 0-16,-19 19 0,38 0 16,-19 19-16,0 0 15,0 19-15,19-19 0,-19 20 16,0-1-16,19-19 0,-19 19 0,0 0 16,19 1-16,-19-1 0,0-19 0,0 19 15,19-19-15,-19 19 0,0-19 16,0 1-16,0-1 0,0 0 0,19 0 15,-19 0-15,-19 0 16,19-38 0,0 0-1,-19 0-15,19 0 0,0 0 16,0-1-16,0 1 16,0 0-16,0 0 0,19 0 0,-19 0 15,0 0-15,0 0 16,0 0-16,19 19 0,0 0 15,-19 19 1,0 0-16,0 0 0,0 0 0,19 0 16,-19 0-16,0 19 0,0-18 15,0-1-15,0 19 0,0-19 0,0 0 16,0 0-16,0 19 0,-19-19 0,19 0 16,0 1-1,0-1-15,0 0 0,0 0 0,0 0 16,0-38-1,-19 0 1,19 0-16,0 0 16,0-20-16,0 20 15,0 0-15,0-19 0,0 19 0,0-19 16,0 0-16,0 18 0,-19-18 0,19 19 16,0 0-16,0-19 0,0 19 15,0 0-15,0 0 0,-19 19 0,19-20 16,0 1-16,0 38 15,0 1 1,0-1-16,0 0 16,0 0-16,0 0 0,19 0 0,-19 0 15,0 0-15,0 0 0,0 0 16,19-19-16,-19 20 0,0-1 0,0 0 16</inkml:trace>
  <inkml:trace contextRef="#ctx0" brushRef="#br1" timeOffset="110">4403 3510 0,'0'-19'16,"0"0"93,0 38-78,19-19-15,0 0-16,0 0 15,1 0-15,-1 19 16,0-19-16,0 0 0,0 20 16,0-20-16,0 0 0,-19 19 15,19-19-15,0 0 0,0 19 16,0-19 0,-19 19-1,0 0 1,-19-19-1,0 0 1,0 0 0,19-19-16,-19 19 0,19-19 15,-19 19-15,0-19 0,0 0 16,19-1-16,-19 20 0,19-19 16,-19 19-16,19-19 0,-19 0 15,-1 0-15,20 0 31,-19 19-31,38 0 16,1 19 0,-1-19-1,-19 19-15,19-19 0,-19 19 0,19-19 16,-19 19-16,19-19 0,0 19 16,0 1-16,0-20 15,-19 19-15,19-19 0,0 0 16,-19 19-16,0 0 31,-19-19-15,0 0-1,0 0-15,0 0 16,0 0-16,0 0 0,19-19 16,-19 19-16,0 0 0,0 0 15,19-19-15,-20 19 0,1-19 16,0 19-1,19-20-15,19 20 47,0 20-47,1-20 16,-1 19-16,0-19 0,0 0 16,0 19-16,0-19 0,0 0 15,0 19-15,0-19 0,0 0 0,0 19 16,1-19-16,-1 0 0,0 0 0,0 19 15,0-19-15,0 19 0,0-19 0,0 19 16,-19 0-16,19-19 16,-19 19-16,19 1 0,-19-1 0,0 0 15,0 0-15,0 0 16,0 0-16,0 0 0,0 0 16,0 0-16,-19-19 31,19-19-16,-19 19-15,19-19 0,-19 0 16,0 0-16,19 0 16,-19 0-16,0 0 15,19 0-15,-19 19 16,38 0 0,-19 19-16,0 0 15,19 0-15,-19 0 0,19 0 0,-19 19 16,19-19-16,0 20 0,0-1 0,-19 0 15,19 0-15,1 0 0,-20-19 0,19 20 16,0-1-16,-19-19 0,0 0 16,19 0-16,-19 0 0,0 0 15,19 0-15,-38-38 16,19 0 0,-19 0-16,19 0 0,-19 0 15,0 0-15,19 0 0,-20-20 16,1 20-16,0-19 0,0 19 15,0-19-15,19 0 0,-19 0 0,0-1 16,0 1-16,0 19 0,0-19 0,-1 0 16,20 19-16,-19-20 0,0 20 0,19 0 15,-19 0-15,19 0 0,-19 0 16,19 0-16,-19 19 0,19-19 16,0 38-1,19 0-15,-19 0 0,19 0 16,-19 19-16,19 0 0,0 1 0,0-1 15,1 0-15,-20 0 0,19 0 16,0 1-16,0-1 0,-19-19 16,19 19-16,0 0 0,-19-19 0,19 0 15,-19 1-15,0 18 0,19-38 0,-19 19 16,0 0-16,19 0 0,-19 0 16,0-38-1,-19 19-15,19-19 0,0 0 16,0 0-16,-19 0 0,0 0 15,19-1-15,-19-18 0,19 19 0,-19-19 16,0 0-16,0 0 0,19-1 0,-19 20 16,-1-19-16,1 0 0,19 19 15,-19 0-15,19-19 0,-19 18 0,19 1 16,-19 0-16,19 0 16,-19 0-16,19 38 0,0 0 15,19 0-15,-19 0 0,0 20 16,19-1-16,-19 0 0,19 0 15,0 0-15,-19 1 0,19-1 16,1 0-16,-20 0 0,19-19 0,-19 19 0,19-18 16,-19 18-16,19-19 0,-19 0 15,19 0-15,-19 0 0,19 0 16,-19-38 0,0 0-1,-19 19-15,19-19 0,-19-19 16,19 19-16,-19 0 0,19-20 0,-19 1 15,0 19-15,-1-19 0,1 0 0,19 0 16,-19-1-16,0 1 0,0 0 16,0 19-16,0-19 0,19 19 0,-19-1 15,19 1-15,-19 0 0,0 0 16,19 0-16,-19 0 0,-1 19 16,20 19-16,0 0 15,20-19-15,-20 19 0,0 19 16,19-18-16,-19 18 0,19-19 15,-19 19-15,19 0 0,-19 0 0,19-18 0,0 18 16,-19 0-16,19 0 0,-19-19 16,19 19-16,-19-19 0,19 1 0,-19-1 15,0 0-15,19 0 0,-19 0 16,19-19-16,1 0 16,-40-19-1,20 0-15,0 0 0,0 0 16,-19-1-16,19 1 0,-19 0 0,19-19 15,-19 19-15,0-19 0,0 0 16,19-1-16,-19 20 0,0-19 0,19 19 16,-19-19-16,0 19 0,19 0 0,-19 0 15,19-1-15,-20 1 0,20 0 16,0 0-16,-19 19 16,38 0-16,-19 19 15,0 0-15,20 20 0,-20-20 0,19 19 16,0 0-16,0 0 0,0 20 0,0-20 15,0 19-15,19-19 0,-19 19 16,0-18-16,1 18 0,18-19 16,-19 0-16,0 1 0,0-20 0,0 19 15,0-19-15,0 0 0,0 19 0,1-19 16,-1 0-16,0 1 16,0-20-16,-19-20 15,0 1 1,0 0-16,-19 0 0,19-19 15,-19 19-15,19-19 0,-19-1 16,-1 1-16,20 0 0,-19 19 0,0-19 16,19 0-16,-19 18 0,0-18 0,19 19 15,-19 0-15,19 0 0,0 0 16,-19 19-16,19 19 16,19 0-16,-19 19 0,19-19 15,-19 20-15,19 18 0,0-19 0,-19 19 16,19 1-16,0-20 0,-19 19 0,20-19 15,-1 1-15,0-1 0,-19 0 16,19 0-16,-19 0 0,19-19 0,-19 1 16,19-1-16,-19 0 0,0 0 0,19 0 15,-19 0-15,0-38 32,-19 0-32,19 0 0,-19 0 15,0-20-15,0 20 0,19-19 0,-19-19 16,0 19-16,-1-1 0,-18-18 15,19 19-15,0 0 0,19 0 0,-19-1 16,0 1-16,0 19 0,19 0 0,-19 0 16,19 0-16,0 0 0,-19 19 15,19 19-15,0 19 16,19-19-16,-19 38 0,19-18 16,0 18-16,-19 0 0,19-19 0,0 20 15,0-1-15,0-19 0,-19 0 0,19 1 16,0-1-16,-19 0 0,20 0 15,-1-19-15,-19 19 0,19-19 0,-19 1 16,19-1-16,-19 0 0,19 0 16,-19 0-16,19-19 15,-38 0-15,19-19 16,-19 0-16,19 0 16,-19-20-16,19 1 0,-19 0 0,0 0 15,-1 0-15,1-20 0,0 1 16,0 19-16,0-19 0,0 18 0,19 1 0,-19 19 15,0-19-15,19 19 0,0 0 16,-19 0-16,19 0 0,0 38 16,19 0-16,-19 0 0,19 19 15,0 0-15,0 0 0,0 20 0,19-20 16,-19 19-16,1 1 0,-1-1 0,19 0 16,-19 0-16,0-18 0,0 18 15,0-19-15,0 19 0,0-18 0,1-1 16,-1 0-16,-19-19 0,19 0 15,-19 0-15,19 0 0,-19 0 0,19 1 16,0-40 0,-19 1-16,0 0 0,0-19 15,-19 19-15,19-19 0,0-20 0,-19 1 16,19 0-16,-19 0 0,0-1 16,19-18-16,-19 0 0,-1 18 0,1 1 15,19 0-15,-19-1 0,19 20 0,-19 0 16,19 0-16,0 0 0,-19 18 15,19 1-15,0 0 0,19 38 16,-19 0-16,19 20 16,-19-1-16,19 0 0,0 19 15,1 1-15,-1-20 0,-19 19 0,19 0 16,0 1-16,0-1 0,0-19 16,-19 19-16,19-18 0,0-1 0,-19 0 15,19 0-15,-19 0 0,19-18 0,-19-1 16,20 0-16,-20 0 0,19 0 15,-19 0-15,19-19 0,-19-19 16,0 0 0,0-19-16,-19 19 0,19-20 0,0 1 15,-19-19-15,-1 0 0,20-1 0,-19-18 16,0 19-16,0-20 0,0 1 16,0 19-16,0-20 0,0 20 0,0 0 15,0-1-15,-1 1 0,20 19 16,-19 0-16,19 18 0,-19-18 0,19 19 15,0 0-15,-19 0 0,19 38 16,19 19-16,0 0 16,-19 1-16,19 18 0,1 19 0,18-18 15,-19 18-15,0-19 0,0 1 0,19 18 16,-19-19-16,0-18 0,1 18 16,-1-19-16,0 0 0,-19 0 0,19 1 15,0-20-15,0 19 0,-19-19 16,19 0-16,-19 0 0,19-19 0,-19 19 15,19-19-15,-19-19 16,0 0-16,0-19 16,-19 19-16,19-19 0,-19-1 0,0 1 15,0-19-15,0 0 0,0-1 0,-19 1 16,18 0-16,1-1 0,-19-18 16,19 19-16,0 19 0,-19-20 0,19 20 15,0 0-15,19 0 0,-20-1 0,1 20 16,0-19-16,19 19 0,-19 0 15,19 0-15,0 38 16,0 0-16,19 0 0,0 19 16,0 20-16,1-20 0,-1 19 0,19-19 15,-19 20-15,0-20 0,19 0 0,-19 0 16,0 0-16,1 1 0,-1-20 0,0 19 16,0-19-16,-19 0 15,19 0-15,-19 0 0,19 0 0,-19 1 16,19-20-16,-38 0 15,19-20-15,-19 1 16,0 0-16,0-19 0,0 0 0,-20 19 16,20-39-16,0 20 0,-19 0 0,19-19 15,-19 19-15,0-20 0,18 20 16,-18-19-16,19 19 0,-19-1 0,19 1 16,0 0-16,0 0 0,0 19 15,-1-19-15,1 18 0,0 1 0,19 0 16,-19 0-16,19 0 0,0 0 0,-19 19 15,38 0-15,0 0 16,0 19-16,0 19 0,1-19 0,18 20 16,0 18-16,0-19 0,0 0 0,1 19 15,-1-18-15,0-1 0,19 19 16,-19-19-16,1-19 0,-1 20 0,0-20 16,19 19-16,-18-19 0,-1 0 15,0 0-15,-19-19 0,19 19 0,-19 0 16,19-19-16,-18 20 0,-1-20 0,0 0 15,0 0-15,0 0 0,0 0 16,0 0-16,0-20 16,-19 1-16,-19 19 0,19-19 15,0 0-15,-19 0 0,0 0 16,0 0-16,19 0 0,-19 0 0,0 0 16,0-1-16,-1 1 0,1 0 0,0 0 15,19 0-15,-19 0 0,38 38 31,0 0-31,0 19 0,20-19 16,-20 20-16,19-20 0,-19 19 16,19 0-16,0 0 0,1 1 0,-1-20 15,-19 19-15,19 0 0,0-19 0,1 19 16,-1 1-16,0-20 0</inkml:trace>
  <inkml:trace contextRef="#ctx0" brushRef="#br1" timeOffset="111">5320 4198 0,'-19'-19'16,"19"0"-1,-19 19-15,19-19 16,-19 0 15,38 38 1,-19 0-32,19 0 15,0 0-15,-19 0 16,19 0-16,0 0 0,0 0 0,0 0 15,0 1-15,0-1 0,1 0 16,-1 0-16,0 0 0,0 0 0,0-19 16,0 19-16,0-19 0,0 19 0,0 0 15,0 0-15,0-19 16,-19 20 0,-19-20-16,19-20 15,-19 20-15,0 0 0,0-19 16,0 19-16,0-19 0,-19 19 0,19-19 15,0 0-15,-1 0 0,-18 19 0,19-19 16,-19 0-16,19 0 0,-19 0 16,19-1-16,-1 1 0,-18 0 0,19 0 15,0 0-15,0 0 0,0 19 16,19-19-16,-19 0 0,0 0 0,19 0 16,-19-1-16,19 1 15,19 0-15,0 19 16,0 19-1,0 0-15,0 1 0,0-1 16,0 0-16,0 0 16,20 0-16,-20 19 0,19-19 0,-19 0 15,19 20-15,0-20 0,1 19 0,18-19 16,-19 19-16,0-19 0,19 0 16,-18 20-16,18-20 0,0 0 15,1 19-15,-1-19 0,0 0 0,-19 0 0,20 0 16,-20 0-16,19 1 0,-19-1 15,1 0-15,-20-19 0,19 19 0,-19-19 16,19 19-16,-19-19 0,0 19 16,0-19-16,0 0 0,1 19 15,-40-19 1,1 0 0,0-19-16,0 19 0,0 0 0,0 0 15,0-19-15,0 19 0,0-19 16,0 0-16,-20 19 0,20-19 15,-19 19-15,19-19 0,-19-1 0,19 20 0,0-19 16,0 19-16,-20-19 0,20 0 16,0 19-16,0 0 0,19-19 0,-19 19 15,0-19-15,0 19 16,0 0-16,19-19 0,0 38 31,19-19-31,0 19 16,0-19-16,0 0 15,-19 19-15,19-19 0,0 0 16,-19 19-16,19-19 0,0 0 0,1 0 16,-1 19-16,0-19 15,0 0 1,-38-19 0,0 19-1,19-19-15,-19 19 16,-1 0-16,1-19 15,0 19 1,19 19-16,19-19 0,-19 19 0,0 0 16,19 0-16,1 1 0,-1-1 15,19 0-15,-19 0 0,19 0 16,0 0-16,1 0 0,-1 0 0,0 0 0,-19 0 16,19 0-16,0-19 0,1 20 15,-1-20-15,0 19 0,0-19 0,0 0 16,1 19-16,-1-19 0,-19 0 15,19 0-15,0 0 0,-19 19 0,0-19 16,1 0-16,-1 0 0,0 0 0,0 0 16,0 0-16,-38 0 15,0 0 1,0 0-16,0 0 0,-1 0 16,1 0-16,0 0 0,0 0 15,0 0-15,0 0 0,0 0 16,0 0-16,38 0 15,0 0-15,19 0 16,-19 0-16,19 0 0,-18 0 16,18 0-16,0 0 0,0 0 0,0 0 15,1-19-15,-1 19 0,0 0 0,0 0 16,0 0-16,0-19 0,1 19 16,-20 0-16,0 0 0,19 0 0,-19-19 15,0 19-15,0 0 16,0 0-16,-38-20 15,0 20-15,0 0 0,0 0 16,0 0-16,0 0 0,-19 0 16,-1 0-16,20 0 0,-19 0 0,0 0 15,19 0-15,-19 0 0,19 0 0,0 0 16,-1 0-16,1 0 0,0 0 16,38-19-16,0 19 15,1 0-15,-1 0 0,19 0 16,0-19-16,0 19 0,-19 0 0,19 0 15,1 0-15,-1-19 0,0 19 0,0 0 16,0 0-16,1-19 0,-20 19 16,0 0-16,19 0 0,-19 0 0,0-19 15,0 19-15,0 0 16,1 0-16,-40 0 16,1 0-1,0 0-15,0 0 16,0 0-16,0 0 0,-19-19 0,19 19 15,0 0-15,-1 0 0,1 0 16,0 0-16,38 0 16,0 0-16,-19-19 15,39 19-15,-20 0 0,0-19 16,19 19-16,0-19 0,-19 19 0,20-19 16,-20 19-16,19-20 0,-19 20 15,0 0-15,19-19 0,-19 19 0,0-19 16,1 19-16,-1 0 0,0-19 15,0 19-15,-38 0 32,19 19-32,-19-19 15,0 0-15,-1 0 0,1 19 0,0-19 16,0 0-16,0 0 16,0 19-16,0-19 0,38 0 31,0 0-31,0 0 0,0-19 15,0 19-15,0 0 0,1 0 0,18-19 16,-19 19-16,0 0 0,0-19 0,19 19 16,-19 0-16,0-19 0,1 19 15,-1 0-15,0-19 0,0 19 16,-19 19 0,-19-19-16,0 19 15,0-19-15,-1 19 0,-18-19 16,19 19-16,0 0 0,-19 1 15,0-20-15,19 19 0,-1 0 0,-18-19 16,19 19-16,0-19 0,0 19 0,0-19 16,0 19-16,0-19 0,19 19 15,-19-19-15,38 0 0,-19 19 16,19-19-16,0 0 16,0 0-16,0 0 0,0 0 0,19 0 15,-19-19-15,1 19 0,-1 0 16,19 0-16,-19 0 0,0-19 0,0 19 15,0 0-15,0 0 0,0-19 0,1 19 16,-1 0-16,0 0 0,0 0 16,-38 0-1,0 19-15,0-19 16,-20 0-16,20 19 0,-19-19 16,0 19-16,0-19 0,-1 19 0,1-19 15,0 19-15,0-19 0,0 19 16,-1-19-16,1 20 0,19-20 0,0 0 15,0 19-15,0-19 0,38 0 16,0 0 0,0 0-16,0 0 0,0 0 0,0 0 15,20 0-15,-20-19 0,0 19 16,19 0-16,-19 0 0,19-20 0,-19 20 16,1 0-16,-1 0 0,19-19 0,-19 19 15,0 0-15,0 0 0,0-19 16,0 19-16,0 0 15,-38 0 1,0 0 0,0 19-16,0-19 0,0 0 15,0 0-15,0 19 16,0-19-16,0 0 16,19 20-1,-20-20 1</inkml:trace>
  <inkml:trace contextRef="#ctx0" brushRef="#br1" timeOffset="112">7535 4885 0,'-19'0'31,"0"0"-31,0 0 0,0 0 15,0 0-15,0 0 0,-20 0 16,20 0-16,-19 0 0,0 20 0,-19-20 16,18 0-16,1 0 0,0 0 0,-19 19 15,19-19-15,-20 0 0,1 0 16,19 0-16,-20 19 0,1-19 0,0 0 16,0 0-16,18 0 0,-18 0 15,19 0-15,0 0 0,-1 0 0,1 0 16,0 0-16,19 0 0,-19 0 0,19 0 15,0 0-15,0 0 16,19-19-16,19 19 16,0 0-16,0 0 15,0-19-15,0 19 0,0 0 16,0 0-16,0 0 0,0 0 0,0 0 16,1 0-16,-1 0 15,-38 19 1,-1-19-1,1 0-15,0 0 0,-19 0 16,19 0-16,0 0 0,-19 0 0,0 0 16,18 0-16,-18 0 0,0 0 15,0-19-15,0 19 0,19 0 0,-20-20 16,20 20-16,-19 0 0,19-19 16,0 19-16,0 0 0,0-19 0,0 19 15,-1 0-15,20-19 0,0 0 16,0 0-1,20 19-15,-20-19 0,19 19 16,-19-19-16,19 19 16,0-19-1,-38 19 1,0 0 0,0 0-16,-1 0 0,-18 0 0,19 0 15,-19 0-15,19 0 0,-19 0 0,-1 0 16,1 0-16,0 0 0,0 0 15,0 0-15,19 0 0,-20 0 0,20 0 16,-19-19-16,19 19 0,0 0 16,0 0-16,0 0 0,0-19 15,38 19-15,-19-20 16,19 1-16,0 19 0,0-19 0,0 19 16,0-19-16,0 0 15,0 19-15,1-19 0,-1 0 16,0 0-1,-38 19-15,19-19 16,-19 19-16,-1 0 0,1 0 16,0 0-16,0 19 0,0-19 15,0 0-15,0 0 16,0 0-16,0 0 0,0 0 0,-1 0 16,1 0-16,0 0 15,19-19-15,0 0 16,19 19-1,0-20-15,1 1 16,-1 19 0,0-19-16,0 19 15,-19-19-15,19 19 0,0-19 16,-19 0 0,-19 0 15,0 19-31,0 0 15,19 19-15,-19-19 16,0 0 0,19 19-16,0 0 15,19-19-15,0 19 16,0-19-16,0 0 16,19 19-16,-19-19 0,0 0 0,20 0 15,-20 0-15,19 0 0,-19 19 16,19-19-16,-19 0 0,0 0 0,0 0 0,0 0 15,20 0-15,-39 20 0,19-20 16,0 0-16,-19 19 16,0 0-16,-19 0 15,0 0-15,0-19 0,-20 19 0,20 0 16,0-19-16,0 19 0,-19 0 16,19-19-16,0 19 0,0-19 0,0 20 15,-1-20-15,1 19 0,19 0 16,-19-19-16,38 0 15,-19 19-15,19-19 0,1-19 16,18 19-16,-19 0 0,0 0 16,0 0-16,19 0 0,-19-19 0,19 19 15,-18 0-15,-1-19 0,19 19 0,-19-20 16,0 20-16,0 0 0,0 0 0,0-19 16,0 19-16,1 0 0,-1 0 15,-19-19-15,0 38 16,-19-19-16,-1 19 15,1-19-15,0 20 0,0-20 0,-19 19 16,19 0-16,-19-19 0,19 19 0,-20 0 16,20 0-16,0-19 0,-19 19 15,19 0-15,0-19 0,0 19 0,0-19 16,0 19-16,-1 0 16,1 1-16,38-20 15,1 0 1,-1 0-16,0 0 0,0 0 15,0 0-15,0 0 0,19-20 0,-19 20 16,19 0-16,-18-19 0,18 19 16,-19-19-16,19 19 0,-19-19 0,19 19 15,-19 0-15,1 0 0,-1-19 0,0 19 16,0 0-16,-38 0 16,19 19-16,-38-19 15,18 19-15,1 0 0,-19-19 16,0 19-16,0 1 0,0-1 0,-1 0 0,20 0 15,-19 0-15,19-19 0,-19 19 16,19 0-16,0-19 0,0 19 0,-1 0 16,1 0-1,19 1 1,19-20-16,1 0 16,-1-20-16,0 20 15,0 0-15,0 0 0,19-19 16,-19 19-16,0-19 0,19 19 0,1-19 15,-20 0-15,19 19 0,0-19 16,-19 0-16,19 19 0,1-19 0,-20 19 0,0-19 16,0 19-16,19-19 0,-19 19 15,-38 0 1,0 19-16,-19-19 16,0 19-16,-1-19 0,1 19 0,-19 0 15,19 0-15,-20 0 0,20 0 16,-19 0-16,19 0 0,0 1 0,19-1 15,-20-19-15,20 19 0,0-19 0,0 19 16,19 0-16,19-19 16,0 0-16,0 0 15,0 0-15,20 0 0,-20-19 0,19 19 16,0-19-16,-19 19 0,19-19 16,1 0-16,-1 19 0,0-20 0,0 1 15,0 0-15,1 19 0,-1-19 16,-19 0-16,19 0 0,0 19 0,-19-19 15,0 0-15,20 19 0,-20-19 0,0 0 16,0 19-16,0-20 16,-38 20-1,19 20-15,-19-20 0,-19 19 16,-1-19-16,1 38 0,0-19 0,-19 0 16,19 19-16,-20-19 0,1 20 0,19-20 15,-20 19-15,20-19 0,0 0 16,19 0-16,-19 0 0,19 0 0,0 0 15,0 1-15,19-1 16,19-19-16,0 0 0,19-19 16,-19 19-16,19-20 0,0 20 15,20-19-15,-20 0 0,0 19 0,0-19 0,0 0 16,20 0-16,-20 0 0,0 0 16,19-19-16,-18 18 0,-1 1 0,0 0 15,-19 0-15,19 0 0,-19 0 16,1 0-16,-1 0 0,0 19 15,0-19-15,-19 0 0,-19 19 0,19 19 16,-38-19-16,18 19 0,-37 0 16,19 0-16,-19 0 0,-20 19 0,1 0 15,-1 1-15,1 18 0,0-19 16,-1 19-16,20-18 0,0-1 0,-1 0 16,20 0-16,0 0 0,19-18 0,-19-1 15,19 19-15,0-19 0,-1 0 16,20 0-16,0 0 15,0 0-15,20-19 0,-1-19 16,0 19-16,0 0 0,19-19 0,-19 0 16,19 0-16,1 0 0,-1 0 0,0 0 15,0 0-15,0-20 0,20 20 16,-20-19-16,19 19 0,-19-19 0,20 19 16,-20-20-16,0 1 0,0 19 15,0 0-15,1-19 0,-20 19 0,19 0 16,-19 19-16,0-19 0,0-1 0,0 1 15,0 19-15,-19-19 16,-19 19-16,19 19 0,-19-19 0,0 19 16,-19 1-16,0-1 0,-1 19 15,-18 0-15,19 0 0,-19 0 0,-1 1 16,1-1-16,19-19 0,0 19 0,-1 0 16,1-19-16,0 1 0,19 18 15,0-19-15,0-19 0,0 19 0,19 0 16,-19 0-16,19 0 15,19-19-15,0 0 0,0-19 16,0 19-16,0-19 0,19 19 0,-19-19 16,20 0-16,-1 0 0,0 0 15,0 0-15,0-1 0,1 1 0,-1-19 16,19 19-16,-19-19 0,0 19 0,20 0 16,-20-20-16,0 20 0,-19 0 15,19 0-15,-18 0 0,18 0 0,-19 19 16,-19-19-16,19 19 0,-19-19 0,0 38 15,-19-19 1,-19 19-16,19 0 0,-20 19 16,1-19-16,-19 20 0,0-1 0,-1 0 15,1 19-15,0-19 0,-1 1 0,20 18 16,-19-19-16,19-19 0,-1 19 0,1-18 16,19 18-16,0-19 0,0 0 15,0 0-15,0 0 0,19 0 16,19-19-1,0-19-15,19 19 0,-19-19 0,19 0 16,-18 0-16,18 0 0,0 0 0,0 0 16,0-1-16,1-18 0,-1 19 0,0 0 15,0-19-15,0 19 0,1-19 16,-1 18-16,-19 1 0,0 0 16,0 0-16,0 19 0,0-19 0,0 0 15,-38 19 1,0 19-16,0 0 0,-19 0 0,0 19 15,-1 1-15,-18-1 0,19 0 16,-19 0-16,18 0 0,-18 20 0,19-20 16,0 0-16,19-19 0,-20 19 15,20-19-15,0 1 0,0-1 0,0 0 16,19 0-16,-19 0 0,38 0 16,0-19-16,0-19 15,0 19-15,0-19 0,20 0 0,-20 19 16,19-19-16,0-20 0,0 20 0,-19 0 15,20-19-15,-1 19 0,0-19 16,0 19-16,-19-19 0,20 18 0,-20 1 16,0 0-16,0 0 0,0 0 0,-19 0 15,19 19-15,-19-19 0,-19 19 16,0 19-16,0-19 0,0 19 16,-20 19-16,1-19 0,0 20 0,0-1 15,0 0-15,-20 0 0,20 0 16,0 0-16,0 1 0,0-1 0,-1-19 15,20 0-15,-19 19 0,19-19 0,0 0 16,0 1-16,19-1 0,-19-19 16,19 19-16,19-19 0,0 0 15,0 0-15,0 0 0,19-19 16,-19 0-16,20 19 0,-20-20 0,19 1 16,0 0-16,0-19 0,-19 19 0,20 0 15,-20 0-15,19 19 0,-19-19 16,0 0-16,0-1 0,-19 40 31,-19-1-31,0 0 0,-19 0 16,19 19-16,-20-19 0,20 19 0,-19 1 15,0-20-15,19 19 0,-19-19 16,19 19-16,-20-19 0,20 0 0,0 20 0,0-20 16,0 0-16,0-19 0,19 19 15,-19 0-15,19 0 0,-19-19 16,19 19-16,19-19 15,0 0-15,0 0 0,-19-19 16,19 19-16,0-19 0,0 19 16,0-19-16,0 0 0,1 0 15,-1 0-15,0 19 16,-38 0 0,0 19-16,-1-19 0,1 19 15,0 0-15,-19 0 0,19 0 16,0 19-16,-19-19 0,19 0 0,0 1 15,-1 18-15,1-19 0,0 0 16,0 0-16,0-19 0</inkml:trace>
  <inkml:trace contextRef="#ctx0" brushRef="#br1" timeOffset="113">5205 5115 0,'-19'-19'0,"19"-1"0,0 1 16,0 0 15,19 38-15,-19 0-16,0 1 15,0-1-15,0 0 0,0 0 0,0 19 16,0-19-16,0 19 0,0-19 16,0 20-16,0-20 0,0 19 0,0-19 15,0 0-15,0 19 0,0-19 16,0 1-16,0-1 0,0 0 15,0 0-15,0 0 0,0 0 16,0-38 31,-19 19-47,19-19 0,0 0 0,-19 0 16,19 0-16,0-1 0,-19 1 15,19 0-15,0 0 16,0 0-16,0 0 0,0 0 0,0 0 15,0 0-15,0 0 16,0-1-16,19 20 0,-19 20 16,19-1-16,-19 0 15,19 0-15,-19 19 0,0 0 16,19 0-16,-19 1 0,19-1 0,-19 0 16,20 19-16,-20-18 0,0-1 0,19 0 15,-19 0-15,0-19 0,19 19 16,-19 1-16,0-20 0,0 0 0,19 19 15,-19-19-15,0 0 0,0 0 16,0 0-16,0 0 0,19-19 16,-19 20-16,0-1 0,19-38 31,-19-1-31,19 1 16,-19 0-16,19 0 15,0-19-15,0 19 0,-19 0 16,20 0-16,-20 0 0,19 19 0,0-20 15,-19 40-15,19-20 16,-19 19-16,0 0 0,0 0 0,0 0 16,0 19-16,0 0 0,0-19 15,0 20-15,-19-1 0,19 0 0,0 0 16,0 0-16,-19-18 0,19 18 0,0-19 16,0 19-16,0-19 0,-19 0 0,19 0 15,0 0-15,0 1 0,0-1 16,0 0-16,19-19 15,0 0-15,0-19 16,0 0-16,-19-1 16,19 1-16,-19 0 0,19 0 0,-19 0 15,19 0-15,-19 0 0,19 0 16,-19 0-16,0 0 0,19-1 0,-19 1 16,0 0-16,0 38 15,-19 0 1,19 1-16,-19-1 0,19 0 15,-19 19-15,19-19 0,-19 19 0,0 0 16,19-18-16,-19 18 0,0 0 16,19-19-16,-19 0 0,19 19 0,0-19 15,-19 0-15,19 1 0,0-1 0,-20 0 16,20 0-16,0-38 47,0 0-47,20 0 0,-20-1 15,19 1-15,-19 0 0,19 0 16,-19 0-16,0 0 0,19 0 0</inkml:trace>
  <inkml:trace contextRef="#ctx0" brushRef="#br1" timeOffset="114">5454 6528 0,'0'19'0,"-20"-19"0,1 19 0,0 0 16,0 0-1,0 0 1,38-19 15,-19-19-31,19 19 0,-19-19 0,19 19 16,0-19-16,1 0 0,-1 0 15,19 0-15,-19 0 0,19 0 16,-19 0-16,19-1 0,1 1 0,-20 0 16,19-19-16,19 19 0,-19 0 0,1 0 15,-1-19-15,0 18 0,0 1 0,0 0 16,1 0-16,-1 0 0,-19 0 16,19 19-16,-19-19 0,0 0 15,19 19-15,-38-19 0,20 19 0,-1 0 16,0-19-16,-19 38 15,-19-19-15,0 19 16,-1-19-16,1 19 0,0 0 0,-19-19 16,19 19-16,-19 0 0,19 0 15,-20 0-15,1 0 0,0-19 0,19 20 16,-19-1-16,19-19 0,0 19 0,-1-19 16,1 19-16,0-19 0,0 0 0,19 19 15,0-38 1,19 19-16,0 0 0,0-19 15,20 19-15,-20-19 0,19 0 16,0 19-16,0-20 0,1 1 0,18 0 16,-19 0-16,0 0 0,0-19 0,1 19 15,-1 0-15,0 0 0,-19-1 16,19 1-16,-19 19 0,0-19 0,1 0 16,-1 19-16,0-19 0,-38 19 31,0 0-31,-1 19 0,1-19 0,-19 19 15,0 0-15,0-19 0,0 19 16,-1 1-16,1-1 0,-19 0 0,19 0 16,0 0-16,-1-19 0,1 19 15,0-19-15,19 19 0,0-19 0,0 19 16,38-19 0,0-19-16,0 19 0,19-19 15,-19 0-15,19 19 0,1-19 0,-1 0 16,0 0-16,0 0 0,0-1 15,1 1-15,18 0 0,-38-19 0,19 19 16,0 19-16,1-19 0,-20 0 16,0 0-16,19 19 0,-19-19 0,0 19 0,-19-20 15,19 20-15,0 0 16,-38 0-16,0 0 16,0 20-16,0-20 0,0 19 0,0 0 15,-19-19-15,-1 19 0,1 0 0,-19 0 16,19 0-16,-20 0 0,20 0 0,0-19 15,0 19-15,0 1 0,19-20 16,-20 19-16,20-19 0,0 19 0,0-19 16,38 0-16,-19 19 15,19-19-15,0-19 0,0 19 0,20 0 16,-1 0-16,-19-19 0,19 19 0,19-19 16,-18-1-16,-1 1 0,-19 19 15,19-19-15,0 0 0,0 0 16,1 19-16,18-38 15,-38 19-15,0 19 0,0-19 0,-19 0 16,-19 19-16,0 0 16,0 0-16,0 0 0,-19 0 15,-1 0-15,1 0 0,0 0 16,-19 19-16,19-19 0,-20 0 0,1 19 0,19-19 16,-19 19-16,18-19 0,1 0 15,0 0-15,19 19 0,0-19 0,0 0 16,0 0-16,-1 0 0,20 19 0,20-38 15,-1 19-15,0 0 16,0-19-16,0 19 0,19-19 16,0 19-16,-19-19 0,20 19 0,-1-19 15,-19-1-15,19 20 0,-19-19 0,19 19 16,-18-19-16,-1 19 0,0-19 0,0 19 16,0 0-16,0-19 15,-19 38 1,-19-19-16,0 19 0,0-19 15,0 19-15,0-19 0,-1 19 0,1-19 16,-19 20-16,19-1 0,-19-19 0,19 19 16,0-19-16,0 19 0,-1-19 15,1 19-15,0-19 0,19 19 16,0-38-16,19 19 0,0 0 16,20-19-16,-20 19 15,0-19-15,19 19 0,0-19 0,-19 0 16,20 19-16,-20-20 0,19 20 15,-19-19-15,0 19 0,0-19 0,0 19 16,0 0-16,0 0 0,0-19 0,-19 38 16,-19 0-1,0 0-15,0-19 0,0 20 16,-19-1-16,19 0 0,-19 0 16,-1 19-16,1-19 0,0 0 15,0 0-15,0 0 0,-1 1 0,20-1 16,-19-19-16,19 19 0,0 0 0,0-19 15,0 19-15,0 0 0,38 0 16,0-19-16,0 0 16,0 0-16,19-19 0,0 19 0,1 0 15,-1-19-15,0 19 0,0-19 0,20 0 16,-1 0-16,-19 0 0,19-1 16,-19 20-16,20-19 0,-1 0 0,0 0 15,-18 0-15,18 0 0,-19 0 16,0 0-16,0 19 0,1-19 15,-1 19-15,-19-19 0,0 19 0,0-20 0,0 20 16,0 0-16,-38 0 16,0 0-16,-19 20 15,19-20-15,-19 19 0,19-19 16,-20 19-16,1 0 0,0 0 0,0-19 16,19 19-16,-20 0 0,20-19 0,0 19 15,0-19-15,0 19 0,0-19 16,19 19-16,19-19 15,0 0-15,0 0 16,19-19-16,-18 19 0,18 0 0,0-19 16,0 0-16,0 19 0,1-19 0,-1 0 15,19 0-15,-19 19 0,0-19 16,20 0-16,-20 0 0,0 19 0,0-20 16,1 20-16,-1-19 0,-19 19 15,0-19-15,19 19 0,-19-19 0,0 19 16,-38 0-1,0 0-15,0 0 0,0 19 16,-19-19-16,0 19 0,-1-19 16,1 19-16,0-19 0,-19 20 0,18-20 15,20 19-15,-19-19 0,19 19 16,0-19-16,0 19 0,0-19 0,38 0 16,0 0-1,0 0-15,19-19 0,0 19 16,1-19-16,-1 0 0,0 19 0,0-20 15,0 1-15,1 0 0,18 0 0,-19 0 16,0 0-16,20 0 0,-20 0 16,0 0-16,0 0 0,0 19 0,-19-19 15,20-1-15,-20 1 0,0 19 0,0-19 16,0 19-16,-19-19 0,19 19 16,-19-19-16,-19 19 0,0 0 0,0 0 15,0 19-15,-19-19 0,-20 19 16,20-19-16,-19 19 0,-1 0 15,-18 1-15,19-1 0,19 0 0,-20-19 0,20 19 16,19 0-16,-19-19 0,19 19 16,0 0-16,0-19 0,-1 0 0,20 19 15,20-19 1,-1 0-16,0 0 0,0 0 0,19-19 16,0 19-16,-19-19 0,20 0 0,-1 19 15,0-19-15,0 0 0,-19 19 0,19-19 16,1 0-16,-20-1 0,0 20 15,19-19-15,-19 19 0,0-19 0,0 0 16,0 19 0,-38 0-16,19-19 0,-19 19 0,0 0 15,0 19-15,-19-19 0,0 0 0,-20 19 16,20-19-16,-38 19 0,18 0 16,1 1-16,-19-1 0,18-19 0,1 19 15,0 0-15,0 0 0,-1 0 0,20-19 16,19 19-16,-19 0 0,0-19 15,18 19-15,1-19 0,19 19 16,19-19 0,1-19-16,-1 19 0,0 0 15,19 0-15,-19-19 0,19 19 0,-19-19 16,20 19-16,-1-19 0,0 0 16,0 19-16,-19-19 0,19 19 0,-18-19 15,-1 19-15,19-19 0,-19 19 0,0 0 16,-19-19-16,19 19 0,-38 0 15,0 19 1,-19-19-16,19 0 0,-20 19 0,1 0 16,0-19-16,0 19 0,0 0 15,-20 0-15,20 0 0,-19-19 0,19 19 16,-1 0-16,1-19 0,0 19 16,0 1-16,19-20 0,-19 19 0,18-19 15,1 0-15,0 19 0,0-19 16,38-19-1,0 19-15,-19-19 16,19 19-16,1-20 0,-1 20 0,0-19 16,0 19-16,-19-19 0,19 0 15,0 19-15,0-19 0,0 0 16,-38 19 0,0 0-16,0 0 15,0 0-15,0 0 0,0 19 0,0-19 16,-1 0-16,1 0 0,0 0 15,-19 19-15,19-19 0,0 0 0,0 0 16,0 0-16,19-19 16,19 19-1,-19-19-15,19 19 0,0-19 0,0 0 16,0 19-16,0-19 0,19 19 0,-18-19 16,-1 0-16,19 19 0,-19-20 15,19 1-15,-19 19 0,0-19 0,0 0 16,1 19-16,-1-19 0,0 19 15,0 0-15,-19-19 0,19 19 16,-38-19-16,0 19 16,0 0-16,0 0 0,-1 0 15,1 19-15,-19-19 0,19 0 0,0 0 16,-19 19-16,19-19 0,-20 0 16,20 0-16,0 19 0,0-19 0,0 0 15,0 0-15,0 0 0,0 0 0,19-19 31,19 0-15,0 19-16,-19-19 16,19 19-16,0 0 0,-19-19 0,19 19 15,-19-19-15,19 19 0,-19-19 16,-19 19 15,0 0-31,0 0 0,0 0 16,0 19-16,0-19 0,0 0 0,0 0 15,0 0-15,-1 0 0,1 0 0,-19 0 16,19 0-16,0 0 0,0 0 16,0 0-16,19-19 15,19-1-15,0 1 16,0 19-16,0-19 0,0 19 16,0-19-16,0 0 0,20 19 15,-20-19-15,0 19 0,0-19 0,0 19 16,0-19-16,0 19 0,0-19 15,-38 19 1,0 0 0,0 0-16,0 0 0,0 0 0,0 19 15,0-19-15,0 0 0,-1 0 0,-18 19 16,19-19-16,-19 0 0,19 19 16,0-19-16,0 0 0,-20 19 15,20-19-15,0 0 0,0 0 16,19 19-16,19-19 15,0 0 1,0 0-16,1 0 16,-1 0-16,0 0 0,0 19 15,0-19-15,0 0 0,0 19 0,0-19 16,-19 19-16,19-19 0,-19 20 16,0-1-16,-19 0 0,19 0 0,-19 19 15,0-19-15,0 19 0,0-19 0,-19 1 16,19 18-16,-20-19 0,20 0 15,0 0-15,-19 0 0,19 0 16,0 0-16,0 0 0,0-19 0,-1 19 0,1 1 16,38-20-1,1 0-15,-1 0 16,0 0-16,0 0 0,19-20 0,-19 20 16,0 0-16,19-19 0,-18 19 15,-1-19-15,19 19 0,-19 0 0,0-19 16,0 19-16,0 0 0,0 0 0,0-19 15,1 19-15,-1 0 0,0 0 16,0 0-16,-19 19 31,-19-19-31,19 19 0,-19-19 0,0 19 16,-1 0-16,1-19 0,-19 20 0,19-1 16,-19 0-16,0 0 0,19-19 0,-20 19 15,1 0-15,19 0 0,-19-19 16,19 19-16,0-19 0,0 19 15,-1-19-15,1 19 0,19 1 16,19-20 0,1 0-16,-1 0 0,0-20 15,0 20 1,-19 20-16,-19-1 16,19 0-16,-19 0 15,0 0-15,-1 0 0,1 0 0,-19 0 16,19 19-16,0-18 0,-19-1 0,19 19 15,0-19-15,-1 0 0</inkml:trace>
  <inkml:trace contextRef="#ctx0" brushRef="#br1" timeOffset="115">5683 6241 0,'0'-19'16,"19"19"0,-19 19-1,-19-19 1,19 20-16,-19-20 0,19 19 0,-20 0 16,1 19-16,0-19 0,0 0 0,0 0 15,0 0-15,0 20 0,0-20 16,0 0-16,0 0 0,0-19 0,19 19 15,-20 0-15,1-19 0,19 19 16,0 0-16,19-19 16,-19-19-16,20 19 15,-1-19-15,0 0 16,0 0-16,0 0 0,0 19 16,-19-19-16,19 0 0,-19-1 0,19 20 15,-19-19-15,19 0 0,0 0 16,-19 0-1,0 38-15,-19-19 16,0 19-16,0 0 16,0-19-16,0 19 0,0 1 0,0-20 15,0 19-15,19 0 0,-19-19 16,-1 19-16,1-19 0,19 19 0,-19-19 16,19 19-16,-19-19 15,38 0-15,0 0 16,-19-19-16,19 19 0,-19-19 15,20 19-15,-20-19 0,19 19 16,-19-19-16,19 19 0,-19-19 0,0-1 16,19 1-16,-19 0 0,0 0 15,0 0-15,0 0 16,0 0-16,0 0 0,0 0 0,0 0 16,0-1-16,0 1 0,0 0 15,0 0-15,0 0 0,0 0 0,0 0 16,-19 0-16,19 0 0,0 0 15,0-1-15,0 1 0,0 0 0,0 0 16,0 0-16,0 0 0,0 0 16,0 0-1,-19 19-15,19-19 0,0 0 32,0-1-17,0 40 1,-19-1-1,19 0-15,0 0 0,0 0 0,-20 0 16,20 19-16,0-19 0,-19 20 16,19-1-16,0 0 0,-19-19 0,19 19 15,0 0-15,-19 1 0,19-20 16,-19 19-16,19 0 0,-19-19 0,19 19 16,0-18-16,-19-1 0,19 0 0,0 0 15,-19 0-15,19 0 0,0 0 0,0 0 16,0 0-16,-19-19 15,19 19-15,0 0 16,19-19-16,-19-19 16,19 0-1,-19 0-15</inkml:trace>
  <inkml:trace contextRef="#ctx0" brushRef="#br1" timeOffset="116">5473 6050 0,'0'-19'0,"19"0"16,-19 0-16,-19 19 31,19 19-31,0 0 16,-19 0-16,19 1 0,0-1 0,-20 0 15,20 19-15,0-19 0,-19 19 16,19-19-16,-19 20 0,19-1 0,-19-19 16,19 19-16,-19 0 0,19-19 0,0 20 15,-19-20-15,19 0 0,0 0 16,-19 0-16,19 0 0,0 0 0,0 0 16,-19 0-16,19 0 15,0 0-15,0 1 16,-19-20-16,19 19 0,19-19 15,-19-19 1,19 19-16,0-20 16,-19 1-16,19 19 0,0-19 15,-19 0-15,19 0 0,0 0 0,-19 0 16,19 0-16,-19 0 0,20 19 0,-20-19 16,0 0-16,19 19 0,-19-20 15,-19 40 1,19-1-1,-20 0-15,20 0 0,0 0 16,-19 0-16,19 0 0,-19 0 0,19 0 16,-19 0-16,19 0 0,-19 1 15,19-1-15,0 0 0,0 0 0,-19-19 16,19 19-16,0 0 0,-19-19 16,19 19-1,0 0-15,0-38 16,19 19-1,-19-19-15,19 0 16,-19 0-16,0 0 16,19 0-16,-19 0 15,19-1-15,-19 1 0,19 0 16,-19 0-16,19 0 0,-19 0 16,20 0-16,-1 0 0,0 0 0,0 0 15,0 0-15,19-20 0,0 20 16,0-19-16,1 19 0,-1 0 0,0-19 15,19-1-15,-18 1 0,18 19 0,19-19 16,-18 0-16,-1 0 0,19-1 16,-18 1-16,18 0 0,-19 0 0,0 0 15,1 18-15,-1-18 0,0 19 0,-18 0 16,18 0-16,-19 0 0,-19 0 16,19 0-16,-19 19 0,20-19 0,-20 19 15,0 0-15,-38 0 31,19 19-31,-19-19 16,0 19-16,-1 0 0,1-19 16,0 0-16,0 19 0,0-19 0,0 19 15,0-19-15,0 0 0,0 19 0,0-19 16,-1 0-16,1 19 16,38-38-1,1 19-15,-1 0 16,19-19-16,0 19 0,0-19 15,20 0-15,-20 0 0,19 0 0,0 19 16,-18-19-16,18 0 0,0-1 16,-19 1-16,20 0 0,-1 0 0,-19 0 15,0 19-15,0-19 0,1 0 0,-20 19 16,19-19-16,-19 19 0,19-19 16,-19 19-16,0 0 0,-19-19 0,20 19 15,-40 0 1,1 0-16,0 19 0,0-19 15,0 19-15,0-19 0,0 0 0,0 19 16,0-19-16,0 19 0,-1-19 16,1 0-16,19 19 0,19-19 15,-19-19 1,20 19-16,-1 0 0,0-19 0,0 19 16,0-19-16,19 19 0,-19-19 15,0 19-15,20-19 0,-20-1 0,0 20 16,19-19-16,-19 0 0,0 19 0,0-19 15,0 19-15,0-19 0,1 0 16,-1 19-16,0-19 16,-38 19-1,0 0 1,-1 0-16,20 19 0,-19-19 16,0 0-16,19 19 0,-19-19 15,0 0-15,0 19 16,38-19-16,0 0 15,-19-19-15,19 19 16,0 0-16,0 0 0,1-19 0,-1 19 16,0 0-16,0-19 0,0 19 15,0-19-15,0 19 0,0 0 0,-19-19 16,19 19-16,0 0 0,1-19 16,-1 19-1,0 0-15,-19-20 16,0 40 15,-19-20-31,0 0 31,19 19-15,0-38 0,19 19-1,0 0-15,0 0 16</inkml:trace>
  <inkml:trace contextRef="#ctx0" brushRef="#br1" timeOffset="117">7344 5630 0,'19'0'47,"0"-19"-47,0 19 0,1 0 16,-1 0-16,0-19 0,0 19 0,0 0 16,19-19-16,-19 19 0,19-19 0,1 19 15,-20-19-15,19 19 0,0-19 16,-19 19-16,19-19 0,1 19 15,-20-19-15,19 19 0,-19-20 0,19 20 16,-19-19-16,0 19 0,1-19 0,-1 19 16,0-19-16,0 19 0,0 0 0,-19-19 15,19 19-15,0-19 0,0 19 16,-19-19-16,19 19 16,-19-19-16,0 0 31,0 38-31,-19-19 15,0 0-15,0 19 16,0-19-16,0 19 0,0 0 16,0 0-16,0 0 0,-1-19 0,1 19 15,0 0-15,-19 1 0,19-1 0,0 0 16,0-19-16,0 19 0,0 0 0,-1-19 16,20 19-16,-19-19 0,0 0 15,19 19-15,-19-19 0,38-19 31,0 19-31,0-19 16,1 19-16,-1-19 0,0 0 0,19 19 16,-19-19-16,0 0 0,19 19 15,-19-20-15,1 20 0,18-19 16,-19 0-16,0 19 0,0-19 0,0 19 0,0-19 16,0 19-16,0-19 0,0 19 15,-19-19-15,20 19 0,-1-19 16,-19 0-1,-19 19 1,-1 0-16,1 0 16,0 0-16,0 19 15,38-38 17,0 19-32,0-19 15,1 19-15,-1-20 16,0 20-16,0-19 0,0 0 0,0 19 15,0-19-15,0 0 0,0 0 16,0 0-16,-19 0 16,20 19-16,-20-19 0,19 0 15,0-1-15,-19 1 16,0 38 31,-19-19-32,19 20-15,-19-1 16,19 0 31,0-38-16,0 0 16,0-1-16</inkml:trace>
  <inkml:trace contextRef="#ctx0" brushRef="#br1" timeOffset="118">8223 5344 0,'0'-19'32,"0"0"-17,0 0 1,19 19-16,-19-20 15,19 1-15,-19 0 0,0 0 16,19 0-16,-19 0 16,19 0-16,-19 0 0,0 0 15,19 19-15,-19-19 0,0-1 0,0 1 16,0 0-16,19 19 0,-19-19 0,0 0 16,0 0-16,0 0 15,19 19-15,-19-19 0,0 0 16,0 0-1,0 38 17,-19 0-17,19 0-15,-19 0 16,19 0-16,0 0 0,-19 19 16,19-19-16,-19 1 0,19-1 0,-19 0 15,19 0-15,-19 0 0,19 0 16,-19 19-1,0-19-15,19 0 0,-20-19 0,20 20 0,-19-20 16,19 19-16,-19 0 16,19-38-1,0 0 1,19-1 0,0 1-16,-19 0 15,20 0-15,-20 0 0,19 0 16,0 0-16,-19 0 0,19-19 0,0 18 15,-19 1-15,19 0 0,0 0 0,-19 0 16,0-19-16,19 38 0,-19-19 16,0 0-16,19 0 0,-19-1 0,0 1 15,-19 19 1,0 0-16,19 19 16,-19-19-16,19 20 0,0-1 15,-19-19-15,19 19 0,0 0 16,-19-19-16,19 19 0,0 0 0,0 0 15,-19-19-15,19 19 0,0 0 16,0 0 0,-19-19-16,19 20 15,19-40 17,-19 1-17,19 19-15,-19-19 0,0 0 16,19 19-16,-19-19 0,0 0 0,19 0 15,-19 0-15,0 0 0,0 0 16,19 19-16,-19-20 0,0 1 16,0 0-1,0 38 1,-19 0 0,19 1-1,0-1-15,-19 0 0,19 0 16,0 0-1,-19-19-15,19 19 16,19-19 0,-19-19-1,19 19-15,-19-19 0,19 0 16,-19 0-16,19 19 0,-19-19 16,19-1-16,-19 1 0,19 0 0,-19 0 15,0 0-15,20 0 0,-20 0 0,0 0 16,0 0-16,19 0 0,-19 0 15,0-1-15,-19 20 32,19 20-32,0-1 15,-20-19-15,20 19 0,0 0 0,-19 0 16,19 0-16,0 0 0,0 0 16,-19 0-16,19 0 0,0 0 15,0 1-15,0-1 0,-19 0 16,19 0-1,0 0-15,0 0 32,0-38-17,19 0 1,-19 0 0,0 0-16,19 0 0,-19-1 15,0 1 1,-19 38-1,0-19 1,19 20-16,-19-1 0,0 0 0,-19 19 16,19-19-16,0 0 0,-20 19 0,20-19 15,0 20-15,0-20 0,-19 0 16,38 0-16,-19 0 0,0-19 0,0 19 16,19 0-16,-19-19 0,-1 19 15,40-38-15,-1 0 16,-19 0-16,19 0 15,0 19-15,-19-19 0,19 0 16,0-19-16,0 18 0,0 1 0,0 0 16,0 0-16,-19-19 0,19 19 0,1 0 15,-20 0-15,19 19 0,-19-19 16,19-1-16,-19 1 0,-19 19 31,19 19-31,-19 1 0,-1-1 0,1 0 16,-19 0-16,19 0 0,0 0 0,0 19 15,0-19-15,0 0 0,0 1 16,0-1-16,-1 0 0,1 0 16,19 0-16,-19-19 0,19 19 15,19-19 1,0 0-16,1-19 16,-1 19-16,0-19 15,-19 0-15,19 19 0,-19-19 0,19 0 16,0 19-16,-19-20 0,19 1 15,0 0-15,-19 0 0,19 0 0,0 0 16,-19 0-16,19 0 0,-19 0 0,20 0 16,-1-1-16,-19-18 0,19 19 15,-19 0-15,19 0 0,-19 0 16,19 0-16,-19 0 16,0 0-16,19 19 15,-19-19-15,19-1 16,-19 1 15,0 38-15,-19 1-1,0-1-15,19 0 0,-19 0 16,-19 19-16,19 0 0,-20 0 16,20 1-16,-19 18 0,0 0 0,0-19 15,0 20-15,-1-20 0,20 0 16,-19 0-16,0 0 0,19 1 0,0-20 15,0 0-15,-1 19 0,1-19 0,0 0 16,0 0-16,0-19 0,19 19 16</inkml:trace>
  <inkml:trace contextRef="#ctx0" brushRef="#br1" timeOffset="119">8204 4809 0,'19'-19'0,"-19"0"0,19 0 0,0 0 16,0 0-16,-19 0 0,0-1 15,19 20-15,-38-19 16,0 19-1,19 19-15,-19-19 0,0 20 16,-20-1-16,20 0 0,-19 0 0,19 19 16,-19 0-16,0 0 0,19 1 0,-20-1 15,1-19-15,0 19 0,19 0 16,-19-19-16,19 20 0,0-20 0,-1 0 16,1 0-16,0 0 0,0 0 15,0 0-15,0 0 0,0 0 16,38-19-16,0-19 15,0 0 1,0 0-16,19-19 16,-18 19-16,-1 0 15,0 0-15,0-1 0,0-18 0,0 19 16,0 0-16,0-19 0,0 19 0,0 0 16,-19-20-16,20 20 0,-1 0 15,0 0-15,-19-19 0,19 19 0,-19 0 16,19 0-16,-19 0 15,19 0-15,-38-1 16,19 40-16,-19-20 0,0 19 16,19 0-16,-19 0 0,0 0 15,-1 19-15,1-19 0,0 0 0,0 0 16,0 0-16,19 1 0,-19-1 16,0 0-16,19 0 0,-19 0 0,19 0 15,0 0 1,0-38-16,19 19 15,0-19-15,0 19 0,-19-19 16,19 19-16,0-19 0,-19 0 16,19 0-16,0-1 0,1 20 0,-20-19 15,19 0-15,-19 0 0,19 0 0,-19 0 16,0 0-16,0 0 16,-19 19-1,19 19-15,-19-19 0,-1 38 0,-18-19 16,0 19-16,0 1 0,0-1 15,-1 19-15,1-19 0,0 20 0,-19-1 16,19-19-16,-20 19 0,20-18 0,0 18 16,0-19-16,-1-19 0,20 19 15,-19-19-15,19 20 0,0-20 0,0 0 16,0-19-16</inkml:trace>
  <inkml:trace contextRef="#ctx0" brushRef="#br1" timeOffset="120">7726 4866 0,'-19'0'16,"0"19"0,0-19-16,0 20 15,0-1-15,-20 19 0,1-19 0,0 19 16,0 19-16,-19-18 0,-1 18 0,1 0 15,0 1-15,18-1 0,-18 0 0,0 0 16,19 1-16,0-20 0,-1 0 16,1 0-16,0 1 0,19-1 15,0-19-15,0 0 0</inkml:trace>
  <inkml:trace contextRef="#ctx0" brushRef="#br1" timeOffset="121">6867 4962 0,'0'19'0,"-19"-19"0,0 19 16,-1 0-16,1 0 0,0 0 0,0 0 15,-19 1-15,19-1 0,0 0 16,0 0-16</inkml:trace>
  <inkml:trace contextRef="#ctx0" brushRef="#br1" timeOffset="122">7230 5057 0,'19'-19'0,"0"19"15,-19-19-15,-19 38 16,0-19 0,0 19-16,-1-19 0,1 19 15,0 1-15,-19 18 0,0-19 16,0 19-16,-1 0 0,1 0 16,-19 1-16,19 18 0,0-19 0,-20 19 0,1-18 15,19-1-15,0 19 0,-1-19 16,1 1-16,0-1 0,0-19 0,19 19 15,-20-19-15,20 0 0,0 0 16</inkml:trace>
  <inkml:trace contextRef="#ctx0" brushRef="#br1" timeOffset="123">6886 5038 0,'-19'19'0,"0"0"0,0 1 16,-20-1-16,20 0 0,-19 19 0,19-19 15,-19 19-15,0-19 0,-1 0 16,20 20-16,-19-20 0,0 0 0,0 0 15,-1 0-15</inkml:trace>
  <inkml:trace contextRef="#ctx0" brushRef="#br1" timeOffset="124">6618 5115 0,'-19'0'16,"0"19"-16,0-19 15,0 19-15</inkml:trace>
  <inkml:trace contextRef="#ctx0" brushRef="#br1" timeOffset="125">2837 5917 0,'-19'0'0,"19"19"31,0 0-15,0 0-16,0 0 0,0 0 15,0 19-15,19 1 0,-19-20 0,19 19 16,-19 0-16,19 0 0,-19 1 0,19-1 16,1 0-16,-1 0 0,0 0 15,-19 1-15,38-1 0,-19-19 16,0 0-16,0 0 0,0 0 0,0 0 15,0 0-15,1 0 0,-1-19 0,0 19 16,0-19-16</inkml:trace>
  <inkml:trace contextRef="#ctx0" brushRef="#br1" timeOffset="126">3028 5859 0,'0'20'16,"19"-1"-16,-19 0 15,19 19-15,-19-19 0,19 0 16,0 19-16,-19-19 0,20 20 0,-1-1 15,0 0-15,-19 19 0,19-18 0,0-1 16,0 19-16,0 0 0,0-18 16,0 18-16,0 0 0,1-19 0,18 20 15,-19-20-15,0 19 0,0-19 16,0 20-16,0-20 0,0-19 0,0 19 16,20 0-16,-20-19 0</inkml:trace>
  <inkml:trace contextRef="#ctx0" brushRef="#br1" timeOffset="127">3506 6432 0,'0'20'0,"0"-1"15,19 0-15,-19 0 0,19 19 0,-19 0 16,19-19-16,0 19 0,0 1 0,0-1 16,0 0-16,0 19 0,0-18 15,1-1-15,-1-19 0,0 19 0,0 0 16,19 0-16,-19-18 0,19-1 0,0 0 15,-18 0-15,18 0 0,-19 0 16,19 0-16,-19 0 0</inkml:trace>
  <inkml:trace contextRef="#ctx0" brushRef="#br1" timeOffset="128">4002 6471 0,'0'19'0,"0"0"0,0 0 16,0 0-16,0 0 0,0 0 0,19 19 15,0-19-15,-19 20 0,19-1 0,0 0 16,1 0-16,-1 20 0,0-20 15,0 0-15,19 0 0,-19 0 0,0 1 16,0-1-16,0-19 0,20 19 0,-20-19 16,0 19-16,0-19 0,0 1 15,0 18-15,0-19 0,0 0 0,0-19 16</inkml:trace>
  <inkml:trace contextRef="#ctx0" brushRef="#br1" timeOffset="129">4632 6853 0,'0'19'0,"0"0"16,19-19-16,-19 19 0,19 0 16,-19 0-16,20 0 0,-20 0 0,19 0 15,-19 0-15,19 1 0,-19-1 16,19 0-16</inkml:trace>
  <inkml:trace contextRef="#ctx0" brushRef="#br1" timeOffset="130">4231 7406 0,'-19'0'0,"19"-19"15,-19 19-15,0-19 32,19 0 14,0 38-46,19-19 16,0 0 0,0 19-16,0-19 15,0 0-15,1 19 0,-1-19 16,0 0-16,0 0 0,0 0 0,0 0 16,-19 19-16,19-19 0,0 0 15,0 0 1,-38-19-1,0 19 1,0 0-16,0-19 16,0 19-16,0 0 0,0-19 15,0 19-15,-1 0 0,20-19 16,-19 19-16,0 0 0,0 0 16,0-19-16,0 19 15,19 19 16,19-19-31,0 0 0,0 0 16,0 19-16,0-19 16,1 0-16,-1 0 0,0 0 15,0 19-15,0-19 0,0 0 0,0 0 16,0 0-16,0 0 16,0 0-16,-38 0 31,0 0-16,19-19-15,-19 19 0,0 0 16,0 0-16,0 0 0,19-19 0,-19 19 16,0 0-16,0 0 0,-1 0 15,40 0 17,-1 0-32,0 0 15,0 0-15,0 0 0,0 19 16,0-19-16,0 0 0,0 0 0,0 0 0,20 0 15,-20 19-15,0-19 0,0 0 16,0 0-16,0 0 16,0 0-16,0 0 0,0 0 15,0 0-15,-38 0 32,0 0-32,0 0 15,0-19 1,0 19-16,0 0 0,0 0 15,0 0-15,0 0 16,38 0-16,0 0 16,0 0-1,0 0-15,0 0 0,0 19 16,0-19-16,0 0 0,20 0 0,-20 0 0,0 0 16,19 0-16,-19 0 0,0 0 15,0 0-15,0 0 0,0 0 0,1 0 16,-1 0-16,0 0 0,0 0 15,0 0-15,-38 0 32,19 19-32,-19-19 15,0 0-15,0 0 0,-1 0 0,1 0 16,0 19-16,0-19 0,-19 0 16,19 0-16,0 20 0,0-20 15,-20 0-15,20 19 0,0-19 0,0 0 16,0 0-1,19 19-15,19-19 16,0 0-16,0 0 16,0 0-16,1 0 0,-1 0 0,0 0 15,0 0-15,0-19 0,0 19 0,19 0 16,-19 0-16,0 0 0,1-19 16,-1 19-16,0 0 0,0 0 15,0 0-15,-38 0 31,0 0-15,0 0-16,0 0 0,-1 0 16,1 19-16,0-19 0,0 0 0,0 0 15,0 0-15,0 0 16,0 19-16,19 0 31,19-19-31,0 19 16,0-19-16,0 0 15,0 0-15,-19 19 0,19-19 16,0 0-16,1 0 0,-1 0 16,0 0-16,-19 19 15,-19-19 17,0 0-17,-1 0-15,1 0 0,0 0 0,-19 0 16,19 0-16,0 0 0,-19 0 15,19 0-15,-1 0 0,-18 0 16,19 0-16,0 0 0,0 0 0,0 0 16,0 0-16,0 0 15,0 0-15,38-19 32,0 19-32,0 0 15,0 0-15,0 0 16,-19-19-16,19 19 15,0 0-15,-19-19 16,-19 0 0,0 19-1,0 0-15,19-19 0,-19 19 0,0 0 16,0 0-16,0-19 0,0 19 16,-1 0-16,1-20 0,0 20 0,0 0 15,0 0-15,0-19 16,0 19-16,38 0 15,0 0 1,0 19 0,0-19-16,0 0 0,0 0 0,1 20 15,-1-20-15,0 19 0,0-19 16,0 0-16,0 0 0,-19 19 16,19-19-16,0 0 0,-19 19 15,19-19-15,0 0 16,-38 0-1,0 0 1,0 0 0,0-19-16,0 19 0,0 0 15,0-19-15,0 19 0,0 0 16,-1 0-16,1-19 16,0 38-16,19 0 15,19 0 1,-19 0-16,19-19 0,1 19 15,-1 0-15,-19 0 0,19-19 0,0 19 16,0-19-16,0 19 0,0 1 16,0-20-16,0 19 0,0-19 15,0 19-15,1-19 16,-20 19-16,19-19 0,-38 0 31,-1 0-15,1-19-1,0 19-15,0-19 16,0 19-16,19-19 0,-19 19 0,0-20 16,0 20-16,0-19 0,0 0 15,0 19-15,-1 0 0,1-19 16,0 19-16,0 0 0,0 0 16,19 19-1,0 0-15,19-19 0,-19 19 16,19 1-16,0-1 15,0-19-15,-19 19 0,20-19 16,-1 19-16,0-19 16,0 0-16,-19 19 15,19-19-15,-19-19 16,-19 19-16,19-19 16,-19 19-16,0-19 15,0 0-15,-1 19 16,20-20-16,-19 20 15,-19-19-15,38 0 0,-19 19 0,19-19 16,-19 19-16,19-19 0,-19 19 0,19-19 16,-19 19-16,38 0 31,0 19-15,0 0-16,0 0 15,0 0-15,0-19 0,-19 19 16,19 1-16,1-20 0,-1 19 15,-19 0-15,19-19 0,0 19 0,-19 0 16,19-19-16,-19 19 0,19-19 0,-19 19 16,19-19-16,-19 19 0,19-19 15,-19 19-15,19-19 16,-38 0 0,0 0-1,19-19 1,-19 19-16,0 0 0,19-19 15,-19 19-15,0-19 0,0 0 16,0 0-16,-1 19 16,20-19-16,-19 19 15,38 0 1,-19 19-16,20-19 16,-20 19-16,19-19 0,-19 19 0,19-19 15,-19 19-15,19-19 0,0 19 16,0 0-16,0-19 0,-19 19 15,19-19-15,0 20 0,0-1 16,0-19-16,1 19 16,-1-19-16,0 0 0,0 0 15,0 0-15,-19 19 16,19-19-16,0 0 16,0 0-16,-19-19 15,-19 19 16,0 0-15,19-19-16,-19 19 16,19 19 15,19-19-15,-19 19-16,19-19 15,-19 19-15,19-19 0,-19 19 16,19 0-16,-19 0 15,19-19 1,-19 19-16</inkml:trace>
  <inkml:trace contextRef="#ctx0" brushRef="#br1" timeOffset="131">4804 7693 0,'0'-19'0,"-19"19"15,19-19-15,-19 19 16,19-19-16,-19 19 16,19 19-1,0 0 16,19-19-31,-19 19 16,19-19-16,0 0 16,0 19-1,0-19 1,-19-19 15,0 0-15,-19 19-16,19-19 15,0 0 1,-19 19 0,38 0-16,-19 19 15,19-19 1,0 19-16,1-19 16,-1 0-16,-19 19 15,19-19-15,0 0 16,0 0-16,0 0 15,0 0 1,-19-19 0,-19 19-1,19-19-15,-19 0 16,0-1-16,0 1 16,19 0-1,-19 19-15,19-19 16,0 0-1,19 19 1,0 19 0,0-19-1,-19 19-15,19-19 16,-19 19-16,19-19 0,0 0 16,0 0-1,0 0 1,-19-19-1,20 19-15,-20-19 16,0 0-16,-20 0 16,20 0-16,0 0 15,-19 0 1,19 0-16,19 19 31,1 0-15,-20 19-16,19-19 15,0 19-15,-19 0 16,19-19-16,-19 19 16,19-19-16,-19 19 15,19-19-15,0 0 16,0 0 0,-19-19-16,19 19 0</inkml:trace>
  <inkml:trace contextRef="#ctx0" brushRef="#br1" timeOffset="132">4823 7960 0,'0'-19'16,"19"19"77,0 0-77,1-19 0,-1 19-16,0 0 0,0 0 15,0 0-15,0 0 16,0 0-16,0 0 0,0 0 15,0-19-15,1 19 0,-1 0 16,0 0-16,0 0 16,0-19-16,0 19 0,0 0 15,0-19-15,0 19 16,0 0-16,1-19 0,-1 19 16,-19-19-1,19 19-15,0 0 16,0 0 31,-38 0-32,0 0 1,0 0 0,0 19-16,-1-19 15,1 0-15,0 0 0,19 19 16,-19-19-16,0 0 0,0 0 0,0 19 15,0-19-15,0 0 0,0 0 16,-1 19-16,1-19 0,-19 0 0,19 0 16,0 19-16,0-19 0,0 0 15,0 0-15,0 0 16,19 19-16,-20-19 16,20-19 15,20 19-31,-1 0 15,0 0-15,-19-19 16,19 19-16,0 0 0,0 0 16,0 0-16,0-19 15,0 19-15,0 0 0,1 0 16,-1 0-16,0-19 0,0 19 16,0 0-16,0 0 0,0 0 15,-19-19-15,19 19 0,0 0 16,0 0-16,-19-19 15,-19 19 17,0 19-32,0-19 15,0 0-15,0 0 0,0 19 0,0-19 16,0 0-16,0 19 0,-1-19 16,1 0-16,0 0 0,0 19 0,0-19 15,0 0-15,19 19 0,-19-19 16,38 0-1,0 0 1,0 0-16,0 0 16,0 0-16,0-19 0,1 19 15,-1 0-15,0-19 16,0 19-16,0 0 0,0 0 0,0-19 16,0 19-16,0 0 15,-19-19 1,-19 19-1,0 19 1,0-19-16,0 0 16,0 0-16,0 0 15,0 0 1,38 0 15,-19-19-31,19 19 16,0 0-16,0 0 15,0 0-15,0-19 0,0 19 16,0 0-16,1 0 0,-1 0 16,0 0-16,0 0 0,0 0 0,0 0 15,19 0-15,-19 0 0,0-20 0,1 20 16,18 0-16,-19 0 0,0 0 16,0 0-16,0 0 0,0 0 15,0 0-15,0 0 0,0 0 0,1 0 16,-1 0-16,0 0 0,0 0 15,-19 20-15,19-20 16,0 0 0,0 0-1,-38 0 63,0 0-78,0 0 16,0 0-16,0 0 16,0 0-16,-1 0 0,1-20 0,0 20 15,0 0-15,0 0 16,0 0-16,0 0 16,38 0 15,0 0-16,0 0-15,0 0 16,0 0-16,0 0 0,1 0 16,-1 0-16,0 0 15,0 0-15,-19 20 0,19-20 0,0 0 16,0 0-16,0 0 16,0 0-1,-38 0 16,19-20-15,-19 20-16,0 0 16,0 0-16,0 0 15,0 0-15,0-19 16,0 19-16,-1 0 0,1 0 16,0 0-16,0 0 15,0 0-15,0 0 16,0 0-16,0 0 0,0 0 15,0 0-15,0 0 16,-1 0-16,1 0 0,0 0 16,0 0-16,0 19 15,0-19-15,0 0 0,0 0 16,0 0-16,19 20 16,-19-20-16,-1 0 0,1 0 15,19 19-15,-19-19 0,0 0 16,0 0-16,19 19 15,-19-19-15,0 0 16,0 0-16,19 19 16,-19-19-16,0 0 15,19 19-15,-20-19 16,1 0 0,0 0-1,19 19-15,-19-19 16,0 0-1,0 0 1,19 19 0,-19-19-16,0 0 15,0 0 1,0 0 0,-1 0-1,1 0 1,0-19-16,0 19 15,0 0 1,0-19-16,0 19 16,19-19-16,-19 19 15,0-19 1,0 19-16,19-19 16,0 0-16,-20 19 15,20-20-15,-19 20 16,19-19-16,-19 19 15,19-19-15,-19 19 16,19-19 0,-19 19-1,19 19 79,19-19-94,-19 19 31,19-19-15,-38 0 15,0 0 0,38 19 32,0 1-47,0-20-16,-19 19 0,19-19 0,1 19 15,-1 0-15,0-19 0,0 19 0,0 0 16,0-19-16,-19 19 0,19-19 15,0 19-15,0-19 0,0 19 0,1-19 16,-1 19-16,0-19 16,0 20-16,0-20 15,-19 19-15,19-19 0,-19 19 32,-19-19-1,0 0-16,0 0-15,0 0 16,0 0-16,-1 0 16,1-19-16,0 19 15,0 0 1,0 0-16,19-19 0,-19 19 16</inkml:trace>
  <inkml:trace contextRef="#ctx0" brushRef="#br1" timeOffset="133">4747 7998 0,'19'0'109,"-19"20"-109,19-20 0,-19 19 0,19-19 16,-19 19-16,19-19 0,-19 19 16,19 0-16,0-19 0,-19 19 0,20-19 15,-1 19-15,0 0 0,0-19 16,-19 19-16,19-19 0,-19 19 15,19-19-15,-19 20 16,19-20-16,-38-20 47,0 1-31,0 19-16,19-19 0,-19 19 15,19-19-15,-19 19 16,19-19-16,0 38 47,19-19-47,-19 19 15,19-19-15,0 19 16,0-19-16,0 19 16,0-19-16,0 0 15,0 0-15,1 0 16,-20-19-1,19 19 1,-19-19-16,0 0 16,-19 19-16,19-19 15,0 0-15,-20 19 16,20-19 0,20 19 15,-1 0-16,0 0-15,0 0 16,0 0-16,0 0 16,0 0-16,0 0 15,0 0 1,0 0 0,-19-19-16,-19 19 15,0 0 1,19-19-16,-19 19 0,0 0 15,0 0 1,0 0-16,19-19 0,-19 19 16,0 0-16,38 0 31,0 19-15,0-19-16,0 0 15,0 0-15,0 0 0,0 0 16,0 0-16,1 0 15,-1-19-15,0 19 16,0 0-16,0 0 16,-19-20-1,-19 20 1,0 0-16,0 0 16,0 0-16,-1 0 15,1 20-15,0-20 0,0 0 16,0 0-1,0 0-15,19 19 16,19-19 0,0 0-1,0 0-15,-19 19 0,19-19 0,0 0 16,1 0-16,-1 0 16,0 19-16,0-19 15,0 0-15,0 0 16</inkml:trace>
  <inkml:trace contextRef="#ctx0" brushRef="#br1" timeOffset="134">7879 5172 0,'19'0'0,"-19"-19"15,19 19 1,-38 0 15,19 19-31,-19 0 0,0-19 16,-19 19-16,19 19 0,-20-19 0,20 1 16,-19 18-16,0-19 0,0 0 15,-1 19-15,1-19 0,-19 19 0,19-18 16,19-1-16,-20 0 0,1 0 0,19 0 15,-19-19-15,19 19 0</inkml:trace>
  <inkml:trace contextRef="#ctx0" brushRef="#br1" timeOffset="135">7803 5076 0,'19'0'0,"-19"-19"15,-19 19 1,-1 0-16,1 19 16,0-19-16,0 20 0,-19-1 0,19 0 15,-19 0-15,-1 0 0,1 0 0,0 19 16,0-19-16,0 20 0,-1-20 16,1 0-16,0 19 0,0-19 0,0 19 15,-1-19-15,-18 0 0,38 1 16,-19-1-16,0 0 0,0 0 0</inkml:trace>
  <inkml:trace contextRef="#ctx0" brushRef="#br1" timeOffset="136">7172 5401 0,'39'-19'0,"18"-19"0,-19 19 15,0 0-15,0 0 0,1-1 0,-1 1 16,0 0-16,0 0 0,-19 0 16,19 0-16,-18 0 0,-1 0 0,0 0 15,0 0-15,0-1 0,0 20 16,0-19-16,-19 0 0,19 0 0,-19 0 16,0 0-1,0 0-15,-19 19 16,19 19-16,-19-19 15,0 19-15,0 0 0,0-19 16,0 19-16,-20 19 0,20-18 0,-19-1 16,0 19-16,0-19 0,0 19 0,-20 0 15,20-19-15,0 20 0,-19-20 0,18 19 16,1-19-16,0 19 0,0-19 16,0 0-16,-1 1 0,1-1 15,19 0-15,0-19 0,0 19 0,0-19 16,0 0-16</inkml:trace>
  <inkml:trace contextRef="#ctx0" brushRef="#br1" timeOffset="137">7363 5076 0,'0'-19'0,"-19"19"16,0 0-16,0 0 0,-19 0 0,0 19 15,18-19-15,-18 20 0,-19-1 16,19 0-16,0 0 0,-1 0 0,-18 0 16,19 0-16,0 0 0,-20 0 0,39 0 15,-19 1-15,0-1 0,19-19 16,0 19-16,0-19 0,0 0 0,-1 19 16,20-38-16,20 0 15</inkml:trace>
  <inkml:trace contextRef="#ctx0" brushRef="#br1" timeOffset="138">6790 5134 0,'0'-19'16,"-19"0"-16,0 19 15,0 0-15</inkml:trace>
  <inkml:trace contextRef="#ctx0" brushRef="#br1" timeOffset="139">7592 6528 0,'-19'0'0,"0"19"15,0-19 1,19 19-16,-19-19 0,19 19 16,-19-19-16,0 19 15,0 0-15,0-19 16,19 19-16,-19-19 0,19 20 15,-20-20-15,40 0 32,-20-20-17,19 20-15,0-19 16,0 0-16,0 19 0,-19-19 16,19 19-16,0-19 15,0 0-15,0 19 16,-19-19-16,-19 19 31,19 19-31,-19-19 0,0 0 16,19 19-16,-19-19 0,0 19 15,0-19-15,19 19 0,-19-19 0,0 19 16,-1-19-16,20 19 16,-19-19-16,19 20 15,0-40-15,19 20 0,1 0 16,-1 0-16,0-19 0,0 19 15,0-19-15,0 0 0,0 19 0,0-19 16,19 0-16,-18 0 0,-1 19 16,0-19-16,0 0 0,0 19 0,0-19 15,0 0-15,0 19 0,0-20 16,0 20-16,-19-19 0,20 19 16,-20 19-1,-20-19 1,20 20-16,-19-20 0,19 19 15,-19 0-15,19 0 16,-19-19-16,19 19 16,-19-19-16,19 19 0,19 0 31,0-38-15,0 19-1,0-19 1,1 19-16,-1-19 15,0 0 1,0 19 0,-38 0-1,19 19-15,-19 0 16,0-19 0,19 19-16,-20 0 0,1 0 15,0-19-15,19 19 0,-19-19 16,19 19-16,-19-19 0,19 19 15,19-38 1,0 19 0,-19-19-16,19 0 15,0 19-15,-19-19 16,20 19-16,-20-19 0,19 19 16,-19-19-16,-19 19 31,-1 0-16,1 19-15</inkml:trace>
  <inkml:trace contextRef="#ctx0" brushRef="#br1" timeOffset="140">7325 6738 0,'-19'19'0,"-19"0"16,0 0-16,-1-19 0,20 19 0,0 0 15,-19-19-15,19 20 0,0-20 16,0 19-16,0-19 15,38-19 1,0 19-16,0-20 16,0 20-16,0-19 0,0 0 0,0 19 15,0-19-15,0 0 0,1 19 16,-20-19-16,19 19 0,0-19 0,0 19 16,0-19-16,0 19 15,-38 0 1,0 0-16,0 0 15,0 19-15,0-19 0,-1 19 16,-18 0-16,19 0 0,-19 0 0,19-19 16,-19 19-16,0 20 0,18-20 15,-18 0-15,0 0 0,0 0 0,19 0 16,0 0-16,-20 0 0,20 0 0</inkml:trace>
  <inkml:trace contextRef="#ctx0" brushRef="#br1" timeOffset="141">8089 6394 0,'0'19'46,"-19"-19"-46,0 19 16,0-19-16,19 20 0,-19-1 16,0-19-16,-1 19 0,1 0 0,0 0 15,0 19-15,-19-19 0,19 19 16,-19-19-16,-1 20 0,1-1 0,0 0 16,-19 0-16,19 0 0,-20 1 15,20-1-15,-19 0 0,-1 0 0,20 0 16,-19 1-16,19-20 0,0 19 0,-1-19 15,1 0-15,0 0 0,19 0 16,0 0-16,-19 1 0,19-1 0,-1-19 16,20 19-16,-19-19 0,38 0 31,20-19-15</inkml:trace>
  <inkml:trace contextRef="#ctx0" brushRef="#br1" timeOffset="142">7898 6528 0,'19'-19'0,"-19"0"31,-19 38 0,0 0-15,0 0-16,0 0 15,19 0-15,-19 0 0,0 0 0,-1 0 16,1 1-16,0 18 0,0-19 0,0 0 16,0 19-16,-19-19 0,19 19 15,-20 1-15,1-1 0,0-19 0,19 19 16,-38 0-16,18 1 0,1-20 15,0 19-15,0-19 0,-19 19 0,18-19 16,1 0-16,0 20 0,0-20 0,0 0 16,-1 0-16,1 0 0,0-19 15,0 19-15,19 0 0,-19-19 0,18 19 16,1-19-16,0 19 0,0-19 0,0 0 16,0 19-16,0-19 0,0 0 15,0 0-15,0 0 16,19-19-16,19 0 15,0 0 1,0 0-16</inkml:trace>
  <inkml:trace contextRef="#ctx0" brushRef="#br1" timeOffset="143">7363 6986 0,'19'-19'16,"0"19"-16,1 0 16,-20-19-16,19 19 0,-38 0 15,19 19-15,-20-19 16,20 19-16,-19 0 0,0-19 16,19 19-16,-38 1 0,19-1 15,0-19-15,0 19 0,0 0 0,-20 0 16,1 0-16,19 19 0,-19-19 15,-38 20-15,37-20 0,1 0 16,0 0-16,0 0 0,-19 0 0,18 0 16,1 0-16,0 0 0,0 0 15,0-19-15,-1 19 0,1 1 0,0-20 16,0 19-16,0-19 0,-1 19 16,1-19-16,0 19 0,19-19 0,-19 0 15,0 0-15,18 19 0,-18-19 16,0 0-16,0 0 0,19 0 0,0 0 0,-20 0 15,20 0-15,0 0 0,0 0 16,0 0-16,0 0 0,0 0 16,0 0-16,38 0 31</inkml:trace>
  <inkml:trace contextRef="#ctx0" brushRef="#br1" timeOffset="144">6504 7483 0,'19'0'15,"-38"0"32,0 19-47,0-19 0,0 0 16,-1 0-16,1 19 0,0-19 0,-19 0 15,19 0-15,0 19 0,-19-19 16,0 0-16,18 0 0,-18 19 0,0-19 16,0 0-16,0 0 0,-1 0 15,1 19-15,0-19 0,0 0 0,0 0 16,-1 0-16,1 0 0,0 0 0,0 0 15,0 0-15,-1 0 0,20 0 0,-19 0 16,0 0-16,19 0 0,-19-19 16,19 19-16,0 0 0,-1 0 15,1 0-15,0 0 0,0 0 0,19-19 16,-19 19-16,19-19 0,0 0 16,19 19-1,-19-19-15,19 19 0,0 0 16,0 0-1,1 0-15,-1 0 16,0 0-16,0 0 16,-19 19-16,19-19 0,0 0 15,0 0 1,-19 19 0,-19-19-16,0 0 15,0 0 1,0 0-16,0 0 15,0-19-15,-1 19 16,1 0-16,0 0 0,19-19 16,-38 19-16,19 0 0,0-19 0,0 19 15,0-19-15,0 19 0,-1-20 0,1 20 16,0 0-16,-19-19 0,19 19 0</inkml:trace>
  <inkml:trace contextRef="#ctx0" brushRef="#br1" timeOffset="145">2302 3090 0</inkml:trace>
  <inkml:trace contextRef="#ctx0" brushRef="#br1" timeOffset="146">3104 2556 0,'0'-20'0,"-19"20"47,0 0-31,19 20-16,-19-20 0,0 19 16,0 0-16,0 0 0,-19 0 0,0 19 15,-1 0-15,1 20 0,-19-20 16,19 19-16,-1 0 0,1 1 0,-19-1 15,19 0-15,0 1 0,18-1 0,-18 0 16,19-19-16,-19 20 0,19-20 16,0 0-16,0 0 0,19 0 0,-19 1 15,-1-1-15,20 0 0,-19-19 0,19 0 16,0 19-16,0-18 0,-19-1 16,19 0-16,0 0 15,0 0-15,19-38 31</inkml:trace>
  <inkml:trace contextRef="#ctx0" brushRef="#br1" timeOffset="147">2818 2995 0,'19'-19'0,"-19"0"16,19 19-16,-19-19 0,0-1 31,-19 20-15,19 20-16,-19-20 15,0 0-15,19 19 0,-19 0 0,-19 0 16,19 0-16,-1 0 0,-18 19 0,19 0 16,-19 1-16,0 18 0,0-19 15,-1 19-15,1 1 0,0-1 0,19 0 16,-19 20-16,-1-20 0,1 19 16,19-18-16,-19 18 0,19 0 0,-19-18 15,19-1-15,-1 0 0,20 1 0,-19-1 16,0-19-16,19 0 0,-19 0 15,19 1-15,-19-1 0,19 0 0,0-19 16,0 19-16,-19-19 0,19 1 16,0-1-16,0 0 0,0 0 0,-19-19 15,19 19-15,19-19 16,-19-19 0,0 0-16,19 0 0,-19 0 15,0-20-15,19 20 0,-19-19 0,19 19 16,-19-19-16,19 0 0,0-1 15,-19 1-15,20 19 0,-20-19 0,19 0 16,0-1-16,-19 1 0,19 19 16,0-19-16,-19 0 0,19 19 0,0-19 15,0-1-15,-19 20 0,19 0 0,-19-19 16,19 19-16,1 0 0,-20-19 16,19 18-16,-19 1 0,19 0 0,-19 0 15,19 0-15,-19 0 0,19 0 16,-19 0-16,0 0 15,19 0-15,-19-1 16,-19 20 15,19 20-31,-19-1 0,0 0 0,19 19 16,-19-19-16,0 19 0,-1 0 16,1 1-16,0 18 0,19 0 0,-38 1 15,19-1-15,0 19 0,0 1 16,0-20-16,19 19 0,-19 1 0,-1-1 15,1-19-15,19 1 0,-19 18 0,19-19 16,0 1-16,-19-20 0,19 19 16,0 0-16,0-18 0,0-1 0,0 0 15,0 0-15,0 0 0,0-19 16,0 20-16,0-20 0,19 0 0,-19 0 16,0 0-16,19 0 0,0-19 31,-19-19-31,0 0 15,0 0-15,0 0 0,0 0 0,0 0 16</inkml:trace>
  <inkml:trace contextRef="#ctx0" brushRef="#br1" timeOffset="148">2150 4446 0,'0'-19'0,"0"0"15,0 0-15,0 0 0,0 0 0,-20 19 16,20-19-16,0 0 0,0-1 16,-19 20-1,0 0 1,19 20-16,0-1 0,0 0 0,0 0 16,0 19-16,0 0 0,0 0 0,0 20 15,0-20-15,0 19 0,0 1 16,0-1-16,19 0 0,-19 0 0,0 20 15,19-20-15,-19 19 0,20-18 16,-1 18-16,-19-19 0,19 1 0,0-1 16,0 0-16,-19 1 0,19-20 0,0 0 15,0 0-15,-19 0 0,19 1 16,0-1-16,-19-19 0,20 0 0,-20 0 16,19 0-16,-19 0 0,19 0 15,-19 0-15,19-19 0,0 0 16,-19-19-1,19 19-15,-19-19 0,0 0 16,0 0-16,0 0 0,0 0 16,0 0-16,0 0 15,-19 0-15,19 0 0</inkml:trace>
  <inkml:trace contextRef="#ctx0" brushRef="#br1" timeOffset="149">2283 5344 0,'0'-19'15,"-19"0"-15,19 0 0,0-1 0,-19 1 16,0 0-16,19 0 16,-19 0-16,19 0 15,0 38 17,0 0-32,0 0 0,0 0 15,19 20-15,0-1 0,-19 0 0,19 0 16,0 0-16,0 1 0,0 18 0,1 0 15,-1 0-15,19 1 0,-19-1 16,19 0-16,-19 1 0,19-20 0,-18 19 16,18-19-16,-19 20 0,19-20 15,-19 0-15,19 0 0,-19 0 0,1 1 16,-1-20-16,0 19 0,0-19 0,0 19 16,0-19-16,0 0 0,0 0 0,0 1 15,0-20-15,-19 19 0,20 0 16,-1-19-16</inkml:trace>
  <inkml:trace contextRef="#ctx0" brushRef="#br1" timeOffset="150">2608 5974 0,'-19'-19'15,"19"38"1,19 0 0,0 0-16,-19 0 0,19 0 15,0 1-15,19 18 0,-18-19 0,-1 0 16,19 19-16,-19 0 0,19-19 15,-19 20-15,19-20 0,1 19 0,-20-19 16,19 19-16,0 0 0,-19-18 0,19 18 16,1 0-16,-20-19 0,19 19 15,-19-19-15,19 19 0,-19-18 0,19-1 16,-18 0-16,-1 0 0,0 0 16,19 0-16,-38 0 0,19 0 0,0 0 15,0-19-15</inkml:trace>
  <inkml:trace contextRef="#ctx0" brushRef="#br1" timeOffset="151">3410 6642 0,'0'-19'0,"0"38"15,19-19 1,0 0-16,0 20 15,0-1-15,20 0 0,-20 0 16,0 0-16,19 0 0,-19 19 16,19-19-16,1 20 0,-20-1 0,19 0 15,-19 0-15,19 0 0</inkml:trace>
  <inkml:trace contextRef="#ctx0" brushRef="#br1" timeOffset="152">4995 932 0,'19'0'0,"-38"0"15,0 19 1,0-19 0,0 19-16,0 1 0,0-20 15,0 19-15,-1 0 0,-18-19 16,19 19-16,0 0 0,-19 0 0,19 0 15,0-19-15,0 19 0,-1-19 0,1 19 16,0 0-16,19 1 16,-19-20-16,38 0 15,0 0 1</inkml:trace>
  <inkml:trace contextRef="#ctx0" brushRef="#br1" timeOffset="153">5052 818 0,'0'19'16,"-19"-19"-16,0 0 0,19 19 15,-19-19-15,0 19 0,0 0 16,0 0-16,-19 0 0,19 19 0,-20-18 16,20-1-16,-19 19 0,19-19 15,-19 0-15,19 0 0,0 19 0,-1-19 16,1 1-16,0-20 0,0 19 0,0 0 16,19 0-16,-19 0 15,38-19-15,0 0 16,0-19-1,0 19-15</inkml:trace>
  <inkml:trace contextRef="#ctx0" brushRef="#br1" timeOffset="154">5205 779 0,'0'20'16,"-19"-20"-16,0 0 0,19 19 16,-19-19-16,-19 19 0,19 0 0,0 0 15,-20 0-15,1 19 0,0-19 0,0 0 16,-20 20-16,20-20 0,0 19 16,-19 0-16,19-19 0,-1 19 0,1-18 15,0 18-15,0-19 0,19 0 0,0 0 16,0 0-16,-1 0 0,1 0 15,19 0-15,-19-19 0</inkml:trace>
  <inkml:trace contextRef="#ctx0" brushRef="#br1" timeOffset="155">5263 894 0,'19'0'16,"-38"0"-16,-1 0 15,20 19-15,-19 0 16,0-19-16,0 19 0,-19 0 0,19 20 16,0-20-16,-19 0 0,-1 19 15,20-19-15,-19 19 0,19-19 0,0 1 16,0-1-16,-19 19 0,38-19 0,-20 0 15,1 0-15,19 0 0,-19-19 16,19 19-16,0 0 0,19-19 16,0 0-16,1-19 15</inkml:trace>
  <inkml:trace contextRef="#ctx0" brushRef="#br1" timeOffset="156">5148 1104 0,'19'-19'0,"-19"0"0,0 0 15,-19 38 1,0 0 0,0 0-16,0 0 0,0 0 0,-20 20 15,20-20-15,-19 19 0,19 0 16,-19 0-16,19 0 0,0 1 0,-1-20 16,1 19-16,0-19 0,0 0 15,19 0-15,0 0 0,0 0 0,19-19 16,0 0-1,0-19-15,1 0 0,-1 19 16,0-19-16,0 0 0,19 0 0,-19 0 16,0 0-16,0 0 0,0 0 15,1-1-15,-1 1 0,0 0 0,0 0 16,-19 0-16,19 0 0,-19 0 16,19 19-16,-19-19 0,-19 19 15,0 19 1,0 0-16,0 0 0,0 0 15,-1 19-15,1-19 0,0 20 0,0-1 16,-19 0-16,19 0 0,0-19 16,19 19-16,-19 1 0,0-20 0,19 0 0,-20 19 15,20-19-15,0 0 0,0 0 16,20-19-16,-1 0 16,0 0-16,-19-19 15,19 19-15,0-19 0,0 0 16,0 0-16,0 0 0,-19 0 15,19 0-15,0 0 0,1-1 16,-20 1-16,0 0 0,19 19 0,-19-19 16,19 0-16,-19 0 15,0 38 1,0 0 0,-19 0-16,19 0 0,0 0 0,-19 1 15,19-1-15,0 0 0,-20 0 0,20 19 16,-19-19-16,19 0 0,0 0 0,0 0 15,-19 1-15,19-1 0,0 0 16,0 0 0,19-19-16,0 0 15,-19-19-15,20 19 0,-20-19 16</inkml:trace>
  <inkml:trace contextRef="#ctx0" brushRef="#br1" timeOffset="157">5148 1658 0,'0'-19'16,"0"0"-16,0 38 31,-19 0-31,19 0 16,0 0-16,-19 0 0,19 0 15,0 0-15,0 1 0,0-1 0,-19 0 16,19 0-16,0 0 0,0 0 16,0 0-16,0 0 0,0 0 15,19-19 16,-19-19-15,0 0-16,0 0 16,0 0-16,0 0 0,19 0 15,-19 0-15,0-20 0,0 20 16,0 0-16,19-19 0,-19 0 16,0 19-16,19-19 0,-19-1 0,0 1 15,19 0-15,-19 0 0,19-19 16,0 18-16,-19 1 0,19 0 0,-19 0 15,20 0-15,-20 18 0,19-18 0,-19 19 16,19 0-16,-19-19 0,0 19 16,19 0-16,-19 0 0,0-1 15,-19 20 1,19 20-16,-19-1 16,19 0-16,-19 0 15,19 0-15,-20 0 16,20 0-16,0 0 15,0 0 1,0-38 0,20 19-16,-1-19 15,0 0 1,0 19-16,-19-19 0,19 19 0,0-19 16,0 0-16,0 0 15,0 19-15,0-19 0,1-1 16,-1 20-16,-19-19 0,19 19 0,-19-19 15,0 38 1,-19-19 0,19 19-16,-19-19 0,-1 20 15,1-1-15,0-19 16,19 19-16,-19-19 0,19 19 0,-19-19 16,0 19-1</inkml:trace>
  <inkml:trace contextRef="#ctx0" brushRef="#br1" timeOffset="158">5033 875 0,'0'-19'0,"-19"38"16,0-19-1,0 19-15,0-19 0,0 19 16,0 0-16,-19 0 0,18-19 16,1 19-16,-19 1 0,19-1 0,0 0 15,-19 0-15,19 0 0,-20 0 0,20 0 16,0 0-16,-19 0 0,19 0 15,0 1-15,0-1 0,0 0 16</inkml:trace>
  <inkml:trace contextRef="#ctx0" brushRef="#br1" timeOffset="159">4766 1047 0,'-19'19'16,"0"-19"-16,0 19 0,0 0 15,-1-19-15,20 19 0,-19 0 16,0 0-16,0-19 0,0 20 0,0-1 16,19 0-16,-19-19 0,19 19 0,-19 0 15,19 0-15</inkml:trace>
  <inkml:trace contextRef="#ctx0" brushRef="#br1" timeOffset="160">4670 1238 0,'-19'0'15,"0"0"-15,0 0 16,19 19-16,-19-19 0,0 19 15,0 0-15,0-19 0,19 19 16,-19 0-16,0 0 0</inkml:trace>
  <inkml:trace contextRef="#ctx0" brushRef="#br1" timeOffset="161">4804 1238 0,'-19'0'0,"19"19"15,-19-19-15,19 19 0</inkml:trace>
  <inkml:trace contextRef="#ctx0" brushRef="#br1" timeOffset="162">6141 1639 0,'-19'0'0,"0"0"0,19 19 16,-19-19-16,0 0 0,0 0 15,-1 0-15,1 19 0,0-19 16,0 0 0,0 0-1,38-19 17,0 19-17,-19-19 1,19 19-16,-19-19 15,-19 19 17,0 0-17,0 0 1,0 19-16,0-19 0,0 0 0,0 0 16,19 19-16,-19-19 0,-1 0 0,1 0 15,0 19-15,19-38 31,19 19-15,0-19-16,1 0 0,-1 19 16</inkml:trace>
  <inkml:trace contextRef="#ctx0" brushRef="#br1" timeOffset="163">6046 1524 0,'0'-19'0,"19"19"15,-38 0-15,-1 0 16,1 19-16,0 0 15,0-19-15,0 19 0,0-19 16,0 20-16,-19-20 0,19 19 0,-1 0 16,1-19-16,0 19 0,0 0 0,0 0 15,0-19-15,19 19 16,-19-19-16,19 19 0,19-19 16,0-19-1,0 19 1,0-19-16,0 19 0,0-19 15,1 19-15,-1-19 0,0 0 16,0 0-16,0 19 0,0-19 16,0 19-16,-19-20 0,19 20 15,-38 0 1,0 0 0,19 20-16,-19-20 0,0 19 15,0 0-15,0-19 0,0 19 0,-1 0 16,1 0-16,19 0 0,-19-19 0,0 19 15,19 0-15,-19-19 0,19 19 0,0 1 16,19-1 0,0-19-16,0 0 0,0 0 15,1 0-15,18-19 16,-19 19-16,0 0 0,0-20 0,0 20 16,0 0-16,0-19 0,0 19 0,1-19 15,-1 19-15,0-19 0,0 19 16,0 0-16,-19-19 0,19 19 15,-19 19 1,-19-19 0,0 19-16,0 0 0,0 0 15,0-19-15,-1 20 0,1-1 16,0 0-16,0 0 0,0 0 16,0 0-16,0-19 0,19 19 15,0 0-15,-19-19 0,19 19 0,0 0 16,19-19-16,0 0 15,0 0-15,0-19 16,0 19-16,0-19 0,0 19 16,1-19-16,-1 19 0,0-19 15,0 0-15,0 19 0,0-19 0,0 19 16,0-19-16,0 0 0,0 19 16,-19-19-16,20 19 0,-40 19 31,20 0-31,-19-19 15,0 19-15,0 0 0,0 0 0,0 0 16,0 0-16,0 0 0,0 0 0,0 1 16,-1-1-16,1 0 0,19 0 15,-19-19-15,19 19 0,19 0 16,0-19 0,-19-19-16,20 19 0,-1 0 15,0-19-15,0 19 0,-19-19 16,19 19-16,0-19 0,0 19 15,-19-19-15,19 19 0,0-20 0,0 1 16,1 0 0,-40 38 15,1-19-31,19 19 0,-19-19 16,0 20-16,19-1 0,-19-19 15,0 19-15,0 0 16,0 0-16,19 0 15,0 0-15,19-19 16,-19-19 0,19 19-16,0 0 0,0-19 15,0 19-15,-19-19 16,19 19-16,0-19 0,1 0 16,-1 19-16,-19-19 0,19 19 15,-19-20-15,19 20 0,-38 0 31,0 20-15,0-20-16,19 19 0,-20-19 0,1 19 16,0 0-16,0 0 15,0 0-15,0 0 16,0 0 0,38-19-16,0 0 15,0-19 1,0 19-16,-19-19 0,19 19 0,0-19 15,1 19-15,-1-19 0,0 19 0,0-19 16,-19 0-16,19 19 0,0-19 16,0-1-16,0 1 0,0 0 15,0 19 1,-19-19-16,-19 19 31,19 19-31,-19-19 16,19 19-16,-19-19 0,19 19 15,-19-19-15,19 20 0,-19-20 16,19 19 0,19-19-16,0 0 31,-19-19-31,19 19 16,0-20-16,0 1 15,-19 0 1,19 19-1,-38 0 1,19-19-16,-19 38 16,0-19-16,0 19 15,0-19-15,0 0 16,19 19-16,-19-19 0,0 0 16,0 0-16,0 20 15,-1-20 1,20-20-16,20 1 15,-20 0 1,19 19-16,-19-19 0,19 0 16,0 0-1,-19 0 1,19 19-16,-38 0 16,0 0-1,0 19 1,0-19-1,19 19-15,-20-19 0,1 19 16,0-19 0,19 19-16,-19-19 15,0 0 17,0 0-17,0 0 1,19-19-16,0 0 15,0 0 1,0 0-16,0 0 16,0 0-16,19 0 15,-19-1-15,19 1 0,-19 0 16,0 0-16,19 19 16,-19-19-16,0 0 0,19 19 15,-19-19-15,0 0 0,19 19 16,-19-19-16,0 0 31,-19 19 0,0 0-15,0 0 0,0 0-16,0 0 15,0 0-15,0 0 16,19-20-1,19 20 1,-19-19 0,19 0-16,-19 0 15,19 19 1,-19-19-16,0 0 16,-19 19 15,0 0-31,0 0 15,0 0-15,-1 19 0,1-19 16,0 0-16,0 19 16,0-19-16,0 0 0,0 0 0,19 19 15,-19-19-15,0 0 0,0 0 16,-1 0 0,20 19-16,0-38 15,20 19 1,-20-19-16,19 19 0,0-19 15,0 19-15,0-19 16,0 19-16,0 0 0,19-19 0,-19 19 16,1 0-16,-1 0 0,19 0 15,-19-19-15,0 19 0,0 0 0,19 0 16,-19 0-16,1 0 0,-1 0 0,0 19 16,0-19-16,0 19 15,-19 0 1,0 0-16,0 0 15,-19 0-15,0 0 0,19 1 16,-19-1-16,0 0 0,19 0 16,-20 0-16,20 0 15,0 0 1,20-19 0,-1 0-16,0-19 15,0 19-15,0-19 0,0 19 16,0-19-16,0 19 15,0-19-15,0 19 0,-19-19 16,19 19-16,-19 19 31,-19 0-31,19 0 0,0 0 16,-19 0-16,19 0 0,-19 0 16,19 0-16,0 1 0,-19-1 15,19 0-15,0 0 0,0 0 16,-19 0-16,19 0 15,19-19-15,-19 19 0,19-19 32,0-19-17,0 19-15,-19-19 0,19 0 16,-19 0 0,20 19-16,-20-19 0,19 19 15,-19-19-15,-19 19 16,-1 19-1,1 0-15,0 0 16,19 0-16,-19 0 0,0 0 16,0 0-16,0 0 0,19 1 15,-19-1-15,19 0 0,-19-19 16,38 0-16,0 0 16,-19-19-1,19 19-15,0-19 0,-19-1 0,19 20 0,0-19 16,0 0-16,0 0 15,1 0-15,-20 0 0,19 0 0,0 0 16,0 19 0,-19-19-16,0 38 31,-19 0-15,19 0-16,-19 0 0,19 0 15,-19 0-15,19 0 16,-20 0-16,20 1 15,0-1-15,0 0 16,20-19-16,-20-19 16,19 19-16,0-19 0,0 19 15,-19-20-15,19 1 0,0 0 16,0 0-16,0 0 0,0 0 16,-19 0-16,19 19 15,-19-19-15,20 0 16,-20 38-16,-20-19 15,20 19-15,0 0 16,-19 0-16,19 0 0,0 0 16,-19 0-16,19 0 0,0 20 0,-19-20 15,19 0-15,-19 0 0,19 0 0,0 0 16,0 0-16,-19 0 0,19 0 16,0 1-16,0-1 0,19-19 15,0 0 1,0 0-16,-19-19 15,19 19-15,0-20 0,-19 1 0,20 0 16,-1 19-16,0-19 0,0 0 16,-19 0-16,19 0 0,0 0 0,-19 0 15,19 19-15,-19-19 0,19-1 16,-38 20 0,19 20-16,-19-20 0,19 19 0,-19 0 15,0 0-15,0 0 0,0 19 16,0-19-16,-1 0 0,1 20 0,0-20 15,19 0-15,-19 0 0,0 0 16,19 0-16,0 0 0,-19 0 0,19 0 16,19 0-16,0-38 15,0 19 1,0-19-16,0 0 16,1 0-16,-1 0 15,0 0-15,-19 0 0,19 19 16,-19-19-16,19 19 0,-19-19 15,-19 38 1,0 0 0,19 0-16,-19-19 15,19 19-15,-19 0 0,19 0 0,-20-19 16,20 19-16,-19 0 0,19 0 16,-19-19-16,19 19 0,0 1 15,19-40 1,0 20-16,1-19 15,-1 0-15,0 19 0,-19-19 16,19 0-16,0 0 0,0 0 0,0 0 16,0 0-16,0 0 0,-19 0 15,19-1-15,1 20 0,-20-19 0,19 0 16,-19 0 0,0 38-16,-19 0 15,19 0-15,-20 1 16,20-1-16,-19 0 0,19 19 15,-19-19-15,19 0 0,-19 0 0,19 0 16,0 0-16,-19 0 0,19 1 0,0-1 16,0 0-16,0 0 15,19-19 1,0 0 0,-19-19-16,19 19 0,-19-19 0,19 19 15,-19-19-15,20-1 0,-1 1 16,-19 0-16,0 0 0,19 0 15,-19 0-15,19 0 0,-19 0 16,19 0 0,-38 19-16,19 19 15,0 0-15,-19 0 0,0 0 16,19 19-16,0-19 16,-19 0-16,19 1 0,0-1 0,0 0 15,0 0-15,0 0 16,0 0-16,0 0 15,19-38-15,0 19 16,-19-19-16,19 19 16,-19-19-16,0 0 0,19 0 0,-19 0 15,0-1-15,19 1 16,-19 0-16,0 0 0,0 0 16,19 0-16,-19 0 15,0 38 1,-19-19-16,19 19 0,0 0 15,0 0-15,-19 0 16,19 0-16,0 1 0,0-1 0,-19 0 16,19 0-16,0 0 0,0 0 0,0 0 15,-19 0-15,19 0 16,0 0-16,19-19 16,0-19-1,0 0-15,0 0 16,-19 0-16,19 0 0,0 0 15,-19 0-15,0 0 16,19 0-16,-19-1 0,20 1 16,-20 38 15,-20-19-31,20 20 0,0-1 0,0 0 16,-19 0-16,19 19 0,0-19 15,-19 19-15,19 1 0,-19-20 0,19 19 16,0-19-16,-19 19 0,19-19 15,0 0-15,0 0 0,0 1 0,0-1 16,0 0-16,0 0 16,19-19-16,-19-19 15,19 0 1,-19 0-16,0-1 16,19 20-16,-19-19 0,0 0 0,0 0 15,0 0-15,19 0 16,-19 0-16,-19 38 31,19 0-15,0 0-16,0 0 0,0 0 0,-19 0 15,19 1-15,0-1 0,0 19 0,0-19 16,0 19-16,-19-19 0,19 0 0,0 0 16,0 1-16,0-1 0,0 0 15,0 0-15,0 0 0,0 0 16,0 0-1,19-19-15,-19-19 16,0 0 0,0 0-1,19 19-15,-19-19 0,0 0 16,0 0-16,0-1 16,0 1-16,0 0 0,-19 19 0,19-19 15,0 0-15,0 0 0,0-19 0,-19 19 16,19 0-16,0-1 0,-19-18 15,19 19-15,0-19 0,-19 19 0,19-19 16,-19 19-16,19-20 0,-19 1 16,19 19-16,0-19 0,-19 19 0,19 0 15,-19-20-15,19 20 0,0 0 0,-20 0 16,20 0-16,-19 19 0,19-19 16,-19 19-16,0 0 0,0 19 15,0-19-15,19 19 16,-19 0-16,0 0 0,19 0 15,-19 1-15,19-1 0,-19 0 16,19 0-16,0 0 16,-20-19-16,20 19 0,0-38 31,0 0-15,20 0-16,-20 0 15,0 0-15,0-1 16,0 1-16,0 0 0,0 0 15,0 0-15,0 0 16,-20 19-16,1 0 16,0 19-1,0 0 1,0 0-16,19 0 16,-19-19-16,19 19 0,-19 1 15,38-20 1,0 0-1,-19-20-15,19 20 0,-19-19 16,19 19-16,-19-19 0,19 0 0,-19 0 16,19 0-16,-19 0 0,20 0 15,-20 0 1,0 0-16,-20 19 31,1 19-31,0-19 0,19 19 16,-19-19-16,19 19 0,-19 0 0,0 0 15,0 0-15,0 0 16,19 0-16,-19-19 16,19 19-16,-19-19 15,19 20-15,0-40 16,0 1 0,0 0-1,19 0-15,-19 0 0,0 0 16,0 0-16,19 0 15,-19 0-15,0 0 0,0 0 16,0-1-16,-19 20 31,0 0 1,19 20-32,-20-20 15,20-20 16,20 20-31,-20-19 0,0 0 16,0 0-16,19 19 0,-19-19 16,0 0-16,0 0 0,19 0 15,-19 0-15,0 0 0,0-1 16,0 1-16,0 0 16,19 19-16,-19-19 0,0 0 15,19 19 1,-19-19-16,19 19 15,0 0 1,-19 19-16,19-19 0,-19 19 16,0 0-16,0 0 0,19 0 15,-19 1-15,0-1 0,0 0 0,0 0 16,0 0-16,0 0 16,0 0-16,0 0 15,19-19 1,-19-19-16,0 0 15,20 19-15,-20-19 0,0 0 16,0 0-16,19 0 0,-19 0 16,0-1-16,19 20 0,-19-19 15,0 0-15,0 0 0,19 0 16,-19 0-16,19 38 31,-19 0-31,0 0 0,0 19 16,0-18-16,0-1 0,0 19 0,0-19 15,0 19-15,19-19 0,-19 19 16,0-18-16,0-1 0,0 19 0,0-19 16,0 0-16,19 0 0,-19 0 15,19-19-15,-19 19 16,19-19-16,-19-19 0,19 19 0,1 0 16,-20-19-16,19 0 0,0 19 15,-19-19-15,19 0 0,-19 0 0,19 0 16,-19 0-16,19-1 0,-19 1 15,0 0-15,19 0 16,-38 19-16,19 19 31,-19-19-31,19 19 0,-19-19 16,19 19-16,0 1 0,0-1 16,-19-19-16,19 19 0,0 0 15,19-19 1,-19-19-16,19 19 15,-19-19-15,19 19 0,-19-19 0,19-1 16,0 1-16,-19 0 0,19 0 0,0 0 16,-19-19-16,20 19 0,-1 0 0,-19 0 15,19-1-15,-19 1 0,19 0 16,-19 0-16,0 0 0,19 0 16,-19 38-1,0 0-15,0 0 0,-19 0 16,19 20-16,0-20 0,0 0 0,0 19 15,-19-19-15,19 19 0,0-19 0,-19 20 16,19-20-16,0 0 0,0 0 16,0 0-16,0 0 0,-19 0 15,19 0-15,0 0 0,19 0 16,0-19 0,0-19-1,0 0 1,0 0-16,-19 0 15,19 19-15,-19-19 16,19 19-16,-19 19 31,0 0-31,0 0 16,-19 0-16,19 0 0,-19 0 0,19 20 16,-19-20-16,19 0 0,-19 0 15,19 19-15,-19-19 0,19 0 0,-19 0 16,19 1-16,0-1 0,0 0 15,0-38 1,19 19-16,0-19 0,0-1 16,-19 1-16,19 0 0,0 0 15,0 0-15,-19 0 0,19-19 0,0 19 16,1-20-16,-20 20 0,19 0 0,-19 0 16,19 0-16,-19 0 0,0 0 15,19 0-15,-38 38 16,19 0-1,-19 0-15,19 0 0,-19 19 0,19 1 16,-20-20-16,20 19 0,-19 0 0,0 0 16,19 0-16,-19 1 0,0-20 15,19 19-15,0-19 0,-19 0 0,19 0 16,0 0-16,0 0 0,0 1 16,19-20-1,-19-20-15,19 20 0,-19-19 16,19 19-16,-19-19 0,19 0 15,-19 0-15,0 0 0,19 0 0,-19-19 16,20 19-16,-20-1 0,0 1 0,19 0 16,-19 0-16,0 0 15,-19 19 1,19 19 0,-20-19-16,1 19 0,19 0 0,-19-19 15,19 19-15,0 1 0,-19-20 0,19 19 16,-19-19-16,19 19 15,-19-19-15,19-19 16,0 0 0,0-1-16,0 1 0,0 0 15,0 0-15</inkml:trace>
  <inkml:trace contextRef="#ctx0" brushRef="#br1" timeOffset="164">7039 2059 0,'0'-38'0,"-19"-96"0,19 115 0,0-19 0,-20 19 16,20 0-16,0 0 0,-19-1 15,0 1-15,0 19 16,0 0-16,0 19 0,19 1 16,-19-20-16,19 19 0,-19 0 0,19 19 15,0-19-15,0 0 0,-19 0 0,19 0 16,0 0-16,0 1 0,0-1 15,0 0-15,0 0 0,19 0 16,-19 0-16,0 0 16,0 0-1,19-19-15,-19-19 16,0 0 15,-19 38 0,19 0-31,-19 0 16,19 0-16,0 1 16,0-1-16,-19 19 0,19-19 15,0 0-15,0 0 0,0 0 0,0 0 16,0 0-16,0 0 0,0 1 0,19-1 16,-19 0-16,19-19 15,0 0-15,0 0 16,0 0-16,-19-19 0,19 19 15,0 0-15,-19-19 0,19-1 0,0 20 16,-19-19-16,20 0 0,-1 0 16,-19 0-16,19 19 0,-19-19 0,19 19 15,-19-19-15,0 38 16,-19 0 0,19 0-16,0 0 0,-19 0 15,19 20-15,0-20 0,-19 19 0,19 0 16,0-19-16,0 19 0,-20-19 0,20 20 15,0-20-15,0 0 0,0 0 16,0 0-16,0 0 0,0 0 16,0 0-16,20-19 0,-1 0 15,0-19 1,0 19-16,-19-19 0,19 0 0,0 0 16,-19 0-16,0 0 15,19 0-15,0 0 0,-19-1 16,0 1-16,0 38 31,-19-19-31,19 20 16,0-1-16,0 0 0,-19 0 0,19 0 0,0 0 15,-19 0-15,19 0 0,-19 19 16,19-18-16,0-1 0,0 0 16,-19 0-16,19 0 0,0 0 0,0 0 15,-19 0-15,38 0 16,-19-38-1,19 0 1,-19 0-16,19 0 16,-19 0-16,19 0 15,-19 0-15,0 0 0,19-1 16,-19 1-16,-19 19 31,19 19-31,0 1 0,-19-1 16,19 19-16,-19-19 0,0 19 15,19-19-15,-19 19 0,19-18 0,0-1 16,-19 19-16,19 19 16,-20-38-16,20 0 0</inkml:trace>
  <inkml:trace contextRef="#ctx0" brushRef="#br1" timeOffset="165">8051 2861 0,'0'-38'16,"0"19"-16,0 0 15,0 38 1,0 0 0,-19 0-16,19 19 15,0-19-15,0 0 0,-19 20 16,19-1-16,0-19 0,-19 19 0,19 0 16,0-19-16,0 20 0,-20-20 15,20 0-15,0 0 0,0 0 0,0 0 16,0 0-16,0 0 0,0 0 0,0 0 15,0-38 17,20 19-32,-20-19 0,0 0 15,0 0-15,0 0 0,0-19 16,19 19-16,-19 0 0,0 0 0,0-20 16,0 20-16,0 0 0,0-19 15,0 19-15,0 0 0,0 0 0,0 0 16,0-1-16,0 1 15,0 38 1,0 1-16,0-1 0,0 19 16,0-19-16,0 19 0,0-19 15,0 19-15,0-18 0,0 18 0,0-19 16,0 0-16,0 0 0,0 0 0,0 0 16,0 0-16,0 0 0,19-19 15,-19 19-15,0 1 0,0-40 31,19 20-15,-19-19-16,0 0 0,0 0 0,0 0 16,0 0-16,19 0 0,-19 0 15,0 0-15,0 0 0,0 0 16,0 38 15,0 0-31,0 0 0,0 0 16,0 0-16,0 0 0,0 0 0,0 0 15,0 0-15,0 0 0,0 1 0,19-20 16,-19 19-16,0 0 0,0 0 0,0 0 16,0 0-1,0 0 1,0-38 0,0 0-1,0 0-15,0 0 0,0 0 16,0 0-16,0-1 15,0 1-15,0 0 0,0 0 16,0 0-16,-19 38 31,19 0-31,0 0 0,0 0 16,0 1-16,-19-1 0,19 0 16,0 0-16,0 0 0,0 0 0,0 0 15,0 0-15,0 0 0,-19-19 0,19 19 16,0-38 15,0 0-31,0 0 16,0 0-16,0 0 0,-19 0 15,19 0-15,0-19 0,0 18 0,-19-18 16,19 19-16,0 0 0,-20 0 16,20-19-16,0 19 0,-19 19 0,19-19 15,0 0-15,0-1 0,-19 20 16,0 20-1,19-1-15,0 0 0,0 0 16,-19-19-16,19 19 0,0 0 16,0 0-16,0 0 0,0 0 15,0 0 1,19-38 0,0 0-1,-19 0-15,0 0 16,19 0-16,-19 0 0,0 0 15,0 0-15,19 0 0,-19-1 16,0 1 0,-19 19-16,0 0 15,19 19-15,-19-19 0,19 20 0,-19-1 16,0-19-16,19 19 0,-19 0 16,19 0-16,-19 0 0,0 0 0,19 0 15,-19-19-15,19 19 0,0 0 16,-20-19-16,20 19 0,0 1 15,0-40 1,20 20 0,-20-19-16,19 19 0,-19-19 0,19 0 15,0 0-15,-19 0 16,19 0-16,0 19 0,-19-19 0,0 0 16,19 19-16,-19-19 0,-19 38 31,0 0-31,19 0 15,-19-19-15,0 19 0,19 0 16,-19 0-16,19 0 0,-19-19 0,-1 19 16,20 0-16,-19-19 0,19 20 0,-19-1 15,19 0 1,19-38 15,0 19-31,-19-19 16,20 19-16,-1-20 0,0 20 15,-19-19-15,19 19 0,0 0 16,0 0 0,-19 19-1,0 1 1,0-1-16,-19 0 0,19 0 16,0 0-1,-19-19-15,19 19 16,19-19-16,-19 19 15,19-19 1,0 0 0,0 0-16,0 0 31,0 0-15,-19 19 30,0 0-30,-19-19 0,19 19-16,19-19 47,-19-19-47,0 0 15,0 0 1,20 0-16,-20 0 15,0 0-15,0 0 16,0 0-16,-20 19 16,20-19-16,0-1 15,-19 20-15,19-19 16,-19 19-16,0 0 16,19-19-1,-19 19-15,0 0 16,19-19-1,19 19 1,-19-19-16,0 0 0,19 19 0,-19-19 16,19 0-16,-19 0 0,19 19 15,0-19-15,-19 0 0,20 19 0,-20-20 16,19 1-16,-19 0 16,0 0-16,-19 19 15,-1 0-15,1 19 16,0-19-16,0 0 0,0 19 15,0-19-15,-19 19 0,19 1 0,0-20 16,-1 19-16,-18 0 0,19-19 16,0 19-16,0 0 0,0-19 0,0 19 15,0-19-15,19 19 0,-19-19 0,-1 0 16,20 19-16,-19-19 16,38 0 15,1 0-16,-20-19-15,19 19 0,0 0 16,-19-19-16,19 19 16,0 0-16,-38 0 47,0 19-47,0-19 0,0 0 15,19 19-15,-20-19 0,1 19 16,0-19-16,0 0 0,0 19 0,0-19 15,19 19-15,-19-19 0,0 20 16,0-20-16,19 19 0,-19 0 16,38-19-1,-19 19-15,19-19 16,0 0 0,-19-19-16,19 19 0,0 0 15,0-19-15,0 19 16,0-19-1,0 19-15,-38 0 47,19 19-47,-19-19 0,19 19 16,-19-19-16,0 0 0,19 19 0,-19-19 16,0 19-16,0-19 15,19 19-15,19-19 31,0 0-15,0 0-16,0 0 0,0-19 16,0 19-16,0 0 0,1-19 15,-1 19-15,0-19 0,0 19 0,0-19 16,0 19-16,0 0 0,-19-19 16,19 19-16,0 0 0,-19-20 0,19 20 15,1 0-15,-40 0 16,1 0-1,0 20-15,0-20 16,19 19-16,-19-19 0,0 0 16,0 19-16,0-19 15,19 19-15,-19-19 0,0 0 16,19 19-16,19-19 16,0 0-16,0-19 15,0 19-15,0 0 16,0 0-16,-19-19 0,19 19 15,0 0-15,-19-19 0,19 19 0,1 0 16,-1-19-16,0 19 16,-19-20-1,-19 20-15,0 0 16,-1 20 0,1-20-16,0 0 0,0 19 15,0-19-15,0 0 0,0 19 16,0-19-16,0 19 0,0-19 15,-1 0-15,20 19 0,-19-19 16,0 0-16,0 0 0,19 19 0,0-38 63,19 19-63,-38 19 46,0-19-30,0 19-16,0-19 0,0 0 16,0 19-16,0-19 0,19 19 15,-20-19-15,1 0 0,0 0 0,0 19 16,0-19-16,0 0 0,0 0 16,0 0-16,0 20 0,0-20 0,0 0 15,-1 0-15,1 0 0,0 0 16,0 19-16,38-19 31,0 0-15,0 0-16,-19-19 0,20 19 15,-1 0-15,0 0 16,0 0-16,0-20 0,0 20 16,-38 0 15,0 0-31,0 0 0,0 0 15,0 0-15,-1 0 0,1 0 16,0 20-16,-19-20 0,19 0 0,0 19 16,-19-19-16,-1 0 0,20 0 0,-19 0 15,19 19-15,-19-19 0,19 0 16,-19 0-16,18 19 0,-18-19 0,0 0 16,19 0-16,-19 0 0,19 0 15</inkml:trace>
  <inkml:trace contextRef="#ctx0" brushRef="#br1" timeOffset="166">7803 1333 0,'0'19'16,"0"1"-1,0-1-15,0 0 0,0 19 16,0-19-16,0 0 0,0 19 16,0 0-16,19-18 0,-19 18 0,0-19 15,0 19-15,0-19 0,0 19 0,0-19 16,0 1-16,0 18 0,0-19 15,0 0-15,0 0 0,0 0 16,0 0-16</inkml:trace>
  <inkml:trace contextRef="#ctx0" brushRef="#br1" timeOffset="167">7917 1486 0,'0'-19'0,"0"0"16,0 0-16,0 0 15,0 38 1,0 0-16,-19 0 16,19 0-16,0 19 0,0-19 0,0 20 15,0-20-15,0 19 0,0 0 0,0 0 16,0 0-16,0-18 0,0 18 15,0-19-15,0 19 0,0-19 16,0 0-16,0 0 0,0 0 0,0 1 16,19-20-16,0-20 15,-19 1 1,19 0-16,-19 0 0,0 0 16,0 0-16,19 0 0,-19 0 15,0 0-15,0-20 0,20 20 0,-20-19 16,0 19-16,0 0 0,0-19 0,19 19 15,-19 0-15,0-20 0,0 20 16,0 0-16,0 0 0,0 0 16,19 0-16,-19 0 15,0 38 1,0 0-16,0 19 16,0-19-16,0 0 0,-19 20 15,19-20-15,0 19 0,0 0 0,0-19 16,0 19-16,0-19 0,0 20 15,0-20-15,0 0 0,0 0 0,0 0 16,0 0-16,0 0 0,0 0 16,19-19-1,-19-19 1,0 0-16,19 0 0,-19 0 0,0 0 16,0 0-16,19 0 0,-19-20 15,0 20-15,0 0 0,19-19 0,-19 19 16,0-19-16,0 19 0,0 0 0,19-1 15,-19 1-15,0 0 0,0 0 16,0 0-16,0 38 16,-19 0-16,19 0 15,0 0-15,0 1 0,0 18 0,0 0 16,-19 0-16,19 0 0,0 1 0,0-1 16,0 0-16,0 0 0,0 0 15,0-19-15,0 20 0,0-20 0,19 0 16,-19 0-16,0 0 0,19-19 15,0 0-15,0-19 16</inkml:trace>
  <inkml:trace contextRef="#ctx0" brushRef="#br1" timeOffset="168">8223 1696 0,'0'-19'0,"0"38"16,-19 0-1,19 0-15,0 0 0,0 20 16,0-20-16,0 19 0,-20-19 0,20 19 16,0 0-16,0-18 0,-19 18 15,19 0-15,0-19 0,0 0 0,-19 0 16,19 0-16,0 0 0,0 1 0,0-1 16,0 0-16,19-19 15,-19-19 1,0 0-16,19 19 15,-19-20-15,0 1 0,20 0 0,-20 0 16,0 0-16,19 19 0,-19-19 16,0 0-16,19 19 15,-19 19 17,0 0-32,0 0 15,0 0-15,0 0 0,19-19 16,-19 19-16,0 1 0,0-1 15,0 0-15,19 0 16,-19 0 0</inkml:trace>
  <inkml:trace contextRef="#ctx0" brushRef="#br1" timeOffset="169">8299 2365 0,'19'19'0,"-19"0"0,0 0 16</inkml:trace>
  <inkml:trace contextRef="#ctx0" brushRef="#br1" timeOffset="170">6886 1161 0,'0'20'15,"0"-1"1,0 0-16,0 0 0,19 0 16,-19 0-16,0 0 0,0 0 15,0 0-15,0 0 16,0 1-16,19-1 15,0-19 1,-19-19 0,19 19-16,-19-20 0,0 1 15,19 0 1,-19 0-16,0 0 0,0 0 16,0 0-1,19 0 1,-19 38-16,0 0 31,20 0-15,-20 0-16,19 0 15,0-19 32,0-19-31,-19 0-1,19 19-15,-19-19 0,19 19 16,-19-19-16,19 19 31,-19 19-15,0 0-16,19-19 0,-19 19 16,0 0-16,19-19 15,-19 19-15,19 0 0,-19 1 16,19-20-1,-19 19-15,20-19 16,-1 0 0,0-19-1,0-1 1,-19 1-16,19 19 16,-19-19-16,0 0 15,19 19-15,-19 19 31,19-19-31,-19 19 0,19 0 16,-19 1 0,19-20-16,-19 19 0,0 0 0,19-19 0,-19 19 15,20-19 1,-20 19-16,19-19 0,-19 19 16,19-19-16,0 0 15,-19-19 1,19 19-16,-19-19 15,0 0 17,19 19-17,-19 19-15,0 0 16,0 0 0,0 0-16,0 0 0,19 0 15,-19 0-15,0 0 0,0 1 16,0-1-16,0 0 0,0 0 15,0 0-15,0 0 0,19 0 16,0-19 15,-19-19-15,19 0 0,-19 0-16,0 0 15,20 0 1,-20 38-1,0 0-15,0 0 16,0 0-16,0 19 0,0-19 16,0 0-16,0 20 0,0-20 0,0 0 15,0 19-15,0-19 0,0 0 0,0 0 16,0 0-16,19 1 0,-19-1 16,19 0-16,0-19 31,-19-19-31,19 0 15,-19-1 1,0 1-16,0 0 0,0 0 16,0 0-1,-19 19 1,19 19-16,0 0 16,0 0-16,-19 0 15,19 1-15,0-1 0,0 0 16,0 0-16,0 0 15,0 0-15,19-19 16,-19 19-16,19-19 31,-19-19-15,0 0 0,19 0-16,-19 0 15,0 0-15,0 0 16,0 38-1,0 0-15,0 0 16,-19 0-16,19 0 0,0 0 16,0 19-16,0-19 0,0 1 15,0 18-15,0-19 0,0 0 0,0 0 16,0 0-16,0 0 0,0 0 0,0 0 16,19-19-16,-19 19 0,19-19 15,-19-19 1,19 19-1,-19-19-15,0 0 0,0 0 16,0 0-16,19 0 16,-19 0-16,0 38 47,0 0-47,0 0 15,-19 0-15,19 0 0,0 0 16,0 0-16,0 1 0,0-1 15,0 0-15,-19-19 16,19 19-16,-19-19 31,19-19-15</inkml:trace>
  <inkml:trace contextRef="#ctx0" brushRef="#br1" timeOffset="171">7478 1448 0,'-19'0'0,"38"19"16,-19 0 0,0 0-16,0 0 15,0 0-15,19 0 0,-19 1 0,0-1 16,0 19-16,0-19 0,0 0 16,0 19-16,0-19 0,0 0 0,0 20 15,0-20-15,0 0 0,0 0 0,0 0 16,0 0-16,0 0 0,0 0 15,0 0-15,0 1 16,0-1-16,0-38 31,0-1-15,0 1-16,19 0 16,-19 0-16,0 0 0,0 0 15,0 0-15,0 0 16,0 0-16,0 38 15,0 0-15,0 0 16,0 0-16,19 0 0,-19 0 0,0 19 16,0-18-16,0-1 0,0 0 15,0 0-15,0 0 0,0 0 0,0 0 16,0 0-16,19-19 0,-19 19 16,0 0-16,19-19 0,0 0 15,-19-19 1,20 19-16,-20-19 15,0 0-15,0 0 16,19 19-16,-19-19 0,0 0 16,0 0-1,0 38 17,0 0-32,0 0 15,0 0-15,0 0 16,0 0-16,0 0 0,-19 1 0,19-1 15,0 0-15,0 0 16,19-19-16,-19 19 0,19-19 16,0-19-1,-19 0 1,19 0-16,-19 0 16,0-1-16,19 1 15,-19 0-15,0 0 16,0 38-1,0 0 1,0 0-16,0 1 0,-19-20 16,19 19-16,0 0 0,0 0 0,0 0 15,0 0-15,0 0 0,0 0 16,0 0-16,0 0 0,0 0 16,0 1-16,19-20 15,0 0 1,0-20-16,-19 1 15,19 19-15,0-19 16,1-19 0,-1 19-1,-19 38 17,0 0-32,0 0 15,-19-19-15,19 19 0,0 0 0,-20 1 16,20-1-16,-19 0 0,0 0 15,19 0-15,0 0 0,-19-19 16,19 19-16,0 0 0,-19 0 16,38-19-1,0-19 1,-19 0 0,19 19-16,0-19 0,1 0 15,-20 0-15,19 19 16,-19-19-16,19 19 15,-38 0 1,19 19 0,0 0-16,-19-19 15,19 19-15,-20-19 0,20 19 0,-19-19 16,19 19-16,-19 0 0,0 0 16,19 1-16,-19-20 15,19 19-15,-19 0 0,19 0 31,19-38-15,0 19 0,0-19-16,0 19 15,0-19 1,1 19 0,-20-20-16,19 20 15,-38 0 1,-1 0-1,1 20 1,0-20 0,0 19-16,0-19 0</inkml:trace>
  <inkml:trace contextRef="#ctx0" brushRef="#br1" timeOffset="172">6943 1200 0,'-19'0'62,"19"19"-62,0 0 16,0 0-1,0 0-15,0 0 16,0 0 0,19-19 15,-19-19-15,19 19-16,-19-19 0,0 0 15,19 0-15,-19 0 16,19 19-16,-19-19 0,0 0 0,0-1 15,0 1-15,0 0 16,0 38 15,0 0-31,0 1 16,0-1-16,0 0 0,0 0 16,0 0-16,0 0 0,0 0 15,0 0-15,0 0 16,0 0-1,0-38 1,0 0 0,0 0-1,0 0-15,-19 0 16,19 0-16,-19 19 16,19-19-16,-19 0 15,19 0-15,-19 19 0,19-20 0,-19 1 16,0 0-1,0 19-15,19-19 0,-19 0 32,0 19-1,-1 0 0,20-19-31,-19 19 16,19-19-1,-19 0-15,0 0 16,19 0-16</inkml:trace>
  <inkml:trace contextRef="#ctx0" brushRef="#br1" timeOffset="173">5243 2345 0,'0'20'63,"20"-1"-63,-20 0 0,19 0 15,-19 0-15,0 0 0,19 19 16,0-19-16,-19 20 0,19-20 16,0 19-16,-19-19 0,19 19 0,0-19 15,0 0-15,-19 0 0,19 1 0,1-1 16,-20 0-16,19 0 0,-19 0 16,19-19-16,-19 19 0,0 0 0,19 0 15,-19 0 1,0-38-1,-19 19 1,19-19-16,-19 19 0,0-19 16,19 0-16,-20 19 15,20-19-15,-19 0 0,0 0 16,19 0-16,-19 19 0,0-20 0,0 1 16,19 0-16,-19-19 0,19 19 0,-19 0 15,0 0-15,19 0 0,-19 0 16,19-1-16,-20 1 0,20 0 15,-19 0-15,19 0 16,0 0-16,-19 19 16,38 0-16,-19-19 15,0 38-15,19-19 0,-19 19 16,20-19-16,-1 19 0,-19 0 16,19-19-16,0 19 0,0 20 15,0-20-15,0 0 0,0 0 0,0 0 16,20 19-16,-20-19 0,0 0 0,0 0 15,0 1-15,0-1 0,0 0 16,0 0-16,-19 0 0,19-19 0,0 19 16,-19 0-16,19-19 0,-19 19 15,20-19-15,-20 19 0,19-19 16,-38 0 0,19-19-16,-20 19 15,20-19-15,-19 0 16,0 0-16,19 0 0,-19 0 15,19 0-15,-19 19 0,19-19 0,0-1 16,-19 1-16,19 0 0,-19 19 16,19-19-16,0 38 0,19 0 15,0 0 1,-19 1-16,19 18 0,0-19 0,-19 0 16,19 19-16,0-19 0,1 0 15,-1 20-15,-19-20 0,19 0 0,0 0 16,-19 0-16,19 0 0,-19 0 0,19-19 15,-19 19-15,0 0 0,19-19 16,-19 19-16,19-19 16,-38-19-1,19 0 1,0 0-16,-19 0 0,19 0 16,-19 0-16,19 0 0,-19 0 0,19 0 15,0-1-15,-19 1 0,19 0 16,-19 0-16,19 0 0,0 0 15,-19 19-15,19-19 0,19 19 16,-19 19-16,19 0 16,-19 0-16,19 0 0,-19 0 0,19 0 15,-19 1-15,19-1 0,0 19 16,-19-19-16,19 0 0,-19 0 0,19 0 16,-19 0-16,19 0 0,-19 1 15,20-1-15,-20 0 0,19 0 16,-19 0-16,19-19 15,-19-19 17,0 0-32,-19 0 15,19 0-15,-19-1 0,19 1 16,0 0-16,0 0 0,-20 0 0,20 0 16,0 0-16,-19 19 0,19-19 15,0 0-15,19 38 16,-19 0-1,20 0-15,-20 0 0,19 0 16,-19 0-16,19 0 0,-19 0 0,19 20 16,-19-20-16,19 0 0,-19 0 0,19 0 15,-19 0-15,0 0 0,19-19 16,-19 19-16,0 0 0,19 0 16,-19 1-16,0-40 31,0 1-31,0 0 15,0 0-15,0 0 16,0 0-16,-19 0 0,19 0 0,0 0 16,0 0-16,0 0 0,0-1 15,-19 1-15,19 0 0,0 0 16,0 0-16,0 38 16,19-19-16,-19 19 0,0 0 0,19 0 15,-19 1-15,0 18 16,19-19-16,-19 0 0,0 0 15,19 0-15,-19 0 0,0 0 0,0 0 16,20 0-16,-20 1 0,0-1 16,19 0-16,-19 0 15,0-38 32,0 0-31</inkml:trace>
  <inkml:trace contextRef="#ctx0" brushRef="#br1" timeOffset="174">5950 3186 0,'0'-19'0,"-19"0"15,19 0-15,0 38 47,19 0-47,-19 0 0,0 0 16,19-19-16,-19 19 0,19 0 16,-19 0-16,19 0 0,-19 0 15,19 0-15,-19 1 0,20-20 16,-20 19-16,19 0 15,-19-38 17,0 0-17,-19 19-15,19-20 16,0 1-16,-20 0 16,20 0-16,0 0 0,-19 0 15,19 0-15,0 0 0,0 0 16,0 0-1,0 38-15,19-19 16,-19 19-16,20-19 16,-20 19-16,19 0 0,-19 0 0,19 0 15,-19 0-15,0 0 0,19-19 16,-19 19-16,0 1 0,0-1 16,19 0-1,-19 0-15,0 0 31,0-38-31,0 0 16,0 0 0,19 0-16,-19-1 15,0 1-15,19 0 16,0 0 0,-19 38-1,0 0 1,0 0-1,-19 1-15,19-1 16,-19-19-16,19 19 0,0 0 16,-19-19-16,19 19 0,-19 0 15,19 0-15,-19-19 16,19 19-16,0 0 16,19-19-1,-19 19-15,19-38 0,0 19 16,0 0-16,0-19 0,0 19 15,0-19-15,1 19 0,-1-19 16,0 19-16,0-19 0,0 19 0,0-19 16,0 19-16,0-19 0,0 19 15,-19-19-15,19 19 0,0 0 16,-19 19 15,-19-19-31,0 19 0,19 0 16,-19-19-16,0 19 0,0 0 15,0 0-15,0-19 0,0 19 16,19 0-16,-19-19 0,19 20 0,-19-20 16,19 19-16,-20 0 15,40-19-15,-1 0 16,19 0 0,-38-19-16,19 19 15,0 0-15,0-19 0,0-1 16,0 20-16,0-19 0,0 19 15,1-19-15,-1 0 16,0 19-16,-19-19 16,19 19-16,0 0 15,-38 0-15,0 0 32,19 19-32,-19-19 0,0 0 15,19 19-15,-20-19 0,1 19 16,0-19-16,19 19 15,19-19 17,0 0-32,1 0 0,-1 0 15,0-19-15,0 19 0,0 0 16,0 0-16,0-19 0,0 19 16,0 0-16,0-19 0,1 19 0,-1-19 15,0 19-15,0 0 16,0-19-16,0 19 15,-38 0 17,19 19-32,-19-19 15,0 0 1,19 19 0,19-19-1,0 0 1,0 0-16,0 0 15,0 0-15,0-19 0,0 19 16,1 0-16,-1 0 0,0-19 16,0 19-16,0 0 0,0-19 0,0 19 15,0-19-15,0 19 16,0 0-16,1-19 0,-40 19 47,20 19-47,-19-19 0,0 19 15,0-19-15,0 19 16,0-19-16,0 19 0,0-19 0,0 19 16,0-19-16,-1 0 15,1 19-15,0-19 0,0 0 0,0 0 16,0 19-16</inkml:trace>
  <inkml:trace contextRef="#ctx0" brushRef="#br1" timeOffset="175">6313 3453 0,'-19'0'15,"0"-19"-15,0 19 0,0-19 0,-1 19 16,1-19-16,0 0 0,0 0 16,0 0-16,0-1 0,0 1 0,0 19 15,0-19-15,0 0 0,-1 0 16,1 0-16,0 0 0,0 19 0,0-19 15,0 0-15,0 19 0,0-19 16,0 0-16,0 19 16,19-20-16,-20 20 0,1-19 15,0 19 17,38 0-1,-19 19-16,-19-38 32,0 0-31,0 0-16,0 0 16,0 0-16,19 0 15,0 0-15,-19 0 0,0 0 0,0-1 16,-1 1-16,20 0 15,-19 0-15,0 0 0,19 0 0,-19 19 16,19-19-16,-19 0 0,0 0 16,0 19-1,19 19-15,0 0 16,0 0-16,0 0 16,19 0-16,-19 0 0,19 0 15,-19 0-15,0 1 16,19-20-16,-19 19 0,0 0 15,19-19 1,-38 0 0,19-19-16,0 0 0,-19 19 15,19-20-15,0 1 0,-19 19 0,19-19 16,0 0-16,-19 0 0,19 0 16,-19 0-16,0 0 0,19 0 0,-19-20 15,0 20-15,19 0 0,-20-19 16,1 19-16,0 0 0,0-19 0,0 19 15,0-1-15,19 1 0,-19 0 0,0 0 16,0 0-16,0 0 0,19 0 16,-20 19-16,20-19 0,-19 0 0,0 19 15,19-19-15,-19-1 16,0 1 0,19 0 15,-19 19-16,19-19 64,-19 19-64,19-19 1,-19 19-1,19-19 32,0 38-15,0 0-17,19 0-15,-19 0 16,19 0-16,-19 1 0,19-1 15,-19 0-15,0 0 0,19 0 16,-19 0-16,19 0 0,-19 0 16,19 0-1,-19 0 1,0-38 15,0 0-15,0 0-1,19 19 1,1 19 0,-1 0-16,-19 0 15,19 1-15,0-1 0,-19 0 16,19 0-16,0 19 0,0-19 0,-19 0 16,19 19-16,0-18 0,-19-1 0,19 0 15,-19 0-15,20 0 0,-20 0 16,19 0-16,-19 0 15,19-19-15,-19 19 0,19-19 32,-19-19-17,0 0-15,0 0 16,0 0-16,0 0 16,0 0-16,0 0 15,19 19 16,-19 19-31,19-19 0,-19 19 0,19 0 16,0 0-16,0 0 0,-19 0 16,19 0-16,-19 20 0,19-20 15,1 0-15,-20 0 0,19 0 0,-19 0 16,19 0-16,-19 0 0,19-19 16,-19 19-16,0 0 0,19-19 0,-19 20 15,19-20-15,-19 19 0,19-19 16,0 0-1,0 0-15,0 0 16,1-19 0,-20-1 31,19 20-47,-19 20 15,0-1 16,19-19-31</inkml:trace>
  <inkml:trace contextRef="#ctx0" brushRef="#br1" timeOffset="176">5568 2498 0,'-19'-19'0,"19"0"0,-19 19 16,19-19-16,0 0 0,-19 19 0,19-19 16,-19 0-1,19 38 1,0 0-16,-19 0 15,19 0-15,0 0 16,0 0-16,0 0 0,0 0 0,0 1 16,0-1-16,0 0 15,0 0-15,0 0 16,0-38 0,19 19-1,-19-19-15,0 0 16,19 19-16,-19-19 0,0-1 0,0 1 15,0 0-15,19 0 16,-19 0-16,0 0 0,0 0 16,0 0-16,0 38 15,0 0 1,0 0-16,0 0 16,0 19-16,0-19 0,0 1 0,0 18 15,0-19-15,0 0 0,0 0 0,0 0 16,19 19-16,-19-19 15,19 1-15,-19-1 0,19 0 16,0-19-16,0 0 16,0 0-16,-19-19 0,20 19 15,-20-19-15,19-1 0,-19 1 16,19 0 0,-19 0-16,0 0 15,19 19-15,-19-19 0,0 38 31,0 0-31,0 0 16,0 0-16,0 0 16,0 1-16,0-1 0,0 0 15,0 0-15,0 0 16,0 0-16,19-19 16,0 0-1,0 0 1,-19-19-16,19 19 0,-19-19 0,19 19 15,-19-19-15,19 19 0,-19-19 16,20 0-16,-20-1 0,19 1 16,-19 38 15,-19-19-31,19 20 16,0-1-16,0 0 0,0 0 0,0 0 15,0 0-15,0 0 0,0 0 16,0 0-16,0 0 0,19 1 15,-19-1-15,19 0 16,0-19 0,0 0-16,0-19 0,0 0 15,0-1 1,0 1-16,0 0 0,-19 0 16,0 0-16,20 0 15,-1 0-15,-19 0 16,-19 38-1,19 0 1,0 0-16,-20 0 0,20 19 16,0-19-16,-19 1 0,19 18 15,0-19-15,0 0 0,-19 0 0,19 19 16,0-19-16,0 0 0,0 1 16,0-1-16,19-19 0,-19 19 15,19-19-15,-19-19 0,20 19 16,-1-19-16,0-1 15,0 20-15,-19-19 0,19 19 16,-19-19-16,0 0 0,19 19 0,-19-19 16,19 0-16,-19 0 15,0 38 1,-19 0-16,19 0 16,0 0-16,-19-19 15,19 19-15,0 0 0,-19 1 0,19-1 16,0 0-16,0 0 0,0 0 0,-19 0 15,19 0-15,0 0 16,19 0-16,0-19 16,0-19-1,0 0-15,0 19 16,-19-19-16,19 0 0,0 19 0,-19-19 16,20 0-16,-20 0 0,19 19 15,-19-19-15,19 19 0,-19-20 0,19 20 16,-38 20-1,19-1 1,0 0-16,-19-19 0,19 19 16,-19 19-16,19-19 0,0 0 15,-20 0-15,20 0 0,-19 0 0,19 1 16,0-1-16,-19 0 16,38 0-16,0-19 15,1 0-15,-20-19 16,19 19-16,0-19 0,0 19 15,-19-19-15,19-1 0,0 20 0,0-19 16,-19 0-16,19 0 0,0 19 16,-19-19-16,19 0 0,0 19 0,-19-19 15,20 0-15,-40 38 32,20 0-17,-38 19 1,19-19-16,0 0 0,0 0 15,0 1-15,19-1 0,-19 0 0,0-19 16,19 19-16,-19 0 0,19 0 16,0 0-16,19-19 15,0 0-15,0 0 16,0 0-16,0-19 16,0 19-16,0 0 0,0-19 0,0 19 15,20-19-15,-20 19 16,0 0-16,-19-19 0,19 19 0,0 0 15,0 0-15,0 0 0,0 0 16,0 19 0,-19 0-16,0 0 15,-19 0-15,19 0 16,-19 0-16,19 0 16,-19 1-1,19-1 1,19-19-16,0 0 15,0 0 1,1 0-16,-1-19 16,0 19-16,0 0 0,0 0 0,-19-20 15,38 20-15,-19 0 0,0-19 16,0 19-16,1 0 0,-1-19 0,0 19 16,0 0-16,0 0 0,0-19 15,0 19-15,0 0 0,0-19 16,0 19-16,-38 19 15,0-19 1,19 19-16,-19-19 0,19 19 0,-19-19 16,0 19-16,0 1 15,0-20-15,19 19 0,-19-19 16,0 0-16,19 19 0,19-19 31,0 0-31,0-19 16,0 19-16,0-19 15,0 19-15</inkml:trace>
  <inkml:trace contextRef="#ctx0" brushRef="#br1" timeOffset="177">5797 3052 0,'19'19'62,"-19"0"-46,19 0-16,-19 1 16,20-1-16,-20 0 0,19-19 0,0 19 15,0 0-15,0 0 0,-19 0 0,19 0 16,0-19-16,0 19 0,0 0 0,0 0 16,1-19-16,-20 20 15,19-20-15,0 19 0,0-19 16,-19 19-1,19-19-15,-38 0 32,19-19-32,-19 19 15,0-19-15,0 19 16,19-20-16,-20 20 0,20-19 16,-19 0-16,0 0 0,0 19 15,19-19-15,-19 19 0,19-19 16,-19 19-16,19 19 15,19-19 1,-19 19-16,0 0 0,19-19 0,-19 19 16,19 0-16,0 1 15,-19-1-15,19-19 0,-19 19 0,20-19 16,-20 19-16,19 0 16,0-19-1,-19 19-15,0-38 16,-19 19-16,0-19 15,-1 19-15,20-19 16,-19 19-16,0-19 0,0 0 16,0-1-16,0 1 0,0-19 0,0 19 15,0 0-15,0-19 0,-1 0 16,1 19-16,0-20 0,-19 1 0,19 0 16,0 0-16,19 0 0,-19 18 0,0-18 15,0 0-15</inkml:trace>
  <inkml:trace contextRef="#ctx0" brushRef="#br1" timeOffset="178">8395 5019 0,'0'-19'15,"19"19"-15,-19-19 16,19 0-16,-19 0 16,19 0-1,-19 0-15,19 19 16,-19-20-16,19 1 0,-19 0 15,19 0-15,-19 0 16,19 19-16,-19-19 0,19 0 16,-19 0-16,19 0 15,-19 0 17,20 19-17,-20-19 1,0 38 62,-20-19-78,20 19 16,-19 0-16,19 0 0,-19 0 15,0 0-15,19 0 0,-19 0 0,0 0 16,0 20-16,0-20 0,19 0 15,-19 0-15,0 19 0,-1-19 0,1 0 16,0 0-16,0 0 0,0 1 16,0-1-16,0-19 0,19 19 15,-19-19-15,0 0 0,19 19 0,-19-19 16</inkml:trace>
  <inkml:trace contextRef="#ctx0" brushRef="#br1" timeOffset="179">8700 3682 0,'-19'0'63,"19"19"-63,-19-19 15,0 20-15,0-20 0,0 19 0,0 0 16,-1 0-16,-18 0 0,19 0 16,0 0-16,0 19 0,-19-19 0,19 1 15,0-1-15,-1 0 0,1 0 16,0 0-16,0 0 0,0-19 0,19 19 15,-19 0-15,0 0 0,0 0 16,19 0 0,19-19 15,-19-19-31,19 19 16,-19-19-16,19 19 0,0-19 15,0 0 1,0 0-16,-19 0 0,19 19 15,1-19-15,-20 0 0,19 19 16,0-19-16,0 0 0,-19-1 16,19 20-16,-19-19 0,19 0 15,-19 0-15,19 19 16,-19-19-16,-19 19 31,0 0-31,19 19 16,-19-19-16,0 19 0,0 0 0,0 0 15,-1-19-15,1 39 0,0-20 16,0 0-16,0 0 0,0 0 0,0 0 16,0 0-16,19 0 0,-19 0 15,0 0-15,-1 1 0,20-1 16,-19-19-16,19 19 0,-19-19 0,19 19 16,0 0-1,19-19 16,-19-19-31,19 19 16,-19-19-16,20 19 0,-1-19 16,-19 0-16,19 19 0,0-20 15,-19 1-15,19 19 16,-38 0 0,19 19-1,-19-19-15,0 20 0,0-1 16,-1 0-16,20 0 0,-19-19 15,0 19-15,19 0 0,-19 0 0,0-19 16,19 19-16,-19 0 16,0 0-16,19 1 15,-19-20-15,19 19 16,19-38 0,0 19-1,-19-20-15,19 20 0,-19-19 0,19 19 16,-19-19-16,19 0 0,0 0 15,0 0-15,1 0 0,-20 0 16,19 0-16,0 0 16,-19-1-16,-19 40 15,0-1 1,-1 0-16,1-19 0,0 19 16,19 0-16,-19 0 0,0 0 0,0 0 15,19 0-15,-19 0 0,0 1 16,19-1-16,-19-19 0,19 19 15,19-19 1</inkml:trace>
  <inkml:trace contextRef="#ctx0" brushRef="#br1" timeOffset="180">8719 3682 0,'0'-19'0,"-19"19"31,19-19-31,-19 19 16,0 0-16,0 19 16,0-19-16,0 19 0,0-19 15,-20 19-15,20 1 0,0-20 16,-19 19-16,19 0 0,-19 0 0,19 19 16,-20-19-16,1 0 0,19 0 0,0 0 15,0 1-15,-19 18 0,19-19 16,-1 0-16,1-19 0,19 19 0,-19 0 15,0 0-15,19 0 0,-19-19 16,19 19-16,0 0 0,19-19 16,0 0-1,0 0 1,-19-19-16,19 19 0,1-19 16,-1 0-16,0 19 15,0-19-15,0 0 0,0 0 16,0 19-16,-19-19 0,19 19 0,-19-19 15,19 19-15,-19-19 0,-19 19 32,0 0-32,0 19 15,0-19-15,0 19 0,0 0 0,0 0 16,0 0-16,-20 0 0,20 0 0,0 19 16,-19-18-16,19-1 0,0 0 15,0 0-15,0 0 0,0 0 0,19 0 16,-20-19-16,20 19 0,-19 0 15,19 0-15,19-38 16,1 19 0,-20-19-16,19 19 0,0-19 15,0 0-15,0 19 0,-19-19 16,19 0-16,0 19 0,0-19 16,0 0-16,0 0 15,-19-1-15,-19 40 16,0-1-1,0-19-15,0 19 16,0 0-16,19 0 0,-19 0 16,0 0-16,0 0 0,0 0 0,-1-19 15,1 19-15,0 1 0,0-1 0,19 0 16,-19 0-16,0 0 16</inkml:trace>
  <inkml:trace contextRef="#ctx0" brushRef="#br1" timeOffset="181">8280 4026 0,'0'19'0,"-19"-19"0,19 19 15,-19 0 1,0 0-16,19 1 0,-19-1 0,-1 0 0,1 0 16,0 0-16,0 0 0,0 0 15,0 0-15,-19 19 0,19-18 0,-19-1 16,18 0-16,-18 0 0,19 0 0,0 0 15,-19 0-15,19 0 0,0 0 16,0 0-16,-1-19 0,-18 20 0,19-1 16,0-19-16,19 19 15,-19-19-15,0 0 0</inkml:trace>
  <inkml:trace contextRef="#ctx0" brushRef="#br1" timeOffset="182">8127 3319 0,'-19'20'32,"19"-1"-17,0 0 1,0 0-16,-19 0 0,19 0 0,-19 0 16,19 0-16,0 0 0,-19 0 0,0 1 15,19-1-15,-19 0 0,19 19 16,-19-19-16,-1 0 0,1 0 0,0 19 15,19-18-15,-19-1 0,0 0 0,0 0 16,0 0-16,19 0 0,-19 0 16,0-19-16,19 19 0,0 0 0,-19 0 15,-1 1-15</inkml:trace>
  <inkml:trace contextRef="#ctx0" brushRef="#br1" timeOffset="183">8108 3549 0,'0'19'16,"0"0"0,0 0-16,0 0 0,0 0 15,0 0-15,0 0 0,-19 20 16,19-20-16,0 0 0,0 19 0,-19-19 16,19 19-16,0 0 0,-19-18 15,19 18-15,-19-19 0,19 19 0,0-19 16,-19 19-16,19-19 0,-19 0 0,-1 1 15</inkml:trace>
  <inkml:trace contextRef="#ctx0" brushRef="#br1" timeOffset="184">8127 3721 0,'0'-20'15,"-19"20"-15,0 20 32,19-1-32,-19-19 0,19 19 0,-19 0 15,0 0-15,19 0 0,-19 0 0,0 0 16,-1 19-16,1-18 0,0-1 16,19 0-16,-19 19 0,0-19 0,0 0 15,0 0-15,0 0 0,0 0 0,0 0 16,-1 1-16,20-1 15,-19-19-15,0 0 16,19 19-16,0-38 0,0 0 16,19 19-1,-19-20-15,19 1 0,1 0 16,-20 0-16,19-19 0,0 19 16,-19 0-16,19 0 0,0 0 15,0-20-15,-19 20 0,19 0 0,0 0 16,0 0-16,-19 0 0,19 0 15,-19 0-15,0 38 32,-19 0-32,19 0 0,-19 0 15,19 0-15,-19 0 0,19 0 16,-19 20-16,0-20 0,0 0 0,19 0 16,-19 0-16,0 0 0,0 0 0,-1 0 15,20 0-15,-19 0 0,0 1 16,19-1-16,-19-19 0,19 19 0,-19-19 15,0 19-15,0-19 16,19-19 0,19 0-1,-19 0-15,19-1 16,0 1-16,-19 0 0,19 0 0,0 0 16,0 0-16,1-19 0,-1 19 0,0 0 15,0 0-15,0-1 0,0 1 16,-19 0-16,19 0 0,0 0 0,0 0 15,-38 38 17,19 0-32,-19 0 0,0 0 0,0 0 15,0 20-15,-19-20 0,19 19 16,-1 0-16,-18-19 0,19 19 0,-19-19 16,19 20-16,0-20 0,0 0 15,0 0-15,-1 0 0,1 0 0,0-19 16,19 19-16,-19-19 0,19 19 15,0-38-15,19 19 0,0-19 16,-19 0-16,19 19 0,1-19 16,-1 0-16,0 0 0,0 0 15,0 0-15,0 19 0,0-20 0,0 1 16,19-19 0,-18 38-16,-1-19 0,-19 38 15,-19-19 1,19 19-16,-20 0 0,1-19 15,0 19-15,0 1 0,0-1 0,0 0 16,0-19-16,-19 19 0,19 0 0,-1 0 16,-18 0-16,19 0 0,0-19 15,0 19-15,0-19 0,0 19 0,0-19 16,0 0-16,19-19 31,19 0-31,0 0 16,0 0-16,0 0 15,0 0-15,0 19 0,-19-19 0,19 0 16,0 0-16,0 19 0,-19-20 16,20 20-16,-1-19 0,-19 0 15,19 19-15,-38 0 0,19 19 16,-19-19-16,19 19 0,-39-19 16,20 20-16,0-1 0,-19 0 0,0 0 15,0 0-15,-1 19 0,1-19 0,0 0 16,0 0-16,0 1 0,19-1 15,-20 0-15,20-19 0,0 19 0,0-19 16,0 19-16,0-19 0</inkml:trace>
  <inkml:trace contextRef="#ctx0" brushRef="#br1" timeOffset="185">7783 3988 0,'20'-19'15,"-20"0"-15,19 19 0,-38 0 32,-1 0-17,1 0-15,0 0 0,0 19 0,0-19 16,-19 19-16,19 0 0,-19 0 0,-1 0 15,1 0-15,0 0 0,-19 0 0,18 1 16,1 18-16,19-19 0,-19 0 16,0 0-16,19-19 0,0 19 0,0 0 15,-1-19-15,1 19 0,0 0 16,38-19-16,-19-19 16,19 19-16,1-19 15,-1 19-15,0-19 0,19 0 0,-19 0 16,0 19-16,19-19 0,0 0 0,-18 0 15,18 0-15,-19-1 0,19 1 16,-19 0-16,19 0 0,-19 0 0,1 19 16,-1-19-16,0 0 0,0 19 0,0-19 15,0 19-15,-19-19 0,-19 19 32,0 19-32,0-19 15,0 0-15,0 19 0,-1 0 0,-18-19 16,19 19-16,0 0 0,-19-19 0,19 19 15,0 0-15,-20 0 0,20-19 0,0 20 16,0-20-16,0 19 16,19 0-16,19-19 31,0-19-31,0 0 0,0 19 16,1 0-16,-1-20 0,0 1 0,0 19 15,0-19-15,0 19 0,0-19 16,-19 0-16,19 19 0,0-19 0,0 19 15,1-19-15,-1 19 16,-19-19-16,0 38 16,-19-19-16,-1 19 15,-18 0-15,19-19 0,-19 19 16,19 0-16,-19 0 0,-1 0 0,20 1 16,-19-1-16,19-19 0,-19 19 15,19 0-15,0 0 0,0-19 0,0 19 16,-1-19-16,20 19 0</inkml:trace>
  <inkml:trace contextRef="#ctx0" brushRef="#br1" timeOffset="186">7726 4026 0,'19'0'0,"-19"19"15,19-19-15,-19 19 16,-19-19-16,19 19 0,0 0 0,-19-19 16,19 20-16,-19-1 0,0 0 0,19 0 15,-19 0-15,0 0 0,0-19 16,19 19-16,-19 0 0,-1 0 16,1 0-16,19 1 15,19-20 1,1 0-1,-1 0-15,0-20 0,0 1 16,0 19-16,0-19 16,0 19-16,-19-19 0,19 19 0,0 0 0,-19-19 15,19 19-15,1 0 16,-20-19-16,0 38 0,-20-19 16,1 19-1,0 0-15,0-19 0,0 19 16,0 0-16,0-19 0,0 20 15,0-1-15,0-19 0,-1 19 0,1-19 16,19 19-16,-19-19 0,0 19 0,0-19 16,19 19-16,-19-19 0,0 0 15,19 19-15,-19-19 0,38 0 16,-19-19 0,19 19-16,-19-19 15,19 19-15,0-19 0,0 19 16,0-19-16,0 0 15,1 19-15,-20-19 0,19 19 0,0 0 16,-19-20-16,19 20 16,-38 0-1,0 0-15,0 0 0,19 20 16,-20-20-16,1 19 0,0-19 16,-19 19-16,19-19 0,0 19 0,-19-19 15,19 19-15,-20 0 0,20-19 0,-19 19 16,19-19-16,0 0 0,-19 19 15,19-19-15,-1 19 0,1-19 0,0 0 16,0 19-16,0-19 16,38-19-1,0 19-15,-19-19 16,19 19-16,0-19 0,1 19 16,-1-19-16,0 0 0,0 19 0,19-19 15,-19 0-15,0 19 0,19-19 0,-18 0 16,-1-1-16,57-18 15,-57 38-15,0-19 0,0 19 16,-19-19-16,19 19 0,1-19 16,-40 19 15,1 0-15,0 0-16,19 19 15,-19-19-15,0 0 0,19 19 16,-19-19-16,38 19 15,0-19 1,-19-19-16</inkml:trace>
  <inkml:trace contextRef="#ctx0" brushRef="#br1" timeOffset="187">7879 4160 0,'0'-19'0,"19"19"0,-19 19 47,-19-19-47,0 0 15,19 19-15,-19-19 16,19 19-16,-19-19 0,0 19 16,-1-19-16,20 19 0,-19-19 15,0 19 1,38-19 15,-38 0 16,19 19-31,-19-19-16,0 0 15,0 0-15,0 19 0,0-19 16,0 0-16,0 0 0,-1 0 0,1 0 15,-19 0-15,19 20 0,-19-20 16,19 0-16,-19 0 0,18 0 0,-18 0 16,19 0-16,-19 0 0,19 0 0,-19 0 15,19 0-15,0 0 0,-20 0 16,20 0-16</inkml:trace>
  <inkml:trace contextRef="#ctx0" brushRef="#br1" timeOffset="188">7363 4313 0,'-19'0'31,"0"0"-31,0 19 16,0-19-16,0 0 0,-19 0 0,19 19 15,-20-19-15,20 0 0</inkml:trace>
  <inkml:trace contextRef="#ctx0" brushRef="#br1" timeOffset="189">5893 3663 0,'19'0'15,"0"19"1,0-19-16,-19 19 16,19-19-16,0 20 0,0-1 0,-19 0 15,19 0-15,1 0 0,-1 0 0,-19 0 16,57 38-1,-57-37-15,19-1 0</inkml:trace>
  <inkml:trace contextRef="#ctx0" brushRef="#br1" timeOffset="190">5969 3606 0,'0'-19'32,"-19"19"-17,19-19 1,19 38 31,0-19-47,-19 19 15,19-19-15,-19 19 0,19 0 0,1 0 16,-1-19-16,-19 19 0,19 0 16,0 1-16,0-20 0,-19 19 0,19 0 15,0 0-15,-19 0 0,19-19 16,0 19-16,0 0 0,-19 0 15,20-19-15,-20 19 0,19-19 16,-19 19-16,19-19 16,-19 20-1,-19-20 17,0 0-17,-1 0 1,1 0-1,0-20 1,0 20 0,19-19-1,0 38 17,19-19-32,-19 20 15,19-20-15,-19 19 0,19-19 0,-19 19 16,20 0-16,-20 0 0,19-19 15,-19 19-15,0 0 0,19-19 16,-19 19-16,0 0 16,19-19-16,-19 19 15,-19-19 32,19-19-47,-19 19 0,19-19 16,-19 19-16,19-19 0,-20 19 0,20-19 15,-19 0-15,0 19 0,19-19 16,-19 0-16,19 0 0,-19 0 0,19-1 16,-19 20-16,19-19 0,-19 0 15,19 0-15,0 0 0,19 19 32,0 19-32,-19 0 15,19 0-15,-19 0 0,19 1 16,0-1-16,-19 0 15,0 0-15,19 0 0,-19 0 0,0 0 16,20-19-16,-20 19 0,0 0 16,0-38 15,-20 19-15,20-19-16,0 0 0,-19 0 15,19 0-15,-19 0 0,0 0 16,19 0-16,-19-1 15,19 1-15,-19-19 0,0 19 0,19 0 16,-19 0-16,0 0 0,19 0 0,-19 0 16,19-1-16,-20 1 0,20 0 15,-19 19-15,19-19 0,-19 0 0,0 0 16,19 38 0,-19-19-1,19 19-15,0 0 0,0 0 16,0 0-16,19 1 0,-19-1 15,0 0-15,0 0 16,0 0 0,-19-38 31,0 0-47,19 0 15,-19 19-15,19-19 16,-19-1-16,19 1 0,-19 19 15,0-19-15,19 0 0,-20 19 16,20-19-16,-19 19 16,19 19-16,0 0 15,0 0-15,0 0 16,0 1-16,19-20 0,-19 19 16,0 0-16,20-19 0,-20 19 0,0 0 15,19-19-15,-19 19 0,19 0 31,-38-19-15,19-19 0,-19 19-16,-1-19 0,1 0 15,0 19-15,19-19 0,-19 19 16,0-19-16,19 0 0,-19-1 16,0 20-16,19-19 0,-19 19 0,19-19 15,-19 19-15,19-19 0,0 0 16,0 38-1,19-19-15,0 0 16,0 19-16,0-19 0,-19 19 16,19-19-16,0 0 0,0 19 15,0 1-15,1-20 0,-1 19 16,0-19-16,-19 19 16,19-19-16,0 0 15,-19 19 1,19-19-16,-19-19 15,-19 19-15,19-19 16,-19 0 0,0-1-16,19 1 15,-19 19 1,19-19-16,19 19 16,-19 19-16,19-19 15,0 19-15,0 1 16,0-20-16,0 19 0,0 0 0,0 0 15,1 0-15,-1 0 0,0 0 16,0 0-16,0 0 16,0-19-16,-19 19 15,19-19-15,-19 20 16,19-20-16,-38 0 16,0 0 15,19-20-31,-19 20 0,19-19 0,-19 19 15,0-19-15,0 0 0,0 19 16,-1-19-16,1 0 0,0 0 0,0 0 16,0-19-16,-19 18 0,19 1 0,0 0 15,-20-19-15,20 19 0,0 0 16,0 0-16,0 0 0,0 0 0,0-1 16,0 1-16,0 0 0,0 0 15,-1 19-15,20-19 0,-19 19 16,19 19-1,19 0 1,-19 0-16,0 0 0,20 1 16,-1-1-16,-19 0 15,19 0-15,-19 0 16,19-19-16,-19 19 0,19-19 16,-19 19-1,-19-38 1,0 19-1,19-19-15,-19 19 0,0-19 16,-1 19-16,20-19 0,-19 0 0,0 19 16,0-19-16,0 19 0,19-20 15,-19 20-15,0-19 0,0 19 0,19-19 16,-19 19-16,0 0 0,19-19 16,-19 19-16,19 19 15,19-19-15,-19 19 16,19-19-16,-19 19 15,19-19-15,-19 20 0,19-20 0,0 19 16,0-19 0,-19 19-16,19-19 0,0 0 15,-19 19-15,0-38 32,-19 19-17,0-19 1,0 19-16,19-19 0,-19 19 15,0 0-15,19-20 0,-19 20 0,0-19 16,0 19-16,-1-19 16,1 19-16,0 0 0,0 0 15</inkml:trace>
  <inkml:trace contextRef="#ctx0" brushRef="#br1" timeOffset="191">5243 3358 0,'20'0'0,"-20"-19"16,0-1-1,0 1 1,0 0-1,0 0-15,0 0 16,0 0-16,0 0 0,-20 19 0,20-19 16,0 0-16,0 0 0,-19 0 15,19-1-15,-19 1 0,19 0 16,0 0-16,-19-19 0,19 19 0,0 0 16,-19 0-16,19 0 0,-19-1 15,19 1-15,0 0 16,-19 19-1,38 0-15,-19 19 16,0 0-16,19 1 16,-19-1-1,0 0-15,19-19 0,-19 19 0,0 0 16,19-19-16,-19 19 0,0 0 16,0-38 15,0 0-31,-19 0 15,19 0-15,0 0 0,-19 0 0,19-1 16,0 1-16,-19 0 0,19 0 16,-19 0-16,19 0 0,-19 0 0,19 0 15,0 0-15,0 0 0,-19 19 16,19-20-16,0 1 0,19 19 31,-19 19-31,0 1 0,19-20 16,0 19-16,-19 19 0,19-19 0,0 0 15,-19 0-15,19 0 0,0 0 16,0 20-16,-19-20 0,20 0 0,-1 0 16,0 0-16,-19 0 0,19 0 15,-19 0-15,19-19 16,-19 19-16,19 0 16,-38-19-1,19-19 1,-19 19-1,19-19 1,0 38 0,19 0-16,-19 1 15,0-1-15,19 0 16,-19 0-16,0 0 0,19 0 16,-19 0-16,0 0 0,0 0 15,0 0-15,19-19 0,-19 19 0,-19-19 31,19-19-15,-19 19-16,19-19 0,-19 19 0,19-19 16,-19 0-16,19 0 0,-19 0 0,0 0 15,19 0-15,-19 0 0,-1 0 16,20-1-16,-19-18 0,0 19 0,0-19 16,0 19-16,19 0 0,-19-19 0,0 18 15,0 1-15,0-19 0,19 19 16,-19 0-16,-1 0 0,1 0 0,19 0 15,-19 0-15,19-1 0,-19 20 0,19-19 16,-19 19-16,19-19 16,-19 19-16,19 19 0,-19-19 15,19 19-15,0 1 16,0-1-16,0 0 16,0 0-1,0 0 1,0-38-16,0 0 31,0 0-31,0 0 16,0-1-16,-19 20 0,19-19 0,0 0 15,0 0-15,0 0 16,-19 19-16,19-19 0,0 38 31,0 0-15,0 0-16,0 0 0,0 0 15,0 1-15,19-1 0,-19 0 16,0 0-16,0 0 0,0 0 16,19 0-1,-19 0-15,-19-19 32,19-19-17,0 0-15,-19 19 16,19-19-16,-19 0 0,19 0 15,-20 0-15,20 0 16,0-1-16,-19 20 0,19-19 16,0 0-16,-19 19 15,19-19-15,0 38 16,0 0 0,19-19-16,-19 19 15,0 1-15,0-1 16,0 0-1,19-19-15,-19 19 0,-19-19 16,0-19 15,19 0-31,-19 0 16,19-1-16,-19 1 16,19 0-16,-19 0 0,19 0 15,0 0-15,-19 0 0,19 0 0,0-19 16,0 18-16,-19 1 0,19 0 15,0 0-15,0 0 0,0-19 0,0 19 16,0 0-16,0 0 0,0-1 16,0-18-16,0 19 0,0 0 0,0 0 15,0 0-15,0 0 0,0 0 16,0 0-16,0 0 16,0 38 15,0 0-16,0 0 1,19-38 31,-19 0-31,0 0-16,19-1 15,-19 1-15,0 0 0,0 0 16,19 0-16,-19 0 0,0 0 15,0 0-15,0 0 16,0 0-16,-19 19 16,19 19-1,-19-19-15,19 19 0,0 0 16,0 0-16,0 0 0,0 0 16,0 0-16,0 0 15,0 0-15,0 1 16,0-1-16,0 0 31,0-38-31,0 0 16,19-1-16,-19 1 15,0 0-15,19 0 0,-19 0 16,0 0-16,0 0 0,0 0 0,0 0 16,0 0-16,0-1 0,0 1 0,0 0 15,0 0-15,0 0 0,0 0 16,0 0-16,0 0 0,-19 19 15,0 19 1,19 0 0,-19 0-16,19 0 0,0 0 15,-19-19-15,19 19 0,0 0 16,0 1-16,-19-1 0,19 0 16,0 0-1,0-38 1,0 0-1,0 0-15,0-1 16,0 1-16,0 0 0,0 0 0,0 0 16,0 0-16,0 0 0,-20 0 15,20 0-15,0 0 0,0-1 0,-19 20 16,19-19-16,-19 0 0,19 0 16,-19 19-16,0 0 15,0 19-15,19 0 16,-19 0-16,19 1 0,0-1 15,0 0-15,0 0 16,0 0-16,0 0 16,0 0-16,19-19 0,-19 19 15,-19-19 1,19-19 0,0 0-16,0 0 15,-19 19-15,19-19 0,0 0 16,-19 0-16,19 0 0,-19-1 15,19 1-15,-19 0 16,19 0-16,-20 19 16,20-19-16,0 0 15,0 38 1,20-19 0,-20 19-16,19-19 0,-19 19 0,19 0 15,0 0 1,0 1-16,0-1 31,-38-19-15,19-19-16,-19-1 15,0 1-15,0 19 16,19-19-16,-19 19 0,-1-19 0,1 0 16,0 19-16,0-19 0,19 0 15,-19 19-15,0-19 0,0 0 16,0 19-16,19-19 0,-19 19 15,38 0 1,0 19 0,0 0-1,0-19-15,-19 19 0,19 0 0,0 0 16,0-19-16,0 19 0,1 0 0,-1-19 16,-19 19-16,19 0 0,0-19 15,0 20-15,0-1 0,0-19 16,-19 19-16,19-19 15,-19-19 17,-19 19-32,19-19 15,-19-1-15,19 1 0,-19 0 16,19 0 0,-19 19-16,19-19 0,0 0 15,0 38 1,19 0-16,-19 0 15,19 0-15,0 0 16,-19 1-16,0-1 0,19-19 16,-19 19-16,0 0 0,19-19 15,-19 19-15,0 0 0,0 0 32,-19-19-17,0-19-15,0 19 16,19-19-16,-19 19 0,0-19 15,0 0-15,0 19 0,19-19 16,-19 0-16,-1 19 0,20-20 0,-19 1 16,0 19-16,0-19 0,19 0 15,-19 19-15,19-19 0,-19 19 0,19-19 16,-19 19-16,19-19 0,-19 19 0,19-19 16,-19 19-16,19 19 46,0 0-30,19-19 0,-19 19-16,19-19 31,-19-19 0,0 0 0,0 0-15,-19 19 0,0-19 15,19 38-15</inkml:trace>
  <inkml:trace contextRef="#ctx0" brushRef="#br1" timeOffset="192">4613 1868 0,'-19'0'31,"19"-19"-15,-19 19-16,0-19 15,0 19-15,0-19 16,0 19-16,0-19 0,-1 19 0,1-19 16,0-1-16,0 20 0,0-19 15,0 19-15,0-19 0,0 0 16,0 19-16,19-19 0</inkml:trace>
  <inkml:trace contextRef="#ctx0" brushRef="#br1" timeOffset="193">4308 1200 0,'0'-19'0,"0"-1"16,-19 40 15,-1-1-31,1-19 16,19 19-16,-19 0 0,19 19 15,-19-19-15,19 19 0,0-19 0,-19 20 16,19-1-16,0 0 0,0 0 0,-19 19 15,19-18-15,0-1 0,0 0 16,0-19-16,0 19 0,0 1 0,0-20 16,0 19-16,0-19 0,0 0 0,19 0 15,-19 0-15,0 0 0,0 0 16,0 1-16,0-1 16,0 0-16,0-38 15,0 0 1,0-1-16,0 1 15,0 0-15,0 0 0,0-19 0,0 19 16,0-19-16,0 19 0,0-20 0,0 20 16,0-19-16,0 19 0,0-19 15,0 19-15,-19 0 0,19-1 0,0 1 16,0 0-16,0 0 0,0 0 16,0 0-16,0 38 15,19-19-15,-19 19 0,0 0 16,0 0-16,0 0 0,19 1 15,-19 18-15,0 0 0,19-19 0,-19 19 16,0-19-16,19 20 0,-19-20 0,0 19 16,0-19-16,19 0 0,-19 0 0,0 0 15,20 0-15,-20 0 0,0 1 16,0-1-16,19 0 16,-19-38-1,0 0-15,0-1 16,0 1-16,0 0 15,0 0-15,0 0 0,0-19 0,0 19 16,0 0-16,0 0 0,0-1 16,0 1-16,0 0 0,0 0 15,0 38 1,0 0-16,0 0 0,0 1 0,0-1 16,0 19-16,19 0 0,-19-19 0,0 19 15,19 1-15,-19-20 0,0 19 16,19-19-16,-19 0 0,19 19 0,-19-19 15,0 0-15,0 1 0,19-1 16,-19 0-16,0 0 0,-19-19 31,19-19-15,0 0-16,-19 0 0,19-1 16,0 1-16,-19-19 0,19 19 0,0 0 15,-19 0-15,19-19 0,0 19 0,-19-1 16,19 1-16,0 0 15,0 38 1,0 0-16,0 20 16,0-20-16,19 19 0,-19 0 0,0-19 15,0 19-15,19 1 0,-19-1 0,0-19 16,0 19-16,0-19 0,19 0 16,-19 0-16,0 0 0,0 1 15,0-1-15,0 0 0,0 0 0,0 0 16,-19-38-1,19 0 1,0 0-16,-19 19 16,19-19-16,-19-20 0,19 20 15,0 0-15,0 0 0,-19-19 0,19 19 16,0 0-16,0 0 0,0 0 0,-20 19 16,20-20-16,0 1 0,0 38 15,0 1-15,20-1 16,-20 0-16,0 0 0,0 19 15,0 0-15,0 0 0,0 1 0,0-1 16,0 0-16,0 0 0,0 19 0,0-37 16,0 18-16,0 0 0,0-19 0,0 19 15,0-19-15,-20 0 0,20 1 16,20-1-16,-20-38 31,0-1-31,0 1 0,0 0 16,0 0-16,0 0 0,0-19 15,0 0-15,0-1 0,0 1 0,-20 0 16,20 19-16,0-19 0,0 0 0,0 18 16,0 1-16,0-19 0,0 19 15,0 0-15,0 0 0,0 38 16,20 0 0,-20 0-16,0 0 15,0 19-15,19-18 0,-19 18 0,0 0 16,19-19-16,-19 19 0,0 0 15,19-18-15,-19 18 0,0-19 0,0 19 16,19-19-16,-19 19 0,0-19 0,0 1 16,0-1-16,0 0 0,19 0 15,-19 0-15,0 0 16,-19-38 0,19 0-1,0 0-15,0 0 0,0 0 0,0-1 16,0 1-16,-19 0 0,19-19 15,0 19-15,0 0 0,0 0 0,0 0 16,0 0-16,0-1 16,0 40-1,0-1-15,0 0 0,0 0 16,0 0-16,0 0 0,0 19 16,0 0-16,0-18 0,0 18 0,0 0 15,0-19-15,-19 19 0,19 0 0,0-18 16,0-1-16,0 19 0,-19-19 15,19 0-15,0 0 0,0 0 16,0 0-16</inkml:trace>
  <inkml:trace contextRef="#ctx0" brushRef="#br1" timeOffset="194">4346 2135 0,'0'20'16,"0"-1"-16,0 19 16,0 0-16,19 0 0,-19 19 0,0-18 15,0 18-15,0-19 0,0 19 0,0 1 16,0-1-16,0-19 0,0 20 0,-19-20 15,19 0-15,0 0 0,0-19 16,0 19-16,0-18 0,0-1 0</inkml:trace>
  <inkml:trace contextRef="#ctx0" brushRef="#br1" timeOffset="195">4289 1620 0,'0'-19'0,"0"0"15,0-1-15,0 1 0,0-19 0,0 19 16,0 0-16,0 0 0,19 0 15,-19-19-15,0 19 0,0-1 16,19 1-16,-19-19 0,19 19 0,-19 0 0,19-19 16,-19 19-16,19 0 0,-19-1 15,19-18-15,-19 19 0,19 0 0,-19-19 16,19 19-16,0 0 0,-19 0 16,20-1-16,-20 1 0,19 0 0,-19 0 15,0 0-15,19 0 0,-19 0 0,0 0 16,19 0-16,-19 0 15,0-1 1,19 20-16,-38 0 16,19 20-16,0-1 15,0 0-15,-19-19 0,19 19 16,0 0-16,0 0 0,-19 0 16,19 0-16,0 0 0,-19-19 15,19 19-15,0 1 16,0-1-1,0-38 1,19-1 0,-19 1-16,19 19 15,-19-19-15,19 0 0,-19 0 16,19 0-16,0 0 16,-19 0-16,19 19 0,-19-19 0,19 0 15,-38 19 16,19 19-15,-19-19-16,19 19 0,-19 0 16,0 0-16,0 0 15,19 0-15,-19-19 16,19 19-16,-19-19 16,19 19-16,19-19 15,0 0-15,-19-19 16,19 19-16,0 0 0,0-19 15,0 19-15,0-19 0,0 19 16,-19-19-16,19 19 0,0-19 0,1 19 16,-1 0-16,-19-19 0,19 19 15,0 0-15,0-19 16,-19 38-16,-19 0 16,19 0-1,-19-19-15,0 19 0,19 0 0,-19-19 16,-1 19-16,1 0 0,0 0 15,0 1-15,0-20 0,19 19 16,-19 0-16,0-19 0,19 19 16,-19-19-1,38 0-15</inkml:trace>
  <inkml:trace contextRef="#ctx0" brushRef="#br1" timeOffset="196">4556 1066 0,'-19'19'0,"0"-19"0,0 19 0,0 0 0,-1 0 16,1 0-16,0 1 15,0-20-15,19 19 0,-19-19 0,19 19 16,-19-19-16,19 19 16,19-38-1,0 19-15,-19-19 16,19 19-16,0-19 0,-19-1 16,19 1-16,1 19 0,-1-19 0,0 0 15,0 0-15,19 0 0,-19 0 16,0 0-16,0 0 0,0 0 0,0-1 15,1 1-15,-1 0 0,0 0 16</inkml:trace>
  <inkml:trace contextRef="#ctx0" brushRef="#br1" timeOffset="197">4537 1161 0,'-19'20'16,"19"-40"-1,0 1 1,19 0-16,-19 0 15,0 0-15,19 0 0,0 0 16,-19 0-16,19 0 0,0-20 0,0 20 16,0-19-16,0 19 0,1 0 15,-1-19-15,0 19 0,0 0 0,0-1 16,0 1-16,-19 0 0,19 0 16,0 0-16,-19 0 0,-19 19 31,19 19-31,-19-19 0,0 19 0,0-19 15,0 19-15,0 0 0,-20 0 16,20-19-16,0 20 0,0-1 16,0-19-16,0 19 0,0-19 0,0 19 15,0-19-15,19 19 0,-19-19 0,19-19 32,0 0-17,19 19-15,-19-19 0,19 0 16,0-1-16,-19 1 0,19 0 15,0 19-15,-19-19 0,19 0 0,0 0 16,0 19-16,0-19 0,1 0 16,-1 19-16,-19-19 0,19 19 0,0-19 15,0 19-15,-19-19 16,19 19-16,-38 0 16,19 19-1,-19-19-15,0 19 0,0-19 0,19 19 16,-19-19-16,-1 19 0,1-19 15,0 19-15,19 0 0,-19-19 16,0 19 0,38-19-1,-19-19-15,19 19 0,0-19 0,0 19 16,1-19-16,-1 0 0,0 0 16,0 0-16,0 0 0,0-1 0,19 1 15,-38 0-15,19 0 0,0 0 16,1 0-16,-1 19 0,-19-19 0,19 19 15,-19 19 1,-19-19-16,0 19 16,19 0-16,-20 0 0,1 0 0,0 0 15,19 1-15,-19 18 0,0-19 16,0 0-16,0 0 0,0 0 0,0 0 16,19 0-16,-19 0 0,-1 0 15,20 1-15,-19-1 0,38 0 16,1-19-1,-1-19 1,0 19-16,0-19 0,0-1 16,0 1-16,0 19 0,19-19 0,-19 0 15,1 0-15,-1 0 0,0 0 0,0 0 16,0 0-16,0 19 0,0-19 16,-19 0-16,19 19 0,-38 19 31,0 0-31,0 0 0,0 0 15,0-19-15,0 19 0,0 0 0,-1 0 16,-18 0-16,38 0 0,-19 0 16,0 1-16,0-1 0,0-19 15,19 19-15,0 0 0,19-19 16,0 0 0,0-19-16,0 19 0,0-19 15,0 19-15,1-19 0,-1 19 16,0-20-16,-19 1 0,19 19 15,0-19-15,0 19 0,0-19 0,0 0 16,0 19-16,-19-19 16,19 19-16,-38 0 15,19 19-15,-19-19 16,19 19-16,-19-19 0,0 19 16,0 0-16,0-19 0,0 19 15,19 1-15,-19-20 0,19 19 0,-19-19 16,19 19-16,19-19 31,0 0-31,0-19 16,0 19-16,0-19 0,0-1 0,19 20 15,-19-19-15,1 0 0,-1 19 0,19-19 16,-19 0-16,0 19 0,0-19 0,0 19 16,0-19-16,0 19 0,-19-19 15,20 19-15,-1 0 0,-19-19 16,19 19-16,-38 0 15,19 19-15,-19-19 16,19 19-16,-20-19 0,20 19 16,-19-19-16,0 19 15,0 0 1,19 0 0,19-19-1,0 0-15,0-19 16,1 19-16,-1 0 15,0-19-15,0 19 16,0 0-16,0 0 16,0 0-16,-19 19 15,19-19-15,-19 19 16,-19-19-16,19 19 0,0 0 16,0 1-16,-19-20 0,19 19 15,0 0-15,-19-19 16,38 19-1,0-19 1,0 0-16,0-19 16,0 19-16,1 0 0,-1 0 15,0-19-15,0 19 0,0 0 16,0 0-16,0 0 16,0 19-16,0-19 0,0 0 15,0 0-15,-19 19 0,20-19 16,-1 0-16,0 19 0,0-19 15,-19 19-15,19-19 0</inkml:trace>
  <inkml:trace contextRef="#ctx0" brushRef="#br1" timeOffset="198">7726 1429 0,'0'-19'16,"0"0"15,-19 0 0,19-1 1,-19 20-32,19-19 31,-19 19-15,38 0 30,0 0-30,0 0 0,0 0-16,0 0 15,0 0 1,1 0-16,-1 0 16,0 0-16,0 0 15,-19-19 16,0 0-15,-19 19-16,19-19 16,-19 0-16,0 0 31,-1 0-15,40 19 15,-1 0-16,0 19-15,0-19 16,0 19-16,0-19 16,0 0-16,0 19 15,0-19-15,0 0 16,1 0-16,-20 19 16,0-38-1,-20 19-15,1 0 16,0 0-1,19-19-15,-19 19 0,0 0 16,0 0-16,19-19 16,-19 19-16,38 0 31,0 0-31,0 0 16,0 0-16,0 0 0,0 19 0,1-19 15,-1 0-15,0 0 0,0 19 0,19-19 16,-19 0-16,0 19 0,0-19 15,-19 19-15</inkml:trace>
  <inkml:trace contextRef="#ctx0" brushRef="#br1" timeOffset="199">8910 3682 0,'-19'0'31,"19"19"-31,-19-19 0,0 20 16,0-20-16,0 19 15,0-19-15,0 19 0,-1-19 0,1 19 16,0-19-16,0 19 0,-19 0 0,19-19 16,0 0-16,0 19 0,0-19 15,-1 19-15,1-19 0,0 19 16,0-19-16,0 0 15,19 19-15,-19-19 0,19-19 16,19 19 0,0-19-16,0 19 15,-19-19-15,19 19 0,0-19 16,1 19-16,-1-19 0,0 19 16,0-19-16,0 19 0,0-19 0,0 19 15,0-19-15,0 19 0,0-19 0,1 19 16,-1-20-16,0 20 0,0-19 15,0 19-15,-38 0 32,0 19-32,0-19 15,0 20-15,-1-20 0,1 19 0,0 0 16,0-19-16,0 19 0,0-19 16,19 19-16,-19-19 0,0 19 0,0-19 15,38 0 1,0-19-1,0 19-15,0-19 0,0 0 0,0 0 16,0 19-16,0-19 0,20-1 16,-20 1-16,0 0 0,0 0 0,0 0 15,0 0-15,0 0 0,0 0 16,0 19-16,0-19 0,1 0 0,-1-1 16,-19 1-16,19 19 15,-19-19-15,-19 38 16,0-19-1,19 19-15,-20-19 16,20 20-16,-19-1 0,19 0 16,19-19 15,1 0-31,-1-19 0,0 0 16,0-1-16,-19 1 15,19 19-15,0-19 0,0 0 0,-19 0 16,19 19-16,-19-19 0,19 0 0,0 0 15,-19 0 1,0 0-16,20 19 0,-40 0 16,20 19-1,-19-19 1,19 19-16,-19 0 0,19 0 0,-19 0 16,19 0-16,-19 0 15,19 0-15,-19 0 0,19 1 16,0-1-1,0-38 1,19 19-16,-19-20 16,19 20-16,-19-19 15,19 0-15,-19 0 16,19 19-16,-19-19 16,0 38-1,-19-19-15,19 19 0,-19-19 0,19 19 16,-19 0-16,0 1 0,0-1 15,0 0-15,-19 19 0,18-19 0,-18 0 16,19 0-16,0 0 0,0 0 0,-19 1 16,19-1-16,0 0 0,0 0 15</inkml:trace>
  <inkml:trace contextRef="#ctx0" brushRef="#br1" timeOffset="200">9235 3510 0,'0'-19'0,"0"0"47,19 19 15,0 0-30,-19-19-32,19 19 0,0 0 15,0 0 1,0 0-16,1 0 15,-1 0 1,0 0 0,0 19-1,0-19 1,0 19 0,0-19-1,0 19 1,0-19-1,-19 20 1,19-20 0,-19 19-16,20-19 15,-20 19-15,19-19 16,-19 19-16,19 0 16,-19 0-1,19-19-15,-19 19 16,0 0-1,19-19-15,-19 19 16,0 0-16,0 1 16,0-1-1,0 0-15,19-19 16,-19 19-16,0 0 16,0 0-1,0 0 1,19-19-16,-19 19 15,19-19 1,-19 19-16,0 0 16,19-19-1,-19 20-15,19-20 16,1 19 0,-1-19-16,0 0 0,19 0 15,-19 0-15,0 0 0,19 0 16,-19 0-16,20 0 0,-20 0 15,0 19-15,0-19 0,0 0 0,0 0 16</inkml:trace>
  <inkml:trace contextRef="#ctx0" brushRef="#br1" timeOffset="201">9884 3931 0,'0'-19'16,"-19"19"-16,19-20 31,19 20 0,-19 20-15,19-20-16,0 0 16,0 19-16,1-19 15,-1 19-15,0-19 0,0 19 16,0-19-16,0 19 15,0 0-15,0 0 16,0 0-16,-19 0 16,0 0-16,19 0 15,-19 1-15,0-1 0,20 0 16,-20 0-16,0 0 16,0 0-16,0 0 0,19-19 0,-19 19 15,0 0-15,0 0 0,0 1 16,0-1-16,0 0 0,0 0 15,0 0-15,0 0 0,0 0 16,0 0-16,0 0 16,0 0-16,0 1 15,0-1-15,-19-19 16,19 19-16,0 0 16,-20-19-16,20 19 0,-19 0 0,0 0 15,19 0-15,-19-19 0,19 19 16,0 0-16,-19-19 15,19 20-15,0-1 16</inkml:trace>
  <inkml:trace contextRef="#ctx0" brushRef="#br1" timeOffset="202">10171 4217 0,'-19'-19'15,"19"0"-15,0 0 16,0 0-16,0 0 0,0-1 16,19 20 15,-19 20-31,0-1 15,0 0-15,0 0 0,19 0 0,-19 19 16,0-19-16,0 19 0,0 1 0,0-1 16,0 0-16,0-19 0,0 19 15,0 1-15,-19-1 0,19 0 0,0-19 16,-19 19-16,19-19 0,-20 0 0,20 20 16,-19-20-16,19 0 0,-19 0 15,0 0-15,0 0 0,19 0 16,-19-19-16,0 0 0</inkml:trace>
  <inkml:trace contextRef="#ctx0" brushRef="#br1" timeOffset="203">10094 4427 0,'19'0'0,"-19"-19"0,19 19 15,-19-19-15,20 19 16,-20 19-16,19-19 0,-19 19 16,19 0-16,-19 0 15,0 0-15,0 1 0,0-1 0,0 0 16,0 0-16,-19 0 0,19 19 0,-19-19 16,19 0-16,-20 20 0,1-20 15,0 0-15,0 0 0,0 0 0,19 0 16,-19 0-16,0 0 0,0 0 15,0 0-15,19 0 0,-19-19 0,-1 20 16,1-1-16,0-19 16</inkml:trace>
  <inkml:trace contextRef="#ctx0" brushRef="#br1" timeOffset="204">10056 4828 0,'19'-19'0,"0"19"15,0 0 1,-19 19 0,-19-19-16,19 19 0,-19-19 15,0 19-15,0-19 0,0 19 16,0 1-16,0-20 0,0 19 16,-1-19-16,20 19 0,-19-19 0,0 19 15,0-19-15,0 0 0,0 19 16,0-19-16,0 0 0,19 19 0,-19-19 15,19-19 17,19 19-32,0 0 15,-19-19-15,19 19 0,0 0 16,-19-19-16,19 19 0,0-19 16,0 19-16,0 0 15,-19-19-15,-19 19 31,0 0-15,19 19-16,-19-19 0,0 0 16,0 0-16,19 19 0,-19-19 15,0 0-15,19 19 0,-19-19 16,0 0-16,19 19 0,-20-19 0,1 19 16,19 0-1,0 0 16,19-19-31,-19 19 16,20-19 0,-20 19-1,0 1-15,0-1 0,0 0 16,0 0-16,0 0 16,-20 0-16,20 0 15,0 0-15,0 0 0,0 0 0,0 1 16,0-1-16,0 0 0,-19 0 15,19 0-15,0 0 32</inkml:trace>
  <inkml:trace contextRef="#ctx0" brushRef="#br1" timeOffset="205">9827 5153 0,'0'-19'0,"19"0"0,-19 0 0,19 19 16,-19-20-16,0 40 31,0-1-15,-19-19-16,19 19 0,0 0 0,-19 0 16,19 0-16,0 0 0,-19 0 0,19 0 15,-19 0-15,19 1 0,-19-1 16,19 0-16,-19 0 0,19 0 15,-20 0-15,1 0 0,19 0 16,-19-19-16,19 19 0,-19 0 16,0-19-1,19-19-15,0 0 16,0 0 0</inkml:trace>
  <inkml:trace contextRef="#ctx0" brushRef="#br1" timeOffset="206">9712 5306 0,'0'-19'0,"19"19"15,-19-20-15,19 20 16,-19 20 0,0-1-16,-19-19 15,19 19-15,0 0 0,-19-19 0,0 19 16,19 0-16,-19 0 0,0-19 16,-19 19-16,19 0 0,0 0 0,-20 1 15,20-20-15,0 19 0,0 0 16,-19-19-16,19 19 0,0-19 0,0 19 15,0-19-15,-20 0 0,20 0 0,0 0 16,0 0-16,0 0 0,0 0 16,0 0-16,19-19 15,19 19 1,-19-19-16,19 19 16,0 0-16,0-19 0,0 19 15,0 0-15,0 0 0,1 0 0,-1 0 16,0-19-16,0 19 0,0 0 15,0 0-15,0 0 16,0-20-16,0 20 0,0 0 16,-38 20-1,0-20 1,0 19-16,0-19 16,0 0-16,-19 19 0,19-19 15,-20 0-15,20 19 0,-19-19 0,19 0 16,-19 19-16,19-19 0,-19 0 0,18 19 15,-18-19-15,19 0 0,0 0 0,0 19 16,0-19-16,0 0 0,0 0 16,19 19-16,-19-19 15,38 0-15,0 0 16,0 0-16,0 0 16,0 0-16,0 0 0,0 0 15,0 0-15,0-19 0,1 19 0,-1 0 16,0 0-16,0 0 15,0 0-15,-38 0 32,0 0-32,0 0 15,0 0-15,-1 0 16,1 19-16,0-19 0,0 0 16,-19 0-16,19 0 0,0 19 0,0-19 15,0 0-15,-1 19 0,1-19 16,0 20-16,0-20 0,19 19 15,-19-19-15,19 19 16,19-19 0,0 0-16,0 0 15,-19-19-15,19 19 16,1-19 0,-40-1 15,1 20-31,0 0 15,0 20-15,0-20 0,0 0 16,0 19-16,-19-19 0,19 19 0,0 0 16,-1 0-16,1-19 0,-19 38 0,19-19 15,0 0-15,0 0 0,19 0 16,-19 1-16,0-1 0,19 0 16,-19 0-16,19 0 0,-20 0 15,20 0-15,0 0 16,20-19-16,-1-19 15,0 19 1,-19-19-16,19 19 0,0-19 16,-19 0-16,19 19 0,-19-19 0,19 19 15,0-19-15,-19 0 0,19 19 16,-19-20-16,19 1 0,-19 0 16,0 38-1,-19-19-15,0 19 16,0 1-16,0-1 15,0-19-15,0 19 0,0 0 16,0 19-16,0-19 0,-1 0 0,-18 0 16,19 0-16,0 1 0,0 18 0,0-19 15,0 0-15,0 0 0,0-19 0,-1 19 16,1 0-16,0 0 16,0-19-16,19 19 0,19-19 31,-19-19-31,19 19 15,0 0-15,-19-19 0,20 19 16,-1-19-16,0 0 0,0 19 16,0-19-1,-38 38 1,0 0 0,0-19-16,0 19 0,-1-19 15,1 19-15,0-19 0,0 19 16,0 1-16,0-20 0,0 19 15,-19 0-15,19-19 0,-1 19 0,-18 0 16,19-19-16,0 19 0,-19 0 0,19-19 16,0 19-16,-19-19 0,18 19 0,1-19 15,0 19-15,0-19 0,0 20 16,0-20-16,0 0 0,0 0 16,0 0-16,38 0 15,0 0 1,-19-20-16,19 20 0,0 0 0,0-19 15,0 19-15,0-19 0,20 19 16,-20 0-16,0-19 0,0 19 16,0-19-16,0 19 0,0 0 0,-19-19 15,19 19-15,0 0 0,-19-19 16,0 38-16,-19-19 16,0 0-16,0 0 15,0 19-15,0-19 0,0 0 16,-19 19-16,18-19 0,1 19 15,-19-19-15,19 19 0,-19-19 0,0 19 16,19-19-16,-20 20 0,1-20 0,19 19 16,0-19-16,-19 0 0,19 19 15,0-19-15,-1 0 0,1 0 0,0 19 16,0-19-16,38-19 31,0 19-31,0 0 0,-19-19 16,20 19-16,-1 0 0,0 0 15,0-19-15,0 19 0,0 0 16,0-20-16,0 20 16,-19-19-16,-19 19 15,0 0 1,0 0-16,0 19 16,0-19-16,0 0 0,0 0 0,-1 0 15,1 20-15,0-20 0,-19 0 16,19 0-16,0 19 0,0-19 0,0 0 15,0 0-15,-1 19 0,1-19 0</inkml:trace>
  <inkml:trace contextRef="#ctx0" brushRef="#br1" timeOffset="207">7382 7044 0,'19'-20'47,"1"1"-16,-1 19-31,0-19 16,0 19-16,0 0 16,0 0-16,19-19 15,-19 19-15,0 0 16,1 0-16,-20 19 0,19-19 15,0 0-15,0 0 0,0 19 0,0-19 16,0 0-16,-19 19 0,19-19 16,0 0-16,0 20 0,20-20 0,-39 19 15,38-19-15,-38 19 0,38 0 0,0 0 16,-19 0-16,0 0 16,1-19-16,-1 19 0,0 0 0,0 20 15,0-20-15,19 0 0,-19 0 16,0 0-16,0 0 0,20 0 0,-20 0 15,0 0-15,0 0 0,0-19 0,0 19 16,0 1-16,0-1 0,0 0 16,0-19-16,1 19 0,-20 0 0,19 0 15,-19 0-15,0 0 16,0 0-16</inkml:trace>
  <inkml:trace contextRef="#ctx0" brushRef="#br1" timeOffset="208">7573 7177 0,'-19'0'0,"19"-19"16,0 0 15,19 19-31,0 0 16,1 0-16,-1 0 15,0 0-15,19 19 0,-19-19 0,19 19 16,0 0-16,-18-19 0,18 19 16,0 1-16,0-20 0,0 19 0,1 0 15,-1 0-15,0 0 0,0 0 16,0 0-16,0 0 0,1 0 0,-20 0 15,19 20-15,-19-20 0,19 0 16,-19 19-16,20-19 0,-20 0 0,0 0 16,0 0-16,0 0 0,0 1 0,0-1 15,0 0-15,0 0 0,0 0 16,1 0-16,-20 0 0,19 0 0,-19 0 16,0 0-16</inkml:trace>
  <inkml:trace contextRef="#ctx0" brushRef="#br1" timeOffset="209">7726 7044 0,'-19'0'16,"19"-20"-16,0 1 47,0 38-16,19-19-15,-19 20-16,19-20 15,0 19-15,0 0 0,20 0 16,-20 0-16,0-19 0,19 19 16,-19 0-16,0 0 0,19 0 0,1 0 15,-20 1-15,19-1 0,-19 0 0,19 0 16,-19 0-16,0 0 0,20 0 0,-20 0 15,0 0-15,0 0 0,0 0 16,0 1-16,0-1 0,0 0 16,0 0-16,-19 0 0,19 0 0,1 0 15,-1 0-15,-19 0 0,19 0 0,0-19 16,-19 20-16,19-1 0,0-19 16,-19 19-16,19 0 0,0 0 15,0 0-15,0 0 16,1-19-1,-20 19-15,19-19 16,-19 19-16,19-19 16,-19 19-1,0 1 1,19-20 15,-19 19-15,0 0 15,19-19-15,-19 19 15,19-19-31,-19 19 31,0 0-15,0 0 15,19-19-15,-19 19-16,0 0 47,0-38 31,-19 19-63,19-19-15,-19 0 16,19 0 0,-19 19-16,0-19 15,0 0-15,0 0 16,-1 19-16,1-19 0,0 19 0,0-20 15,0 1-15,-19 19 0,19-19 0,-19 19 16,18-19-16,-18 0 0,0 19 16,0-19-16,0 0 0,-1 19 15,-18-19-15,19 0 0,-19 19 0,-1-19 16,20 19-16,-38-20 0,19 1 0,-1 19 16,1-19-16,0 19 0,-1-19 0,1 19 15,0-19-15,19 19 0,-20 0 16,20 0-16</inkml:trace>
  <inkml:trace contextRef="#ctx0" brushRef="#br1" timeOffset="210">8013 7712 0,'19'0'32,"-19"-19"-17,-19 19 16,19-19-31,-19 19 16,19-19-16,-20 19 16,1 0-16,19-19 0,-19 19 15,0 0-15,0-20 0,0 20 0,0 0 16,0-19-16,-19 19 0,18 0 16,-18-19-16,0 19 0,0-19 15,-19 19-15,18 0 0,-18-19 0,0 19 0,-1 0 16,1-19-16,0 19 0,19 0 15,-20 0-15,1 0 0,19 0 0,-19 0 16,18 0-16,1 19 0,0-19 16,19 0-16,-19 0 0,19 19 0,0-19 15,-1 19-15,1-19 0,0 19 0</inkml:trace>
  <inkml:trace contextRef="#ctx0" brushRef="#br1" timeOffset="211">7382 7655 0,'19'0'0,"1"0"16,-1 0-16,-19-19 0,19 19 16,-38 0-1,19-20 1,-19 20-16,-1 0 16,1 0-16,-19 0 0,19 0 15,-19 0-15,19 0 0,-19 0 0,-1 0 16,-18 0-16,19 0 0,0 0 15,-20 0-15,20 0 0,0 0 0,0 0 16,0 0-16,-1 0 0,1 0 16,19 0-16,-19 0 0,19 0 0,0 0 15,-19 0-15,18 0 0,1 0 16,0 0-16,19 20 16,-19-20-16,38 0 15,0 0 1,0 0-1,1 0-15,-1 0 16,0 0 0,0 0-1,-19-20-15,-19 20 16,0 0 0,0 0-16,-1 0 15,1 0-15,0 0 16,0 0-16,0 0 0,0 0 0,0 0 15,0 0-15,0 0 0,0 0 16,-1 0-16,1 0 16,0 0-16,38 0 31,0 0-15,1 0-16,-1 0 15,0 0-15,0 0 16,0 0-1,0 0 1,-38 0 0,0 0-1,0-19-15,0 19 16,0 0-16,-1 0 0,1 0 16,-19 0-16,19 0 0,0 0 15,-19 0-15,19 0 0,0 19 0,-20-19 16,20 0-16,-19 0 0,19 0 0,-19 0 15,19 20-15,0-20 0,-20 0 0,20 0 16,0 0-16,0 0 16,19 19-16,-19-19 0,0 0 15,19-19-15,19 19 16,0 0 0</inkml:trace>
  <inkml:trace contextRef="#ctx0" brushRef="#br1" timeOffset="212">6160 7636 0,'19'0'0,"-19"-20"31,-19 20-15,0 0-1,0 0-15,0-19 0,0 19 16,0 0-16,0 0 0,-1 0 0,1-19 16,0 19-16,0 0 0,0 0 15,0-19-15,0 19 0,0 0 0,0 0 16</inkml:trace>
  <inkml:trace contextRef="#ctx0" brushRef="#br1" timeOffset="213">3716 1448 0,'19'0'16,"-19"-19"15,0 0-15,0 0-1,0 0-15,-19-1 16,19 1-16,0 0 15,0 0-15,0 0 16,-19 19-16,19-19 0,0 0 16,0 0-16,0 0 15,-20 19-15,20-19 0,0-1 16,-19 1-16,19 0 16,-19 19-16,19-19 0,-19 19 15,19-19-15,-19 19 16,0 0-16,19-19 15,-19 19-15,0 0 16,0 0-16,0 0 16,-1 0-16,1 0 0,0 0 15,0 19-15,0-19 16,0 19-16,0 0 16,0-19-16,19 19 0,-19 0 0,0-19 15,-1 20-15,1-1 16,19 0-16,-19-19 0,19 19 0,-19 0 15,19 0-15,-19-19 16,19 19-16</inkml:trace>
  <inkml:trace contextRef="#ctx0" brushRef="#br1" timeOffset="214">3658 1085 0,'-19'-19'16,"0"0"15,0 19-31,0 0 15,0 0-15,0 0 16,0 0 0,0 0-16,-1 0 0,1 19 15,0-19-15,0 0 16,0 19-16,0-19 16,0 19-16,0 0 0,0 0 15,0-19-15,19 19 0,-20-19 16,20 20-16,-19-1 0,0 0 15,19 0-15,-19-19 0,19 19 16,0 0-16,-19 0 0,0 0 16,19 0-16,0 0 0,0 1 15,-19-20-15,19 19 0,0 0 0,0 0 16,0 0-16,0 0 16,0 0-16,0 0 0,0 0 15,0 0-15,0 0 16,0 1-16,0-1 0,0 0 15,0 0 1,0 0-16,0 0 0,0 0 16,0 0-1,0 0-15,0 0 16,0 1 0,0-1-16</inkml:trace>
  <inkml:trace contextRef="#ctx0" brushRef="#br1" timeOffset="215">3238 1582 0,'0'-20'0,"0"1"16,19 19-16,-19-19 15,-19 19 1,19 19 0,-19 0-1,19 1-15,-19-1 0,0 0 16,19 0-16,-19 0 0,0 0 16,19 0-16,-19 0 0,19 0 15,-20 0-15,1 1 16,19-1-16,-19 0 0,19 0 0,-19-19 15,19 19-15,-19 0 0,19 0 16,-19-19-16,19 19 0,-19 0 0,0 0 16,0 1-16,0-1 15,0 0 1,19 0-16,-20-19 0,20 19 0,-19-19 16,19 19-16,-19-19 0,19 19 15,-19-19-15,19 19 0,0 0 0,-19-19 16,19 19-16,0 1 0,-19-1 15,19 0-15,0 0 16,19 0-16,-19 0 0,0 0 16,19-19-16,-19 19 0,19-19 15,-19 19-15,19-19 0,0 19 16</inkml:trace>
  <inkml:trace contextRef="#ctx0" brushRef="#br1" timeOffset="216">3085 2040 0,'0'-19'0,"0"0"0,19 0 16,-19 0-1,-19-1-15,0 20 31,0 0-15,0 20-16,0-1 16,19 0-16,-19-19 0,19 19 15,-19 0-15,19 0 0,-19 0 0,19 0 16,0 0-16,-19 0 0,19 1 16,0-1-16,0 19 0,0-19 0,0 0 15,0 19-15,0-19 0,0 0 0,0 20 16,0-20-16,0 0 0,0 19 15,19-19-15,-19 0 0,0 0 0,19 0 16,-19 0-16,19 1 0,-19-1 16,0 0-16,19 0 0,0 0 15,0 0-15,0 0 16</inkml:trace>
  <inkml:trace contextRef="#ctx0" brushRef="#br1" timeOffset="217">2894 2212 0,'0'-19'0,"-19"19"16,19-19-16,0 0 15,-19 19 1,19-20 0,0 40-1,-19-1 1,19 0-1,0 0-15,0 0 0,0 0 16,0 0-16,0 0 0,0 0 16,0 0-16,0 0 0,19 1 15,-19-1-15,0 0 0,19 0 0,-19 0 16,19-19-16,-19 19 0,20-19 0,-20 19 16,19-19-16,0 19 0,0-19 15,0 0-15,0 0 16,0 0-16</inkml:trace>
  <inkml:trace contextRef="#ctx0" brushRef="#br1" timeOffset="218">2990 2193 0,'0'-19'15,"-19"0"-15,0 19 16,19-20 0,-19 20-16,19 20 15,-19-20-15,-1 19 16,20 0 0,0 0-16,-19-19 0,19 19 0,0 0 15,0 0-15,0 0 0,0 0 0,19 0 16,-19 20-16,0-20 0,0 0 15,20 0-15,-20 0 0,0 0 0,19 0 16,-19 0-16,19 0 0,-19 0 16,0 1-16,19-1 0,0-19 0,-19 19 15,0 0-15,19-19 0,0 19 0,0 0 16,0 0 0,0-19-16,-19 19 0,19-19 15,1 0-15,-20 19 16,19-19-16,0 0 15,0 0 1,-19 19-16,19-19 0,0 0 16,0 0-16,-19 20 0,19-20 15,0 0-15,0 0 16,-19 19-16,20-19 16,-1 0-16,0 0 15,0 19 1,0-19-16,-19 19 31,19-19-31</inkml:trace>
  <inkml:trace contextRef="#ctx0" brushRef="#br1" timeOffset="219">3238 2689 0,'0'-19'0,"-19"0"16,19 0-1,0 0 1,19 19 15,0 0-15,0 0-16,-19 19 0,19 0 15,1 0-15,-20 0 16,19 0-16,-19 0 0,0 1 0,19-1 16,-19 0-16,19 0 0,-19 0 15,0 0-15,19 0 0,-19 0 16,0 0-16,19 0 0,-19 1 16,0-1-16,19-19 0,-19 19 15,0 0 1,19-19-16,-19-19 15,0 0 1,0 0-16,-19-1 0,19 1 16,0 0-16,0 0 15,0 0-15,0 0 0,0 0 16,0 0 0,0 38 15,19-19-31,-19 19 0,0 0 0,0 0 15,19 0-15,-19 0 0,0 20 0,19-20 16,-19 19-16,0-19 0,20 19 16,-20 0-16,19-19 0,-19 20 0,0-20 15,19 19-15,-19-19 0,19 0 16,-19 0-16,0 19 0,19-19 0,-19 1 16,0-1-16,0 0 0,19-19 15,-19 19-15,0-38 31,0 0-31,0 0 0,0-1 16,0 1-16,-19 0 16,19 0-16,0 0 0,0 0 15,0 0 1,0 38-16,19 0 16,-19 0-16,0 0 0,0 0 0,19 20 15,-19-20-15,19 19 0,0 0 16,0 19-16,1-18 0,-1-1 0,-19 0 15,19 0-15,0 0 0,0 1 0</inkml:trace>
  <inkml:trace contextRef="#ctx0" brushRef="#br1" timeOffset="220">3697 1276 0,'19'0'0,"-19"19"15,19-19 17,-19 19-32,19 0 15,0 0-15,-19 1 16,0-1-16,19 0 0,-19 0 0,19 0 16,-19 0-16,19 0 0,-19 0 15,0 0-15,19 0 0,-19 0 16,0 1-16</inkml:trace>
  <inkml:trace contextRef="#ctx0" brushRef="#br1" timeOffset="221">3983 1620 0,'0'-19'16,"0"0"0,-19 19-1,19-20-15,-19 20 0,19-19 16,-19 0-16,19 0 15,0 0-15,-19 0 0,19 0 0,-20-19 16,20 0-16,-19 18 0,19-37 0,0 19 16,0 0-16,-19-20 0,19 1 15,0 19-15,19-19 0,-19-1 0,0 20 16,19-19-16,-19 19 0,20-1 0,-1 1 16,0 0-16,-19 0 0,19 19 15,0 0-15,0 0 0,-19 0 0</inkml:trace>
  <inkml:trace contextRef="#ctx0" brushRef="#br1" timeOffset="222">3926 1314 0,'0'19'0,"-19"0"16,-1-19 0,1 0-1,0 0 1,19-19-16,0 0 15,-19 0-15,19 0 0,0-19 16,0 19-16,0 0 0,0-20 16,0 20-16,0-19 0,0 0 0,0 0 15,0 0-15,0-1 0,19 1 0,-19 0 16,19-19-16,-19 18 0,19 1 16,-19 0-16,20-19 0,-1 19 0,0-1 15,0 1-15,0 0 0,0 0 16,0 0-16,0-1 0,0 20 0,0 0 15,1-19-15,-1 19 0,0 0 0,0 0 16,0 0-16,0 0 0,0 19 16,-19-20-16,19 1 0,0 19 0,0 0 15,1-19-15,-1 19 16</inkml:trace>
  <inkml:trace contextRef="#ctx0" brushRef="#br1" timeOffset="223">4098 608 0,'-20'0'0,"20"19"0,-19-19 16,19 19-16,0 0 15,-19-19 1,19-19 0,0 0-16,0 0 15,0 0-15,19-1 16,-19 1-16,19 0 0,-19 0 0,20 0 16,-20-19-16,19 19 0,0 0 15,0-20-15,0 20 0,0-19 0,0 19 16,-19 0-16,19 0 0,0-19 0,0 19 15,1-1-15,-1 1 0,-19 0 16,19 19-16,0-19 0,-19 0 0,19 0 16,0 19-16,0-19 0,0 0 15,0 19-15,-19-19 0,19 19 16,1 0-16,-20-19 0,19 19 0,0 0 16,0 0-1,-19-20-15,19 20 16,-19 20-1,19-20-15,0 0 16,-19 19 0,19-19-1,-19 19 1,19-19-16,-19 19 16,19-19-16,0 0 15,-19 19-15,20-19 16,-1 0-1,-19 19-15,19-19 16,-19 19-16,19-19 16,0 0-16,0 0 15,-19 19 1,19-19-16</inkml:trace>
  <inkml:trace contextRef="#ctx0" brushRef="#br1" timeOffset="224">4709 92 0,'-19'0'15,"19"-19"1,0 38 15,19-19 0,-19 19-31,19-19 16,-19 19-16,19-19 0,0 0 16,0 19-1,0-19-15,0 0 0,0 0 16,0 0-16,1 0 0,-1 19 0,0-19 15,0 0-15,0 0 0,-19-19 16,19 19-16,0 0 0,0 0 0,0 0 16,0 0-16,1 0 0,-20-19 0,19 19 15,0 0-15,0 0 0,0-19 16,0 19-16,0 0 0,-19-19 16,19 19-16,0-19 15,0 19-15,1 0 16,-20-19-16,19 19 15,0 0-15,0 0 16,0 0 0,0 19-1,0-19-15,0 19 16,0-19-16,0 19 16,1 0-16,-1 0 15,0 0-15,0 0 0,0 1 16,0-1-1,0-19-15,-19 19 0,19-19 0,-19 19 16,19 0-16</inkml:trace>
  <inkml:trace contextRef="#ctx0" brushRef="#br1" timeOffset="225">5358 168 0,'0'-19'15,"0"0"-15,0 0 16,19 19 15,0 0-31,0 0 16,0 0-16,1 19 16,-1-19-16,0 0 0,0 19 15,0-19-15,19 0 0,-19 19 0,0-19 16,0 19-16,0-19 0,1 20 15,-1-20-15,0 19 0,0-19 0,0 19 16,-19 0-16,19 0 0,0 0 16,-19 0-16,19 0 0,-19 0 0,0 0 15,19 1-15,-19-1 0,0 19 0,0-19 16,0 0-16,0 0 0,0 0 16,-19 0-16,19 0 0</inkml:trace>
  <inkml:trace contextRef="#ctx0" brushRef="#br1" timeOffset="226">5778 378 0,'0'-19'0,"0"0"15,0 0-15,-19 19 16,19-19-16,0 0 16,19 19-16,-19 19 15,19-19 1,-19 19-16,19-19 0,-19 19 0,0 0 16,19-19-16,-19 19 0,20 1 15,-20-1-15,19 19 0,-19-19 0,19 0 16,-19 0-16,0 19 0,19-19 0,-19 1 15,0-1-15,19 0 0,-19 0 16,0 0-16,0 0 0,0 0 0,0 0 16,19-19-16,-19 19 0,0 0 15,0 0 1,-19-19-16,19-19 16,0 0-1,0 0-15,0 0 16,0 0-16,0 0 15,0 0 1,0 0-16,19 19 31,-19 19-15,19-19-16,-19 19 0,0 0 16,19-19-16,-19 19 15,0 0-15,19-19 0,-19 19 16,0 0-1,19 0-15,-19 1 32,0-40-17,0 1 1,-19 19 0,19-19-16,0 0 0,0 0 15,0 0 1,0 38 15,19-19-31,-19 19 16,0 0-1,0 0-15</inkml:trace>
  <inkml:trace contextRef="#ctx0" brushRef="#br1" timeOffset="227">5988 665 0,'-19'0'16,"19"-19"31,-19 19-47,0 0 15,0 0 1,19-19-16,-19 19 16,19-19-1,-19 19-15,19-19 0,0-1 16,0 1-16,0 0 15,19 0-15,-19 0 0,19-19 16,0 0 0,0 19-16,-19-1 0,19 20 15,0-19-15,0 0 16,-19 0-16,19 19 0,1-19 0,-1 19 16,0-19-16,0 19 15,0-19-15,0 19 0,0 0 16,0-19-16,0 19 15,0 0-15,1 0 16,-1 19-16,0-19 16,0 0-1,-19 19-15,19-19 0,-19 19 16,19-19-16,-19 19 0,19-19 0,-19 19 16,19-19-16,-19 19 0,19 0 15,-19 1-15,19-1 0,0 0 16,-19 0-16,20-19 15,-20 19-15,19 0 0,0 0 16,0 0-16,0-19 0,0 0 16,0 19-16,0-19 0,0 0 15,0 0-15</inkml:trace>
  <inkml:trace contextRef="#ctx0" brushRef="#br1" timeOffset="228">6561 455 0,'0'19'47,"0"0"-32,19 0 1,-19 0-16,19 0 16,0 0-16,1-19 15,-1 20-15,0-20 0,0 19 16,0-19-16,0 0 0,0 0 16,0 0-16,19 0 0,-18 0 15,-1 0-15,0 0 0,0 0 0,0 0 16,0 0-16,19 0 0,-19 0 0,0 0 15,1 0-15,-1 0 0,0 0 0,0 0 16,0 0-16,0 0 16,0 0-16,0 0 0,0 0 15,0 0-15,1 0 0,-1 0 16,0 19-16,0-19 16,0 0-16,0 0 0,0 0 15,0 0-15,0 19 16,0-19-16,0 0 0,1 19 15,-1-19-15,0 0 16,-19 19-16,19-19 0,0 19 16,0-19-16,-19 19 15,19-19-15,-19 19 0,19-19 16,-19 19-16,19 0 16,-19 1-16,0-1 0,0 0 15,0 0-15,19 0 16,-19 19-16,0-19 0,0 0 0,-19 0 0,19 1 15,0-1-15</inkml:trace>
  <inkml:trace contextRef="#ctx0" brushRef="#br1" timeOffset="229">7554 856 0,'0'-19'15,"0"0"1,19 38 15,0 0-15,1 0-16,-20 0 15,0 0-15,19 0 0,-19 0 16,19 0-16,-19 1 0,0-1 16,0 0-16,0 0 0,19 0 0,-19 0 15,0 0-15,0 0 16,0 0-16,19 0 0,-19 1 15</inkml:trace>
  <inkml:trace contextRef="#ctx0" brushRef="#br1" timeOffset="230">7707 1142 0,'0'-19'0,"0"38"16,19-19-1,-19 19 1,0 1-16</inkml:trace>
  <inkml:trace contextRef="#ctx0" brushRef="#br1" timeOffset="231">8070 1295 0,'0'-19'47,"0"38"-16,19-19-31,-19 19 16,19-19-16,0 0 16,-19 19-16,19-19 0,0 0 0,0 19 15,1-19-15,-1 20 0,0-20 16,0 19-16,0 0 0,0 0 15,0 0-15,0 0 0,0 0 0,0 19 16,20 20 0,-39-20-16,19-19 0,-19 0 15,19 0-15,-19 19 0,19-19 16,-19 0-16,19 1 0,0-1 0,-19 0 16,19 0-16,-19 0 0,19 0 0,-19 0 15,19 0-15,-19 0 0,0 0 16,20 1-16</inkml:trace>
  <inkml:trace contextRef="#ctx0" brushRef="#br1" timeOffset="232">8547 1734 0,'0'-19'16,"0"0"0,19 19 30,-19 19-46,0 0 0,0 0 16,20 1-16,-20-1 0,0 0 16,0 0-16,19-19 0,-19 19 0,0 0 15,0 0-15,19 0 0,-19 0 16,19 0-16,-19 1 0,19-1 0,-19 0 16,19 0-16,-19 0 0,19 0 15,0-19-15,-19 19 0,19 0 0,0-19 16,1 19-16,-1-19 0,0 19 0,0-19 15,0 0-15,0 20 0,0-20 16,0 0-16,0 19 0,0-19 16,0 0-16,1 0 0,-1 19 15,0-19-15,0 0 0,0 0 0,0 0 16,0 19-16,0-19 0,0 0 16,0 0-16,1 19 0,-1-19 15,0 0-15,0 0 0,0 0 16,-19 19-16,19-19 0</inkml:trace>
  <inkml:trace contextRef="#ctx0" brushRef="#br1" timeOffset="233">8987 2174 0,'0'-19'31,"19"19"-15,0 0-1,0 0-15,-19 19 16,19-19-16,0 0 0,0 19 16,0-19-16,0 0 0,-19 19 15,19-19-15,1 19 0,-1 0 16,0 0-16,0 0 0,0 0 15,0 0-15,-19 0 16,19 1-16,-19-1 0,19 0 0,-19 0 16,0 0-16,19 0 0,-19 0 0,0 0 15,19 19-15,-19-18 0,0-1 16,0 0-16,20 0 0,-20 0 0,0 19 16,0-19-16,0 0 0,-20 0 15,20 1-15,0-1 0,0 0 0,0 0 16,0 0-16,-19-19 0,19 19 0</inkml:trace>
  <inkml:trace contextRef="#ctx0" brushRef="#br1" timeOffset="234">9311 2556 0,'19'0'0,"-19"-20"15,0 1-15,0 0 32,0 38-17,0 0 1,0 1-16,0-1 0,0 0 15,0 19-15,0-19 0,0 19 0,-19-19 16,19 20-16,0-1 0,-19 0 16,19 0-16,-19 0 0,19-19 0,-19 20 15,0-1-15,19 0 0,-19 0 16,19-19-16,-19 20 0,19-20 0,-19 0 16,19 0-16,-20 0 0,20 0 0,-19 0 15</inkml:trace>
  <inkml:trace contextRef="#ctx0" brushRef="#br1" timeOffset="235">9292 2918 0,'19'0'16,"-19"20"31,-19-1-47,19 0 15,-19 0-15,0-19 0,19 19 16,-19 0-16,0 0 0,0 0 0,-20 0 16,20 0-16,0 1 0,-19 18 15,19-19-15,0 0 0,-19 0 0,19 0 16,-1 0-16,1 0 0,0-19 0,0 19 15,0 0-15,0 1 0,19-1 16,-19 0-16,19 0 16</inkml:trace>
  <inkml:trace contextRef="#ctx0" brushRef="#br1" timeOffset="236">9044 3358 0,'19'-19'16,"-19"-1"0,-19 20-1,0 0 1,19 20-16,-19-20 0,0 19 16,-1 0-16,1 0 15,0 0-15,0 0 0,0 0 0,0 0 16,0 0-16,0 0 0,19 1 15,-19-1-15,0 0 0,19 0 16,-19 0-16,19 0 16,0 0-16,19-19 15</inkml:trace>
  <inkml:trace contextRef="#ctx0" brushRef="#br1" timeOffset="237">8910 3530 0,'0'-20'15,"-19"40"-15,0-1 32,0-19-32,19 19 0,-19 0 15,19 0-15,-19 0 16,19 0-16,-19-19 0,19 19 0,0 0 16,-19 0-16</inkml:trace>
  <inkml:trace contextRef="#ctx0" brushRef="#br0" timeOffset="238">3868 3243 0,'-19'-19'0,"0"0"16,19 0-16,-19 19 15,19-19-15,-19 0 16,0 19-16,19-19 0,0-1 16,-19 20-16,19-19 15,-19 0 1,19 0-16,-19 19 0,19-19 15,0 38 17,0 19-32,0-19 15,19 20-15,-19-1 0,19 0 0,-19 0 16,19 0-16,-19 1 0,19-1 0,-19 0 16,19 0-16,-19-19 0,19 0 15,-19 20-15,19-20 0,-19 0 0,0 0 16,0 0-16,19-19 0,-19 19 15,0 0-15,0-38 32,0 0-32,-19 0 15,19 0-15,0 0 0,-19-20 0,19 20 16,-19-19-16,19 19 0,-19-19 0,19 0 16,-19 19-16,19-20 0,0 20 15,-19 0-15,19 0 0,0 0 16,-19 0-16,19 0 0,0 0 0,-19 19 15,19 19-15,0 0 16,0 0-16,19 0 0,-19 0 16,0 0-16,0 0 0,0 0 15,19 1-15,-19-1 0,0 0 16,0 0-16,19 0 0,-19 0 16,0 0-16,0-38 31,0 0-16,-19 0-15,19 0 0,0 0 16,0-20-16,-19 20 0,19-19 0,0 0 16,0 19-16,-19-19 0,19 19 15,0-20-15,0 20 0,0 0 0,0 0 16,-19 19-16,38 19 16,-19 19-16,0 1 15,0-1-15,0 0 0,19 0 0,-19 0 16,0 1-16,19-1 0,-19 0 15,0-19-15,19 19 0,-19-19 0,0 0 16,0 1-16,19-1 0,-19 0 0,19-19 16,0 0-1,-19-19-15,0 0 16,19-1-16,-19 1 0,0 0 0,0-19 16,0 0-16,0 0 0,0-1 0,0 1 15,0 0-15,0 0 0,0 0 0,0 19 16,0-20-16,0 20 0,0 0 15,0 0-15,0 0 0,0 38 16,19 0-16,-19 19 16,19-18-16,-19 18 0,20 19 15,-20-19-15,19 0 0,0 1 0,-19-1 16,19 0-16,-19-19 0,19 19 16,0-19-16,-19 20 0,0-20 0,19 0 15,-19 0-15,0 0 0,19-19 0,-19 19 16,0 0-16,0 0 15,19-19-15,-38 0 16,19-19-16,0 0 16,0 0-16,-19 0 0,19 0 0,0-19 15,-19 18-15,19-18 0,0 19 0,-19-19 16,19 19-16,0 0 0,-19 0 16,19 0-16,0-1 0,19 40 31,-19-1-31,19 0 0,-19 19 0,19 0 15,-19 0-15,19 1 0,0-20 0,-19 19 16,19 0-16,1 0 0,-20-19 16,0 20-16,19-20 0,-19 0 0,19 0 15,-19 0-15,0 0 0,19 0 0,-19 0 16,19 0 0,-19-38-1,-19 19-15,19-19 0,0 0 16,-19 0-16,19 0 0,0-19 15,-19 19-15,19-1 0,-19-18 0,19 19 16,0 0-16,-20 0 16,20 0-16,20 38 15,-20 0-15,0 19 0,19 0 16,-19 1-16,19-1 0,0 19 16,-19-19-16,19 20 0,0-20 0,0 0 15,-19 19-15,19-38 0,-19 20 0,19-1 16,-19-19-16,19 0 0,-19 0 15,0 0-15,20 0 0,-20 0 0,0-38 32,-20 19-32,20-19 0,-19 0 15,19-19-15,-19 19 0,0-19 0,0-1 16,0 1-16,0 0 0,-19 0 16,19 0-16,-1-1 0,1 1 0,-19 0 15,19 0-15,19 19 0,-19 0 16,0-20-16,0 20 0,19 0 0,-19 19 15,19-19-15,-19 0 0,19 38 32,0 0-32,0 19 0,19-18 0,-19 18 15,19 0-15,-19-19 0,19 19 16,-19 0-16,19-18 0,-19 18 0,19-19 16,-19 0-16,19 19 0,-19-19 0,19 0 15,-19 0-15,19 0 16,-19 1-16,0-40 15,0 1 1,0 0-16,-19-19 0,19 19 16,-19 0-16,19-19 0,-19 19 0,0-20 15,0 1-15,0 0 0,19 0 16,-19 19-16,0-19 0,19 18 0,-20 1 16,20 0-16,0 0 0,-19 0 15,19 0-15,19 19 16,-19 19-16,20 0 0,-20 0 0,19 0 15,0 20-15,0-1 0,0-19 16,0 19-16,0 0 0,0 0 0,0-18 16,0 18-16,-19 0 0,20-19 0,-1 0 15,-19 0-15,19 0 0,-19 0 16,19 0-16,-19 1 0,19-1 0,-19 0 16,19-19-16,-19-19 31,0 0-31,0-1 0,0 1 0,0 0 15,0 0-15,0-19 0,0 19 0,0 0 16,0 0-16,0 0 0,0 0 16,19 19-1,-19 19-15,19 0 0,-19 0 16,19 0-16,-19 19 0,19 0 0,1 0 16,-1 20-16,-19-20 0,19 0 0,0 0 15,0 1-15,0-1 0,-19 0 16,19 0-16,0-19 0,-19 0 0,19 20 15,-19-20-15,19 0 0,-19 0 16,0 0-16,20-19 0,-20-19 31,-20 0-31,20 0 0,0 0 0,-19-1 16,19 1-16,-19-19 0,19 19 16,0 0-16,-19 0 0,19 0 0,0 0 15,-19 0-15,19-1 0,0 40 31,19 18-31,-19-19 0,19 19 0,-19-19 16,19 19-16,-19 1 0,19-1 16,1-19-16,-20 19 0,19 0 0,-19-19 15,0 0-15,19 20 0,-19-20 16,19 0-16,-19 0 0,0 0 0,19 0 16,-19 0-16,0-38 31,-19 19-31,19-19 0,0 0 15,-19 0-15,0-19 0,19 19 16,-19-20-16,-1 1 0,1 19 0,19-19 16,-19 0-16,0 19 0,19-1 0,-19 1 15,19 0-15,0 0 0,-19 0 0,19 38 32,19 0-32,-19 19 0,0-18 15,19 18-15,0-19 0,-19 19 16,19 0-16,-19 0 0,19-18 0,1 18 15,-20-19-15,19 0 0,-19 19 0,19-19 16,-19 0-16,0 0 0,19-19 16,-19 19-16,19 1 0,0-20 15,-19-20 1,0 1-16,0 0 0,0 0 16,0 0-16,0 0 0,0-19 0,-19 19 15,19-19-15,0-1 16,-19 1-16,19 19 0,0 0 15,0 0-15,0 38 16,19 0-16,-19 0 0,19 0 16,-19 19-16,19-18 0,0 18 0,-19-19 15,19 19-15,0 0 0,-19-19 0,19 19 16,1-18-16,-20 18 0,19-19 16,0 0-16,-19 0 0,19 0 15,-19 0-15,0 0 0,19 0 0,0 1 16,0-20-1,-19-20-15,0 1 16,0 0 0,-19 0-16,19 0 15,0 0-15,0 38 16,19-19-16,-19 19 16,0 0-16,0 0 0,19 0 0,-19 20 15,0-20-15,19 19 0,-19-19 16,19 19-16,1-19 0,-20 20 15,19-20-15,-19 19 0,19-19 0,-19 19 16,0-19-16,19 0 0,-19 0 0,0 1 16,19-1-16,-19 0 0,0 0 15,0-38 17,0 0-32,0 0 0,-19-1 15,19 1-15,-19 0 0,19 0 0,0 0 16,0 0-16,-19 0 0,19 0 15,0 0-15,-19 19 0,19-19 16,0 38-16,0 0 16,19-19-16,-19 19 0,0 0 15,0 19-15,19-19 16,-19 0-16,0 20 0,19-20 0,-19 19 0,0-19 16,19 19-16,-19-19 0,0 0 15,0 0-15,19 1 0,-19-1 0,0 0 16,0 0-16,0 0 0,19-19 15,-19-19 1,0 0-16,0 0 16,0 0-16,-19-1 0,19 1 15,0 0-15,0 0 0,0 0 0,-19 0 16,19 0-16,0 0 16,0 0-16,0 38 15,19 0-15,-19 0 16,0 0-16,19 19 15,-19-19-15,0 0 0,0 1 0,19-1 16,-19 19-16,0-19 0,0 0 0,19 0 16,-19 0-16,0 0 0,0 0 15,0 0-15,19-19 0,-19-19 32,20 0-32,-20-19 0,0 19 15,0 0-15,0 0 0,0 0 0,0 0 16,0 0-16,19 19 15,-19 19 1,0 0-16,19 19 0,-19-19 16,0 19-16,0 0 0,19-19 15,-19 20-15,0-1 0,19 0 0,-19 0 16,0 0-16,0 1 0,0-1 0,0 0 16,0-19-16</inkml:trace>
  <inkml:trace contextRef="#ctx0" brushRef="#br0" timeOffset="239">4136 3701 0,'0'-19'16,"-19"-19"-16,19 19 0,-19-19 16,19-39-16</inkml:trace>
  <inkml:trace contextRef="#ctx0" brushRef="#br0" timeOffset="240">3773 2766 0,'-19'0'47,"0"0"-31,19-19 0,-19 19-16,19-20 15,-19 20-15,19-19 16,-20 19-16,20-19 0,0 0 15,-19 0-15,19 0 0,0 0 16,0 0-16,0 0 16,0 0-16,0-1 0,0 1 15,0 38 1,0 1 0,0 18-16,0-19 0,19 19 0,-19 0 15,0 0-15,0 1 0,0-1 16,0 134-1,20-153-15,-20 0 16,0 0-16,0 19 0,0-19 16,0 0-16,0 1 0,-20-40 15,20 1 1,0 0 0,0 0-16,0 0 0,0 0 15,0 0-15,-19 0 0,19-19 0,0 18 16,0-18-16,0 0 0,-19 19 0,19-19 15,0 19-15,0 0 0,0-1 0,-19 1 16,19 0-16,0 0 0,-19 19 31,19 19-31,0 0 0,0 0 0,0 1 16,0 18-16,0 0 0,0 0 0,-19-19 16,19 19-16,0 1 0,0-20 0,0 0 15,0 19-15,-19-19 0,19 0 16,0 0-16,0-38 31,19 19-31,-19-19 0,0 0 0,0 0 16,0 0-16,0-19 0,0 19 0,0-20 15,0 1-15,0 0 0,0 0 0,0 0 16,0-1-16,0 1 0,-19 0 16,19-19-16,0 18 0,0 20 15,0-19-15,0 19 0,-19-19 0,19 19 16,0 0-16,0 38 15,0 0-15,0 0 16,0 19-16,0-19 0,0 19 16,0-18-16,19 18 0,-19-19 15,0 19-15,0-19 0,19 0 0,-19 0 16,0 0-16,0 1 0,0-1 0,0 0 16,19 0-16,-19-38 31,0 0-31,-19 0 15,19-1-15,0 1 0,0-19 16,0 19-16,-19-19 0,19 19 0,0-19 16,-19 18-16,19-18 0,-19 0 15,19 19-15,0-19 0,-19 19 0,19 0 16,0-1-16,-20 20 0,20-19 16,-19 19-16,19 19 0,-19 1 15,19-1-15,0 0 0,0 0 16,-19 0-16,19 0 0,0 0 15,0 0-15,-19-19 0,19 19 0,0 0 16,0 1-16,0-1 16,0-38-16,0-1 15,0 1 1,0 0-16,-19 0 16,19-19-16,0 19 0,0 0 0,0 0 15,0-20-15,0 20 0,-19-19 16,19 19-16,0 0 0,0 0 0,-19 19 15,19-19-15,-19 0 0,19 38 16,-19-19-16,19 19 16,-20-19-16,20 19 0,0 0 15,-19-19-15,19 19 0,0 0 16,-19 0-16,19 0 16,0-38 15,0 0-31,0 0 15,0 0-15,0 0 0,0 0 16,0 0-16,0 0 0,0 0 0,0 0 16,0-1-16,-19-18 0,19 19 15,0 0-15,0 0 16,0 0-16,-19 19 0,19-19 0,-19 19 16,19 19-16,-19-19 0,19 19 15,-19 0-15,0 19 0,0-19 16,19 0-16,-20 1 0,1-1 15,19 0-15,-19 0 0,19 0 16,0 0-16,-19 0 0,19 0 16,19-19-16,-19-19 15,19 19-15,-19-19 0,19 0 0,1 0 16,-20 0-16,19 0 0,-19 0 16,19-1-16,-19-18 0,19 19 15,-19-19-15,0 19 0,19 0 0,-19 0 16,0 0-16,0-1 0,0 1 0,19 0 15,-19 0-15,0 0 0,-19 19 16,19 19-16,0 0 16,-19 0-16,19 0 15,0 1-15,-19-1 0,19 0 16,-19 0-16,19 0 0,0 0 16,-19 0-16,19 0 0,0 0 15,-20-19-15,20 19 16,20-38-1,-20 0 1,0 0-16,19 0 0,-19 0 0,19 0 16,-19 0-16,19-19 0,-19 18 0,19-18 15,-19 0-15,19 0 0,0 0 16,-19 19-16,19-20 0,-19 20 0,19 0 16,-19 0-16,0 0 0,19 0 15,-19 0-15,0 38 0,-19 0 16,19 0-16,0 0 0,-19 0 15,19 19-15,-19 1 0,19-20 0,-19 19 16,0 0-16,19 0 0,-19-19 16,19 20-16,-19-20 0,19 0 15,0 0-15,-19 0 0,19 0 0,0 0 16,19-19-16,-19-19 16,19 0-16,0 0 0,-19 0 0,19 0 15,-19-19-15,19-1 0,0 20 16,-19-19-16,19 0 0,0 0 0,-19-20 15,20 20-15,-1 0 0,-19 0 16,19-20-16,-19 20 0,19 19 0,-19-19 16,19 19-16,-19-19 0,0 19 0,19 0 15,-19-1-15,0 40 16,-19-1 0,19 0-16,0 19 0,-19-19 15,19 19-15,-19 0 0,19 1 0,-19-1 16,19 0-16,-19-19 0,19 19 0,0-19 15,-20 0-15,20 1 0,0-1 0,0 0 16,0 0-16,0 0 16,20-38-16,-1 0 15,0 0-15,-19 0 0,19-1 16,0-18-16,-19 19 0,19-19 0,-19 19 16,19-19-16,-19 19 0,19-20 0,-19 1 15,19 19-15,-19-19 0,0 19 16,19 0-16,-19 0 0,0 0 15,0-1-15,0 1 0,-19 38 16,19 1-16,-19-1 16,19 19-16,-19 19 0,19 0 0,-19 1 15,0 18-15,19-19 0,-19 1 16,19-1-16,-19-19 0,19 19 16,-19-18-16,19-1 0,0-19 0,0 19 15,0-19-15,0 0 0,0 0 0,19-19 16,0 0-16,-19-19 15,19 0-15,-19 0 0,19 0 16,0 0-16,-19-19 0,19 19 0,-19-20 16,19 1-16,-19 0 0,19 0 0,-19-19 15,0 18-15,20 1 0,-20 0 16,0 0-16,19 0 0,-19 18 0,0 1 16,0-19-16,0 19 0,-19 57 31,19 0-31,0 1 0,0 18 0,-20 19 15,20-18-15,0 18 0,0 0 16,-19-18-16,19-1 0,0 19 0,0-37 16,0 18-16,0-19 0,0 0 15,0 0-15,0-18 0,0 18 0,0-19 16,19 0-16,-19 0 0,20-19 16,-20-19-16,19 19 15,-19-19-15,0 0 0,0 0 0,19 0 16,-19-20-16,0 20 0,0-19 15,0 0-15,0-19 0,0 18 0,0-18 16,0 0-16,0 19 0,0-1 0,0 1 16,0 19-16,0-19 0,0 19 15,0 0-15,0 38 16,0 19-16,0 0 0,19 0 16,-19 20-16,0-1 0,19 0 15,-19 20-15,0-20 0,0 0 0,19 1 16,-19-20-16,0 19 0,0-19 0,0-19 15,19 20-15,-19-20 0,0 19 16,0-19-16,0 0 0,19-19 0,-19 19 16,0-38-1,19 19-15,-19-19 0,0 0 0,0 0 16,0-19-16,0 18 0,0-18 16,0 0-16,0 0 0,0-19 0,0 18 15,0 1-15,0-19 0,0 19 0,0 19 16,0-20-16,0 20 0,0 0 15,0 0-15,0 38 0,0 0 16,0 0-16,0 20 0,0-1 0,0 19 16,0-19-16,19 20 0,-19-1 15,0 0-15,0 39 16,20-39-16,-20-19 0,0 0 0,0 1 16,0-1-16,0 0 0,19-19 0,-19 19 15,0-19-15,0 0 0,0 1 0,0-1 16,0 0-16,0-38 15,19 0 1,-19-1-16,0 1 0,0 0 0,0-19 16,0 0-16,0 19 0,0-19 0,0-1 15,0 1-15,0 0 0,0 19 16,0-19-16,0 19 0,0-1 16,0 1-16,0 0 0,0 38 15,19 0 1,-19 1-16,0 18 0,19 0 0,-19-19 15,0 19-15,19 0 0,-19 1 16,19-1-16,-19-19 0,0 19 0,19-19 16,-19 0-16,0 0 0,0 1 0,19-1 15,-19 0-15,0 0 0,0 0 16,19-19-16,-19-19 16,0 0-16,19 0 15,-19 0-15,0-1 0,0 1 0,0-19 16,-19 0-16,19 0 0,0 0 0,0-1 15,0 1-15,-19 0 0,19 0 16,0 19-16,0-20 0,0 20 0,0 0 16,0 0-16,0 38 15,0 0-15,19 0 0,-19 1 16,0 18-16,19 0 0,-19 0 0,20 19 16,-1-18-16,-19-1 0,19 19 15,-19-19-15,19 1 0,-19-1 0,19 0 16,-19-19-16,0 19 0,19-19 15,-19 0-15,0 1 0,0-1 0,19 0 16,-19 0-16,0 0 16,19-19-16,-19-19 15,0 0-15,-19 19 0,19-19 16,0 0-16,0-1 0,0 1 16,0 0-16,-19 19 15,19 19-15,0 0 16,0 1-16,0-1 0,0 0 15,0 0-15,0 19 0,0-19 0,0 19 16,0-19-16,0 0 0,0 20 0,0-20 16,0 0-16,0 0 0,0 0 15,0 0-15,0 0 0,-19-19 16</inkml:trace>
  <inkml:trace contextRef="#ctx0" brushRef="#br0" timeOffset="241">3372 2174 0,'0'-19'0,"-19"19"16,19 19-16,-19 0 16,19 0-16,0 0 0,-19 0 15,19 0-15,0 0 0,0 0 0,0 0 16,0 0-16,-20-19 0,20 20 16,0-1-16,0 0 15,-19-19-15,19-19 16,0 0-16,0-1 15,-19 1-15,19 0 0,0 0 0,0-19 16,0 19-16,-19-19 0,19 19 16,0-20-16,0 1 0,0 19 15,-19-19-15,19 19 0,0 0 0,0 0 16,0 0-16,-19-1 0,19 1 0,-19 38 31,19 1-31,0-1 16,-19 0-16,19 0 0,0 0 15,0 0-15,0 0 0,0 0 16,0 0-16,0 0 16,0-38-16,19 19 0,-19-19 15,19 0-15,-19 0 0,0 0 16,19-19-16,-19 19 0,19-20 0,-19 1 16,19 0-16,0 0 0,-19-19 15,19 18-15,1-18 0,-20 19 0,19-19 16,-19 18-16,19 1 0,-19 0 0,0 19 15,19-19-15,-19 19 0,0 0 16,0-1-16,19 1 0,-19 0 16,-19 19-16,19 19 15,-19 0-15,19 1 16,-19-1-16,19 0 16,-19 0-16,38-19 15,0-19 1,-19 0-16,19 19 15,0-19-15,-19-1 0,19 1 16,0 0-16,-19-19 0,19 19 0,-19 0 16,19 0-16,-19 0 0,19 0 15,-19-1-15,20 1 16,-20 0-16,0 38 16,19-19-16,-19 19 15</inkml:trace>
  <inkml:trace contextRef="#ctx0" brushRef="#br0" timeOffset="242">4861 207 0,'0'-20'16,"20"1"-1,-20 0 1,0 0-1,-20 19 1,1 0-16,0 19 16,0-19-16,0 19 0,-19 20 15,0-20-15,-1 19 0,1 0 16,-19 0-16,19 20 0,0-20 0,-20 0 16,20 0-16,19-19 0,-19 19 0,19 1 15,-19-20-15,18 0 0,1 0 0,19 0 16,-19 0-16,0 0 0,0-19 15,19 19-15,0 0 16,19-38-16,0 0 16,0 19-16,-19-19 0,19 0 15,1 0-15,-1 0 0,0 0 0,0 0 16,0-20-16,0 20 0,0 0 16,0 0-16,-19 0 0,19 0 0,-19 0 15,0 0-15,0 0 0,0 0 16,0-1-16,-19 40 0,0-20 15,0 19-15,0 0 0,-19 0 0,0 0 16,18 19-16,-18 0 0,0 1 16,19-20-16,-19 19 0,19-19 0,0 0 15,-1 0-15,1 0 0,19 0 16,-19 0-16,19 0 0,19-19 16,0 0-16,1-19 0,-1 19 15,0-19-15,19 0 0,-19 0 0,0-19 16,0 19-16,0 0 0,0-19 15,1 18-15,-1-18 0,0 19 0,0-19 16,0 19-16,-19 0 0,19-19 16,-19 18-16,19 1 0,-19 0 0,0 0 15,0 0-15,0 0 0,-19 19 16,0 19 0,0-19-16,0 19 0,19 0 15,-19 0-15,0 0 0,-1 1 0,20-1 16,-19 0-16,19 0 0,-19 0 15,19 0-15,0 0 16,0 0-16,19-19 16,0-19-16,1 19 0,-1-19 15,0 0-15,0 19 0,0-19 0,0 0 16,0 0-16,0 0 0,-19-20 16,19 20-16,0 0 0,1 0 0,-20 0 15,19 0-15,-19 0 0,0 0 0,19 0 16,-19-1-16,0 1 15,-19 19-15,0 0 16,-1 19-16,-18 1 0,19-1 0,-19 19 16,0 0-16,19 0 0,-20 0 15,1 20-15,0-20 0,19 19 16,-19-19-16,19 1 0,0-1 0,-1 0 0,1-19 16,19 19-16,-19-19 0,19 20 15,-19-20-15,19 0 0,0 0 0,0 0 16,0 0-16,0 0 15,19-19-15,0 0 16,0-19 0,1 19-16,-20-19 0,19 0 0,0 0 15,19 0-15,-19 0 0,0-1 0,0-18 16,0 19-16,-19 0 0,19 0 16,1 0-16,-20 0 0,0 0 0,0 0 15,-20 19-15,1 19 0,0 0 16,-19 0-16,19 0 0,-19 19 15,0 0-15,-1 1 0,1-1 0,0 19 16,0-19-16,19 0 0,-20 1 16,20-1-16,0 0 0,0-19 0,19 19 15,-19-19-15,19 1 0,0-1 0,-19 0 16,38 0-16,-19 0 16,19-19-16,0-19 0,0 19 15,0-19-15,1 19 16,-20-19-16,19 0 0,-19-1 0,19 1 15,-19 0-15,19 0 0,-19 0 0,19 0 16,-19 0-16,19-19 0,-19 19 16,0-20-16,0 20 0,19 0 0,-19-19 15,0 19-15,0 0 0,0 0 16,19 0-16,-19-1 0,-19 40 16,19-1-16,-19 0 15,19 19-15,-19 0 0,19 0 16,-19 1-16,0-1 0,0 0 0,19 0 15,-19 0-15,19 1 0,-20-1 0,20-19 16,0 19-16,0-19 0,0 0 16,0 0-16,0 0 0,0 1 0,20-20 15,-1 0 1,0-20-16,0 20 0,0-19 16,0 0-16,0-19 0,0 19 0,0-19 15,0 0-15,1-1 0,18 1 16,-19-19-16,0 19 0,0-20 0,0 1 15,19 19-15,-19-19 0,1 18 0,-20 1 16,19 19-16,0-19 0,-19 19 16,19 0-16,-19 0 0,0 0 15,0 38-15,-19-19 0,0 19 16,0 19-16,-1-19 0,1 19 0,-19 19 16,19-18-16,0-1 0,-19 19 0,19-19 15,0 20-15,-1-20 0,1 0 16,0 0-16,0-19 0,19 20 0,-19-20 15,19 0-15,0 0 0,0 0 16,0 0-16,0 0 0,19-19 16,0 0-16,0-19 0,0 0 15,1 19-15,-1-19 0,0-19 16,19 19-16,-19-1 0,0-18 0,0 0 16,19 0-16,-18 0 0,-1-1 15,0-18-15,0 19 0,0 0 0,0 0 16,0 18-16,-19-18 0,19 19 0,-19 0 15,19-19-15,-19 19 16,0 0-16,-19 19 0,0 19 16,19 0-16,-19 0 0,0 19 15,-19-19-15,19 19 0,0 1 0,-1-1 16,1 0-16,-19 0 0,38 0 0,-19 1 16,0-20-16,0 19 0,19-19 15,-19 0-15,19 0 0,-19 0 0,19 0 16,0 1-16,0-1 0,19 0 15,0-19-15,0-19 16,0 0-16,0-1 16,-19 1-16,19 0 0,-19 0 15,0 0-15,19 0 0,-19-19 16,0 19-16,0 0 0,0-1 0,0 1 16,0 0-16,0 0 0,-19 19 15,19 19-15,-19-19 16,19 19-16,-19 20 0,0-1 0,0-19 15,19 38-15,-19-19 0,0 1 16,0 18-16,-1-19 0,20 0 0,-19 20 16,19-20-16,-19-19 0,19 19 0,-19 0 15,19-19-15,0 19 0,0-18 16,-19-1-16,19 0 0,0 0 0,0 0 16,0 0-16,19-19 31,-19-19-31,0 0 0,0 0 15,19 0-15,-19 0 0,0-1 16,0 1-16,0 0 0,0 0 0,19 19 16,-19-19-16,0 0 0,0 38 31,0 0-31,0 19 16,0-19-16,0 20 0,0-20 15,0 19-15,0-19 0,0 19 16,0 0-16,0-18 0,-19 18 0,19-19 0,0 0 15,0 19-15,0-19 0,0 0 16,-19 0-16,19 1 0,0-1 16,0 0-16,0 0 15,0 0-15,0-38 16</inkml:trace>
  <inkml:trace contextRef="#ctx0" brushRef="#br0" timeOffset="243">4480 722 0,'19'-38'0,"0"19"0,-19-19 15,19 19-15,-19-20 0,0 20 0,0 0 16,19 0-16,-19 0 0,0 0 15,0 0-15,19 19 0,-19-19 16,0 0-16,0 0 16,19 19-16,-19-20 0,19 20 0,-19-19 15,19 0-15,0 19 0,-19-19 0,19 0 16,1 19-16,-1-19 0,0 0 16,0 19-16,-19-19 0,19 19 15,0-19-15,-19 38 16,-19-19-16,0 19 15,0 0-15,0-19 0,0 19 16,-20 0-16,20 0 0,0 0 16,-19 0-16,19 1 0,0-20 0,0 19 15,0-19-15,0 19 0,-1 0 16,1-19-16,19-19 31,19 19-31,-19-19 0,20 0 0,-1-1 16,0 1-16,0 0 0,0 0 15,0 0-15,0 0 0,0 0 16,0 0-16,0 0 0,0 0 0,1-1 16,-1 1-16,0 0 15,0 0-15,-38 19 16,0 19 0,0-19-16,-1 19 0,1 0 15,-19-19-15,19 20 0,0-1 16,0 0-16,0-19 0,-19 19 0,19 0 15,-1-19-15,1 19 16,0-19-16,19-19 16,19 19-1,-19-19-15,19 19 16,-19-19-16,20 19 0,-20-19 0,19 0 0,0-1 16,0 1-16,0 0 15,0 0-15,0 0 16,-38 38 15,19 0-15,-19 0-16,0 0 15,19 1-15,0-1 0,-19 0 16,19 0-16,0 0 0,0 0 16,19 0-16,0 0 15,0-19-15,0 0 16,0 0-16,0 0 0,0 0 15,0 0-15,1 0 0,-1 0 0,0 0 16,0-19-16,0 19 0,0 0 16,0 0-16,0 0 0,0 0 15,0 0-15,-38 19 16,19 0-16,-19 0 16,0 1-16,0-1 0,0 0 0,-19 19 15,19-19-15,-20 0 0,20 0 16,0 0-16,-19 0 0,38 1 0,-19-1 15,0 0-15,0-19 0,19 19 16,0 0-16,19-19 16,19 0-16,19-38 15,-18 38-15,-20-19 16,19 19-16,-19-19 0,0-1 0,19 20 16,-19-19-16,20 0 0,-20 19 0,0-19 15,0 0-15,0 19 0,0-19 16,0 19-16,0-19 0,0 19 15,-38 0 1,0 19 0,0-19-16,0 19 0,0-19 15,0 0-15,19 19 0,-19-19 16,0 0-16,-1 19 0,1-19 16,0 0-16,19 19 15,-19-19-15,38 0 16,-19-19-16,19 19 0,0 0 15,1-19-15,-1 19 16,0 0-16,-19-19 0,19 19 0,0 0 16,0 0-16,0 0 0,0 0 0,0 0 15,0 0-15,1 0 0,-1-19 16,0 19-16,0 0 16,0 0-16,0 0 15,0 0-15,0 0 16,-19-19-1,-19 0 1,0 19-16,0-19 16,0 19-16,0-19 0,0 19 15,0 0-15,-1-20 0,1 20 0,0-19 16,0 19-16,0-19 16,0 19-16,38 0 15,0 0 1,0 0-16,0 0 15,0 19-15,1-19 0,-1 0 0,0 19 16,0-19-16,0 0 0,0 20 0,19-20 16,-19 19-16,0-19 0,1 0 15,-1 19-15,0-19 0,0 0 0,0 19 16,0-19-16,0 0 16,0 19-16,0-19 15,-19 19 1,-19-19-16,19-19 15,-19 19-15,0 0 16,0-19-16,0 0 16,0 0-16,0 0 15,19-1-15,0 1 16,0 0-16,0 0 16,19 19-16,0-19 15,0 19-15,0 0 0,0 19 16,0-19-16,19 0 0,-18 19 15,-1 0-15,0 0 0,0 1 16,0-1-16,0 0 0,0 0 16,-19 0-16,19 0 0,0 0 0,-19 0 15,0 0-15,19-19 0,-19 19 0,19 1 16,-19-1-16,20-19 16,-20 19-16,-20-19 15,1 0 1,0 0-16,19-19 15,-19 19-15,0-19 0,0 19 16,0-20-16,0 1 0,0 0 0,0 0 16,0 0-16,19 0 0,-20 0 0,1 19 15,19-19-15,-19 0 0,19 0 16,-19-1-16,38 20 0,-19-19 16,19 19-1,0-19-15,1 19 0,-1 0 0,0 19 16,0-19-16,0 0 0,0 0 0,0 19 15,0-19-15,0 20 0,0-20 16,-19 19-16,19-19 0,1 19 0,-1 0 16,-19 0-1,19 0-15,-19 0 0,0 0 16,0 0-16,-19-19 16,19 19-1,-19-19-15,-1 0 0,1 0 16,19-19-16,-19 19 0,0 0 0,0-19 15,0 19-15,0-19 0,0 0 16,19 0-16,-19 0 0,0 0 0,0 0 16,19-20-16,-20 20 0,20 0 15,-19 0-15,19 0 0,-19 0 0,19 0 16,0 0-16,0 0 0,0 0 16,19 19-1,-19 19-15,19-19 0,-19 19 0,20-19 16,-1 19-16,0 0 0,-19 0 15,19 0-15,0 0 0,0 0 0,0 0 16,-19 1-16,19-1 0,0 0 0,-19 0 16,19 0-16,-19 0 15,19-19-15,-19 19 0,0 0 16,-19 0-16,0-19 16,0 19-16,0-19 15,0 0-15,0-19 0,0 19 16,0 0-16,-19-19 0,18 19 15,1-19-15,0 0 0,0 0 0,-19 19 16,19-19-16,0-19 0,0 19 16,0-1-16,-1 1 0,20 0 0,-19 0 15,19 0-15,-19 0 0,19 0 0,0 0 16,0 0-16,-19 19 0,19-19 0,0-1 16,0 1-16,19 19 15,-19-19-15,19 0 16,0 19-1,-19 19-15,20-19 16,-1 0-16,-19 19 16,19-19-16,-19 19 31,-19-19-15,0 0-16,-1 0 15,1 0-15,0 0 0,0 0 16,0 0-16,0-19 0,0 19 15,0 0-15,0 0 0,0 0 16,-1 0-16,1 0 0,0-19 0,0 19 16,0 0-16,0 0 0,0 0 15,0 0-15,19-19 16,19 19 0,-19 19-16,19-19 15,0 0-15,0 0 0,0 0 0,0 0 16,20 19-16,-20-19 0,19 0 0,-19 19 15,19-19-15,-19 20 0,19-20 0,-18 19 16,-1-19-16,19 19 0,-19-19 16,0 19-16,0-19 0,0 19 0,0-19 15,0 19-15,1 0 16,-20 0-16,19 0 16,-19 0-16,-19-19 15,19 20-15,0-1 16,-20 0-16,20 0 15,-19-19-15,19 19 16,-19-19-16,19 19 0,0 0 16,0 0-1,19 0 1,-19 0-16,19-19 0,-19 20 16,20-20-16,-20 19 0,19-19 15,0 19-15,0-19 0,0 19 16,0-19-16,0 19 0,0-19 15,0 0 1,-19 19-16,19-19 0,-38 0 31,19-19-31,-19 19 0,0 0 16,0 0-16,0 0 0,19-19 16,-19 19-16,0 0 0,0 0 15,0 0-15,-1-19 0,1 19 0,0 0 16,0 0-1,0 0-15,19 19 16,19-19 0,-19 19-16,19-19 15,0 19-15,0-19 0,1 0 16,-20 19-16,19-19 0,0 0 16,0 19-16,0-19 0,0 0 15,0 0-15,-19 19 16,19-19-16,0 0 31,0 0 16,-19 19-31,19-19-16,1 0 15,-1 0-15,0 0 16,0 19-1</inkml:trace>
  <inkml:trace contextRef="#ctx0" brushRef="#br0" timeOffset="244">6256 684 0,'0'-19'0,"0"0"15,19 0-15,-19 0 16,0 0-16,19 19 0,-19-20 0,0 1 16,0 0-16,-19 38 31,19 0-16,-19 1-15,19-1 16,-19-19-16,19 19 0,0 0 16,-20-19-16,20 19 15,0-38 32,0 0-47,0 0 16,0 0-16,0-1 0,20 1 15,-20 0-15,0 0 16,0 0-16,0 0 16,0 0-16,-20 19 15,20 19-15,-19 0 16,0 0-16,19 0 0,-19 0 0,19 0 16,-19 1-16,19-1 0,-19 0 15,19 0-15,-19 0 0,19 0 16,0 0-16,-19-19 15,19 19-15,19-19 16,-19-19-16,0 0 16,19 19-16,-19-19 15,19 0-15,-19 0 0,0 0 16,19 0-16,-19-1 0,0 1 0,0-19 16,0 19-16,19 0 0,-19 0 0,0 0 15,0 0-15,0 0 0,0-1 16,0 1-16,0 38 31,-19-19-31,19 20 0,0-1 0,-19 0 16,19 19-16,0-19 0,0 0 0,0 0 15,0 0-15,-19 0 0,19 1 16,0-1-16,0 0 0,0 0 0,0 0 16,0 0-16,0 0 15,19-19 16,-19-19-31,0 0 0,19 0 16,-19 0-16,0 0 0,0 0 16,0-1-16,19 1 0,-19-19 15,0 19-15,0 0 0,0-19 0,0 19 16,0-20-16,0 1 16,0 19-16,-19 38 15,19 0 1,0 0-16,-19 1 0,19 18 0,-19-19 15,19 0-15,0 19 0,-19-19 16,19 0-16,0 0 0,0 1 0,0-1 16,0 0-16,0 0 0,0 0 15,0 0-15,0 0 0,19-19 16,0 0 0,0 0-16,0 0 0,0 0 15,0-19-15,1 19 0,-1-19 16,0 19-16,0-19 0,0 19 15,-19-19-15,19 19 0,0 0 16,-19-19-16,19 19 0,-38 19 31,0 0-15,0 0-16,0 0 16,0-19-16,19 19 15,-19-19-15,19 19 16,-19-19-16,19 19 15,19-19-15,0 0 16,0 0-16,-19-19 16,19 19-16,0 0 0,0 0 0,0-19 15,0 19-15,0 0 0,0 0 16,1-19-16,-1 19 0,0-19 16,0 19-16,0 0 0,0 0 15,-19-19-15,19 19 0,0 0 16,-38 0 15,0 0-15,0 0-16,0 0 0,19 19 15,-19-19-15,0 0 0,0 0 16,-1 0-16,1 0 16,0 0-1,38 0 16,0 19-15,1-19-16,-20 19 0,19-19 16,0 0-16,0 19 0,0 0 15,0-19-15,0 0 16,0 19-16,0-19 16,-19 19-16,19-19 15,1 0 1,-40 0-16,20-19 15,0 0 1,-19 19-16,19-19 0,-19 19 0,0-19 16,0 0-16,0 0 0,0 0 15,0 0-15,0 0 0,-20 0 16,20-1-16,0 1 0,0 0 0,0 0 16,0-19-16,0 19 0,0 0 15,19 0-15,-19 0 0,19-1 0,-19 1 16,19 0-16,0 0 0,0 0 0,0 0 15,0 0-15,19 0 16,0 19-16,0 0 16,0 19-16,0 0 15,0-19-15,-19 19 0,19 0 16,0 0-16,-19 0 0,0 0 16,19 1-16,-19-1 15,0 0-15,0 0 16,0 0-16,-19 0 15,19 0 1,-19-19-16,0 0 16,0 0-1,19-19-15,-19 19 16,0-19-16,0 19 16,19-19-1,-19 19-15,0 0 16,0 19-16,-1-19 15,1 19-15,0-19 0,19 19 16,-19 0-16,0-19 0,0 19 0,0-19 16,19 19-16,-19-19 0,0 20 15,19-1-15,-19-19 0,19 19 16,0 0 0,19-19-16,0 0 15,0 0 1,0 0-16,0 0 15,0 0-15,0 0 0,0 0 16,0 0-16,1 0 0,-1 0 0,0 0 16,19 0-16,-19 0 0,0 0 15,0 0-15,0 0 0,0 0 0,0 0 16,1 19-16,-1-19 0,0 0 16,0 19-16,0-19 0,0 0 15,0 19-15,0-19 16,-19 19-16,19-19 0,-19 19 15,19-19-15,1 0 32,-20 19-32,19-19 15,0 0 1,0 19-16,19-19 16,-19 0-16,0 0 15,0 0-15,0 0 0,20 0 16,-20 0-16,0 0 0,0 0 0,0 0 15,0 20-15,0-20 0,0 0 0,0 0 16,1 0-16,-1 0 0,0 0 16,0 0-16,0 0 15,0 0 1,-19 19 0,-19-19-1,0-19 1,0 19-16,0 0 15,0 0-15,-1 0 0,1 0 16,0-20-16,0 20 0,0 0 0,19-19 16,-19 19-16,0-19 0,0 0 15,19 0-15,-19 19 16,19-19-16,19 19 0,-19-19 0,19 19 16,0 0-1,0 0-15,0 0 0,0 0 0,0 0 16,0 0-16,1 19 0,18-19 0,-19 0 15,19 19-15,-19-19 0,19 19 16,-19 0-16,20-19 0,-20 19 0,0-19 16,0 19-16,0 1 0,0-20 15,0 19-15,0 0 0,0 0 16,0 0-16,-19 0 0,0 0 16,0 0-1,-19-19-15,0 0 16,0 19-16,0-19 15,19-19-15,-19 19 0,0 0 0,0 0 16,0 0-16,0 0 0,-1-19 0,1 19 16,0-19-16,19 0 15,-19 19-15,19-19 0,0 0 16,0 0-16,19 19 0,-19-19 16,19 19-16,0 0 15,1 0-15,-1 0 16,0 0-16,0 19 0,0 0 0,0 0 15,0 0-15,0 0 16,-19 0-16,19 0 0,-19 0 0,19-19 16,1 19-16,-20 1 0,19-1 15,0 0-15,-19 0 0,19-19 16,-19 19-16,19 0 16,-38-19 15,19-19-31,-19 0 15,0 19-15,19-19 0,-19 19 16,-1-19-16,1 0 0,0-1 0,-19 20 16,19-19-16,0 0 0,0 0 15,0 0-15,0 0 0,-1 19 0,1-19 16,0 0-16,0 0 16,38 38 15,0 0-31,-19 0 0,19 0 0,1 0 15,-1 0-15,0-19 0,0 19 16,0 0-16,0 1 0,-19-1 0,19 0 16,0-19-16,0 19 0,0-19 0,-19 19 15,20-19-15,-20 19 0,19-19 16,-19 19-16,19-19 0,-38 0 31,0 0-15,-1 0-16,20-19 0,-19 19 0,0-19 15,0 19-15,0-19 0,0 0 16,0 19-16,0-19 0,0 0 0,0-1 16,-1 1-16,-18 0 0,19 0 15,0 0-15,0 0 0,0 19 16,19-19-16,-19 19 0,0-19 16,19 38-16,0 0 15,0 0-15,19 0 16,-19 0-16,19 0 0,0-19 0,-19 19 15,19 1-15,0-1 0,0-19 16,0 19-16,0-19 0,-19 19 16,20-19-16,-1 19 0,0-19 0,0 19 15,0-19-15,0 0 16,0 0 0,-19-19-16,-19 0 15,19 0 1,0 0-16,-19 19 0,19-19 15,0-1-15,-19 1 0,19 0 16,-19 0-16,19 0 0,0 0 16,19 19-1,-19-19-15,19 19 0,-19 19 16,19-19-16,0 0 16,0 19-16,-19 0 0,19-19 0,0 19 15,1 0-15,-1 0 16,-19 1-16,19-20 0,-19 19 15,19-19-15,-19 19 0,19-19 16</inkml:trace>
  <inkml:trace contextRef="#ctx0" brushRef="#br0" timeOffset="245">8280 1753 0,'0'-19'0,"-19"0"15,19 0 1,0 0-16,0 0 16,0 0-1,0 0 1,0 38-1,0 0-15,0 0 0,0 0 16,0 0-16,0 0 0,0 20 16,0-1-16,19-19 0,-19 19 0,0 0 15,0 0-15,0-18 0,19 18 16,-19 0-16,0-19 0,0 19 0,0-19 16,0 20-16,19-20 0,-19 0 0,0 0 15,0 0-15,0 0 0,0 0 16,0 0-16,0 0 15,-19-38 17,19 0-32,0 0 15,0 0-15,-19 0 0,19 0 16,0 0-16,0-20 0,0 20 0,0 0 16,0-19-16,0 19 0,0 0 15,0 0-15,-19 0 0,19 0 16,0 38-16,19-19 15,-19 19-15,0 0 0,-19 19 16,19-19-16,0 19 0,0 1 0,0-1 16,0-19-16,0 19 0,-19 0 0,19-19 15,0 19-15,0-18 0,0-1 16,0 0-16,0 0 0,0 0 0,0 0 16,0 0-1,19-19-15,-19-19 0,19 19 0,0-19 16,-19 0-16,19 19 15,-19-19-15,19 0 0,-19 0 0,19-20 16,-19 20-16,19 0 0,-19 0 0,20 0 16,-20 0-16,0 0 0,19 0 15,-19 0-15,0 0 0,0 38 32,0 0-32,-19 0 0,19 0 15,-20 0-15,20 19 0,-19-19 0,19 19 16,0-18-16,-19 18 0,19-19 15,-19 0-15,19 0 0,0 0 0,0 0 16,-19 0-16,19 0 0,0 1 16,0-1-16,19-19 15,-19-19-15,19 19 16,0-20-16,0 1 16,1 0-16,-20 0 0,19 0 15,-19 0-15,19 19 0,-19-19 0,0 0 16,19 0-16,-19 0 15,19 19-15,-19-20 0,-19 40 32,19-1-32,-19 0 0,0 19 15,19-19-15,-19 19 0,-1 0 0,1 1 16,0-1-16,0 0 0,19-19 16,-19 19-16,19-19 0,-19 1 0,19-1 15,-19 19-15,19-19 16,0 0-16,0 0 0,19-19 15,-19-19-15,19 19 0,0-19 16,0 0-16,0 0 16,0 0-16,1 0 0,-20-1 0,19 1 15,0-19-15,0 19 0,0-19 16,0 19-16,0 0 0,0 0 0,0-1 16,-19 1-16,19 0 0,-19 0 0,20 19 15,-20-19-15,0 38 16,-20-19-16,20 19 0,-19 0 15,0 0-15,0 20 0,0-20 16,-19 19-16,19 0 0,-19 0 0,18 1 16,1-1-16,0 0 0,0-19 0,0 19 15,0-19-15,0 0 0,19 1 16,-19-1-16,19 0 0,0 0 16,19-19-16,0-19 15,0 19-15,0-19 0,-19 0 16,19 19-16,0-20 0,20-18 0,-20 19 15,0 0-15,0-19 0,19 0 0,-19 19 16,19-20-16,-19 1 0,1 0 16,-1 19-16,0-19 0,0 19 0,0-1 15,0 1-15,-19 0 0,19 0 16,-19 0-16,-19 19 16,0 19-16,0 0 0,0 0 15,-19 20-15,-1-1 0,20 0 16,-19 0-16,0 19 0,0-18 0,-1-1 15,20 0-15,-19 0 0,19-19 0,0 20 16,0-20-16,19 0 0,-19 0 16,19 0-16,19-19 0,-19-19 15,19 19-15,0-19 0,0 0 16,0 0-16,0-1 0,0 1 0,1-19 16,18 19-16,-19-19 0,19 0 0,0-1 15,-19 1-15,20 0 0,-1 0 16,-19 0-16,19-1 0,-19 1 0,19 0 15,-19 19-15,1 0 0,-20 0 0,19 0 16,-19 0-16,19 19 0,-38 0 16,0 19-16,-1 0 0,-18 19 15,0 0-15,0 0 0,0 1 16,-1 18-16,1 0 0,0-19 0,19 1 16,-19 18-16,19-19 0,-20-19 0,20 19 15,0-19-15,0 1 0,19 18 16,-19-19-16,0 0 0,19 0 15,0-38 1,19 0-16,-19 0 16,0 0-16,19 0 0,-19-1 15,0 1-15,0 0 0,0-19 0,19 19 16,-19-19-16,0 19 0,0-20 16,19 20-16,-19-19 0,0 19 0,0-19 15,0 19-15,0 0 0,0 0 16,0-1-16,-19 40 15,0-20-15,0 38 0,0-19 16,0 0-16,0 19 0,0 0 16,0 1-16,-1-1 0,1 0 0,0-19 15,0 19-15,19-19 0,-19 0 16,19 1-16,0-1 0,0 0 16,19-19-16,0-19 0,0 19 0,0-19 15,20-1-15,-20 1 0,19 0 16,-19 0-16,19 0 0,0-19 0,-18 19 15,18-19-15,0-1 0,-19 20 16,19-19-16,-19 0 0,0 19 0,1 0 16,-1 0-16,0-1 0,0 1 0,0 0 15,-19 0-15,19 19 0,-19-19 16,-19 19-16,0 19 16,0 0-16,0 0 0,0 0 0,-1 20 15,-18-1-15,19 19 0,-19-19 16,19 1-16,0-1 0,-19 0 0,18 0 15,20 0-15,-19-19 0,19 20 16,-19-20-16,19 0 0,19 0 0,0 0 16,1-38-16,-1 19 0,0 0 15,19-19-15,0 0 0,0 0 16,-19 0-16,20-20 0,-1 20 0,0-19 16,0 0-16,0 19 0,1-19 0,-1-1 15,0 1-15,0 0 0,-19 0 16,0 19-16,20 0 0,-20-20 0,0 20 15,0 0-15,-19 0 16,-19 38-16,0 0 16,-20 0-16,1 20 0,0-1 0,0 0 15,-19 19-15,-20 1 0,20-1 16,0 0-16,-1 0 0,1 1 0,0-1 16,19 0-16,-1-18 0,1-1 15,19 0-15,0-19 0,0 19 0,19-19 16,-19 0-16,38 0 0,19-38 15,-19 19-15,0-19 16,19-19-16,1 19 0,-1-19 0,19 0 16,-19-1-16,20-18 0,-20 19 0,19-19 15,-19 18-15,20-18 0,-20 19 16,19-19-16,-19 18 0,0 1 0,1 19 16,-20-19-16,19 19 0,-19 0 0,0 0 15,0 0-15,-19-1 0,-19 40 16,-19-1-1,19 0-15,-38 19 0,-1 19 16,1-19-16,0 20 0,-20 18 0,1 1 16,0-20-16,18 19 0,-18-18 0,19-1 15,18 0-15,1-19 0,0 0 16,19 1-16,-19-20 0,38 19 0,-19-19 16,19 0-16,0 0 0,19-19 15,19 0-15,-19-19 0,19 0 16,0 0-16,1-19 0,-1 19 0,0-20 15,19-18-15,-19 19 0,20-19 16,-1 19-16,-19-20 0,0 20 0,20-19 16,-20 19-16,0-20 0,0 20 0,-19 19 15,0-19-15,20 19 0,-20-20 16,-19 20-16,19 0 0,0 19 0,-19-19 16,-19 19-16,0 19 15,-19 0-15,18 20 0,-37-1 16,19 19-16,-19 0 0,-20 1 0,20 18 15,-19 0-15,18-18 0,1 18 16,19-19-16,-19-18 0,18 18 0,1-19 16,19-19-16,0 19 0,0-19 15,19 1-15,-19-1 0,19 0 0,19-19 16,0 0-16,0-19 0,19 19 16,-19-19-16,20-20 0,-1 20 15,0-19-15,19 0 0,-19 0 0,1-1 16,18 1-16,-19-19 0,19 19 0,-18-19 15,-1 18-15,0 1 0,0 0 16,0 19-16,-19-19 0,20 19 0,-20-1 16,0 1-16,-19 0 0,19 19 15,-38 0 1,0 19-16,-19 0 0,18 20 0,-37-1 0,19 0 16,-19 19-16,-20 1 0,20-1 15,0 0-15,-20 0 0,20-18 0,0 18 16,19-19-16,-20 19 0,20-18 15,0-20-15,19 19 0,0-19 0,0 0 16,-1 19-16,1-38 0,19 19 0,0 1 16,19-20-1,1-20-15,-1 20 0,19-19 16,-19 0-16,19-19 0,0 19 16,1-19-16,-1 0 0,19-1 0,-19 1 15,20 0-15,-20 0 0,19 0 0,-19-1 16,0 1-16,1 19 0,-1-19 15,0 19-15,-19 0 0,0 0 0,0 0 16,0-1-16,0 20 0,-38 20 31,0-1-31,-19 0 0,19 0 0,-19 19 16,0-19-16,-20 19 0,20 0 16,-19 1-16,19-1 0,-20 0 0,20 0 15,-19 0-15,19 1 0,-1-20 0,1 19 16,0 0-16,0-19 0,19 0 0,0 20 15,-20-20-15,20 0 0,0 0 16,19 0-16,-19 0 0,19 0 16,0 0-16,19-19 15,0 0-15,0 0 16,1-19-16,-1 19 0,0-19 0,0 0 16,19 19-16,0-19 0,-19 0 15,20 0-15,-1 0 0,-19-1 16,19 1-16,-19 0 0,19 0 0,-19 0 15,1 0-15,-1 19 0,0-19 0,-19 0 16,19 19-16,-19-19 16,-19 19-16,19 19 15,-19-19-15,0 0 0,-1 19 16,1-19-16,-19 19 0,19 0 0,0 0 16,-19 0-16,19-19 0,-20 19 0,20 0 15,0 1-15,0-20 0,0 19 16,0-19-16,19 19 0,-19-19 0,38-19 31,0 19-31,0-19 0,0-1 16,19-18-16,-18 19 0,18-19 0,0 19 15,0-19-15,19-1 0,-18 1 16,18 0-16,-19-19 0,19 19 0,-18-1 16,18-18-16,-19 19 0,0-19 15,0 18-15,1 1 0,-1-19 0,0 19 16,0 0-16,-19-1 0,0 20 0,1-19 15,-1 19-15,0 0 0,-19 0 16,19 0-16,-19 0 0,19-1 0,-38 1 16,0 19-1,0 19-15,0 1 0,-1-20 16,1 19-16,19 0 0,-19 0 0,0-19 16,0 19-16,19 0 0,-19-19 15,19 19-15,-19-19 0,19 19 0,19-19 31,-19-19-15,19 19-16,-19-19 0,19 19 0,-19-19 16,19 0-16,-19 0 0,19 0 15,-19 0-15,19-1 0,-19 1 0,20 0 16,-20-19-16,0 19 0,19 0 16,-19-19-16,0 19 0,0-1 0,0 1 15,19 0-15,-19-19 0,0 19 0,0 0 16,0 0-16,0 0 15,0 0-15,-19 19 16,0 0-16,19 19 16,-20-19-16,20 19 0,-19-19 0,0 19 15,19 0-15,-19-19 0,19 19 16,-19-19-16,19 19 0,-19 0 16,19 0-1,-19-19-15,19-19 31,0 0-15,0 0-16,0 0 16,0 0-16,-19 19 0,19-19 15,0 0-15,0 0 0,0-1 16,-19 20 0,0 0-16,-1 0 15,20 20-15,-19-20 0,0 19 16,0-19-16,19 19 0,-19 0 0,0-19 15,19 19-15,-19-19 0,19 19 0,-19-19 16,19 19-16,-19-19 16,19 19-16,-19-19 15,19 19-15,19-19 16,-19-19-16,19 19 16,-19-19-16,19 19 15,-19-19-15,19 19 0,-19-19 0,19 0 0,-19 0 16,19 19-16,-19-19 15,0 0 1,-19 19-16,19 19 16,-19-19-16,19 19 0,-19-19 0,0 19 15,0 0-15,19 0 0,-19-19 0,0 19 16,19 0-16,-20-19 0,20 19 16,-19-19-16,19 19 0,-19-19 15,19 20-15,0-40 31,0 1-15,0 0-16,19 0 16,-19 0-16,0 0 15,0 0-15,0 0 0,-19 0 0,19 0 16,0-1-16,0 1 0,0 0 0,0 0 16,-19 0-16,19 0 15,0 0-15,0 0 16,-19 19-16,19-19 15,-19 19 17,0-19 15,19 0-32,-19 19-15,19-20 0,0 1 0,-19 0 16,19 0-16,-19 0 0,19 0 0,0-19 15,-20 19-15,20 0 0,-19-20 0,19 20 16,0 0-16,-19-19 0,19 19 16,0 0-16,-19 0 0,19 0 15,0-1-15,0 1 16,-19 19-16,19 19 16,0 1-16,0-1 0,0 0 15,0 0-15,19 19 0,-19-19 16,0 19-16,19-19 0,-19 20 0,19-20 15,-19 19-15,0-19 0,19 0 16,-19 0-16,20 0 0,-20 0 0,0 1 16,19-1-16,-19 0 0,0 0 15,0-38 17,-19 19-32,19-19 0,0 0 15,-20-1-15,20 1 0,-19 0 16,19 0-16,-19-19 0,0 19 0,19-19 15,-19 19-15,19-20 0,-19 20 16,19 0-16,-19 0 0,19-19 16,-19 19-16,0 0 0,19 0 0,0-1 15,-19 20 1,19 20-16,0-1 0,0 0 0,0 0 16,0 0-16,19 19 0,-19 0 15,0-19-15,19 20 0,-19-1 0,0-19 16,19 19-16,-19-19 0,0 19 15,19-18-15,-19-1 0,0 0 0,19 0 16,-19 0-16,0 0 0,19 0 16,-19 0-16,0-38 31,-19 0-15,19 0-16,0 0 0,-19-19 15,19 19-15,0-1 0,-19-18 0,19 19 16,0-19-16,-19 19 0,19 0 15,0 0-15,0 0 0,0-1 16,-19 20-16,19-19 0,0 38 0,0 1 16,19-1-16,-19 0 15,0 19-15,0-19 0,0 19 0,19-19 16,-19 20-16,19-20 0,-19 0 16,0 19-16,19-19 0,-19 0 0,0 0 15,19 0-15,-19 0 0,0 0 16,0 1-16,19-20 15,-19-20-15,0 1 16,0 0 0,-19 0-16,19 0 0,0 0 0,0 0 15,-19 0-15,19 0 0,0-19 0,-19 18 16,19 1-16,0 0 0,-19-19 16,19 19-16,0 0 0,-19 0 15,19 38-15,0 0 16,0 0-16,0 0 0,19 0 15,-19 19-15,0 1 0,0-1 0,19-19 16,-19 19-16,0 0 0,19-19 16,-19 20-16,19-20 0,-19 0 0,0 0 15,0 0-15,19 0 0,-19 0 16,0 0-16,0 0 0,19-19 16,-19-19-1,0 0 1,0 0-16,0 0 0,0 0 15,0-19-15,0 19 0,0-1 16,0 1-16,0 0 0,19-19 0,-19 19 16,0 0-16,0 0 0,20 0 15,-1 19-15,0 0 16,0 0-16,0 19 0,0 0 16,0-19-16,0 19 0,0 0 15,0 0-15,1 0 0,18 0 0,-19 0 16,0 1-16,0-1 0,0-19 0,0 19 15,0 0-15,0-19 0,0 19 16,1 0-16,-1-19 0,0 0 16,0 19-1,0-38-15,0 19 16,-19-19-16,0 0 16,0 0-1,0 0-15,-19 0 16,19-1-16,0 1 15,0 0-15,0 0 16,19 19 0,-19 19-1,19 0-15,0 0 16,-19 1-16,0-1 0,19-19 16,-19 19-16,0 0 0,19-19 0,-19 19 15,0 0-15,20-19 0,-20 19 0,19-19 16,-19 19-16,0 0 15,19-19-15,-38-19 32,0 0-17,19 0-15,-20 19 0,20-19 0,-19 0 16,0 0-16,0 0 0,0 0 16,0-1-16,0 1 0,-19 0 0,19 0 15,-20-19-15,20 19 0,-19 0 0,0 0 16,19-19-16,-19 18 0,-1 1 0,20 0 15,-19-19-15,19 19 0,0 0 16,-19 0-16,19 0 0,0 0 0,-1-20 16,20 20-16,-19 0 0,0 0 15,0 0-15,19 0 0,-19 0 0,19 0 16,-19-20-16,19 20 0,0 0 16,-19 0-16,19 0 0,-19 0 0,19 0 15,0 0-15,-19 0 0,19 0 16,-19-1-16,19 1 15,-20 19-15,1-19 16</inkml:trace>
  <inkml:trace contextRef="#ctx0" brushRef="#br0" timeOffset="246">7994 5592 0,'38'-19'16,"-19"0"-16,0 19 15,-38 0 1,0 19 0,0-19-16,-20 19 0,20 0 15,-19 0-15,0 20 0,-19-20 0,-1 19 16,20 0-16,-19-19 0,0 19 16,-1-19-16,1 20 0,0-20 0,18 0 15,1 0-15,0 0 0,0-19 16,0 19-16,19 0 0,-1-19 0,1 19 15,38-38-15,1 19 16,18-19-16,0 19 0,19-19 16,-19 0-16,20 0 0,-1-19 0,0 18 15,1 1-15,-1 0 0,0 0 16,1-19-16,-1 19 0,-19 0 0,19 0 16,1-19-16,-20 18 0,0 1 0,-19 19 15,19-19-15,-19 0 0,0 19 16,1-19-16,-1 19 0,-19-19 0,-19 19 15,-1 19 1,-56 0-16,38 19 0,-19-19 16,18 1-16,-18 18 0,0 0 0,0-19 15,-1 19-15,1-19 0,19 19 0,0-18 16,-1-1-16,1 0 0,19 0 16,0-19-16,19 19 0,-19 0 15,38-19-15,0 0 0,0 0 16,19 0-16,1-19 0,-1 19 0,0-19 15,0 0-15,0 0 0,20 0 0,-20-1 16,19 1-16,-19 0 0,20 0 16,-20 0-16,0 0 0,0 0 0,0 0 15,1 0-15,-20 0 0,19 0 16,-19 19-16,0-20 0,0 20 16,-19-19-16,0 38 0,-19-19 0,0 0 15,0 20-15,-19-1 0,-1 0 0,1 19 16,0-19-16,-19 19 0,0 0 15,-1 1-15,-18-1 0,19-19 16,-1 19-16,20 0 0,-19-19 0,19 0 16,-1 1-16,20-1 0,0 0 0,0-19 15,19 19-15,-19-19 0,19 19 0,19-19 16,0 0-16,0 0 0,0 0 16,20-19-16,-1 19 0,0-19 15,0 0-15,19 19 0,-18-19 0,-1-1 16,19-18-16,-19 19 0,1 0 0,18 0 15,-19 19-15,0-19 0,-19 0 0,19 0 16,1 19-16,-20-19 0,0 19 0,0 0 16,0-20-16,0 20 0,-38 0 15,19 20 1,-19-1-16,-19 0 0,0 0 0,-1 0 16,1 0-16,-19 19 0,0-19 15,-1 0-15,1 20 0,0-20 0,-1 0 0,1 19 16,19-19-16,0-19 0,0 19 15,-1 0-15,20-19 0,0 19 0,19 1 16,19-20 0,0 0-16,20 0 0,-1 0 0,0-20 15,0 20-15,19-19 0,-18 0 0,18 19 16,0-19-16,-19 19 0,20-19 16,-20 19-16,0-19 0,0 19 0,0-19 15,-18 19-15,18 0 0,-19-19 16,0 19-16,0 0 0,0 0 0,0 0 15,-38 19-15,0-19 16,0 19-16,0 0 0,0-19 16,-19 19-16,-1 0 0,1 0 0,-19 0 15,19 1-15,-20-1 0,1-19 16,19 19-16,-19 0 0,-1 0 0,20-19 16,0 19-16,0 0 0,0-19 0,-1 0 15,20 19-15,0-19 0,0 0 16,19 19-16,-19-19 0,38-19 15,0 19-15,0 0 16,0-19-16,20 19 0,-20-19 0,0 19 16,19-19-16,-19 19 0,0 0 15,19-19-15,-19 19 0,1 0 0,-1-19 0,0 19 16,0 0-16,-38 0 31,0 0-31,-20 19 16,1-19-16,19 19 0,-38 0 0,0-19 15,18 19-15,-18-19 0,-19 19 16,18-19-16,1 19 0,-19-19 0,18 19 16,-18-19-16,19 20 0,-1-20 0,20 0 15,-19 0-15,19 0 0,0 19 16,-1-19-16,1 0 0,0 0 0,19 0 16,0 0-16,0 0 15,38 0-15,-19-19 0,19 19 0,0 0 0,19-20 16,-19 1-16,39 19 0,-20-19 15,0 19-15,19-19 0,-19 0 0,20 19 16,-1-19-16,0 0 0,1 19 16,-1-19-16,0 0 0,0 0 0,-18 19 15,-1-20-15,0 20 0,0-19 0,0 0 16,-18 19-16,-1 0 0,0-19 16,0 19-16,-19-19 0,-19 19 15,0 0-15,-20 19 16,1-19-16,-19 19 0,0 0 0,-20 0 15,1 1-15,-1-1 0,20 0 0,-19 19 16,19-19-16,-1 0 0,1 0 0,19 0 16,0-19-16,-1 19 0,1 1 15,19-20-15,0 0 0,19 19 16,19-38-16,19 19 16,0-20-16,1 1 0,-1 0 0,19 0 15,0 0-15,1 0 0,18-19 16,-19 19-16,1-20 0,18 20 0,-19-19 15,1 0-15,-1 19 0,0-19 0,-19 19 16,20-20-16,-39 20 0,19 0 16,-19 0-16,0 0 0,0 19 0,0-19 15,-19 0-15,-19 19 0,0 0 16,-19 19-16,0-19 0,-19 19 0,-1 0 16,-18 19-16,-1-19 0,1 20 15,0-20-15,-1 19 0,1 0 16,0-19-16,18 19 0,1-19 0,0 1 15,18-1-15,1 0 0,0 0 0,19 0 16,0-19-16,19 19 0,19-19 16,19 0-16,0-19 15,1 0-15,18 0 0,0 0 0,0 0 16,20-20-16,-20 20 0,19 0 16,-18-19-16,18 0 0,-19 19 0,1-20 15,-1 20-15,-19 0 0,0-19 0,1 19 16,-1 19-16,-19-19 0,0 0 15,0 0-15,-19 0 0,-19 19 16,0 0-16,0 0 0,-38 19 0,-1-19 16,1 19-16,-19 0 0,-1 19 15,-18-19-15,-1 19 0,1 1 0,-1-1 16,1 0-16,18 0 0,1 0 0,0-19 16,37 20-16,-18-20 0,19 0 15,0 0-15,19 0 0,-1 0 16,20 0-16,0 0 0,20-19 15,18 0-15,0 0 0,19-19 0,-19 19 16,39-19-16,-20 0 0,20 0 0,-1 0 16,0 0-16,-18 0 0,18 0 15,0-20-15,1 20 0,-20 0 0,19-19 16,-37 19-16,18 0 0,-19-19 0,0 18 16,1 1-16,-1 0 0,-19 19 15,0-19-15,-19 0 0,0 0 16,-19 19-16,0 0 0,-39 0 0,20 0 15,-38 19-15,-1 0 0,-18 0 16,-1 0-16,1 20 0,0-1 0,-20-19 16,19 19-16,1 0 0,19-19 15,-20 20-15,39-20 0,-20 19 0,39-19 16,-19 0-16,19-19 0,19 19 0,0 0 16,-1-19-16,20 19 0,39-19 15,-20-19-15,19 19 0,19-19 16,0 0-16,1 0 0,-1 0 15,19 0-15,1-19 0,-1 18 0,1 1 16,-20-19-16,19 19 0,-18 0 0,-1 0 16,-19 0-16,0 0 0,0 19 15,-18-19-15,18 19 0,-38-20 0,19 20 16,-19-19-16,-19 19 0,0 0 0,-20 0 16,1 0-16,0 0 0,-19 19 0,0-19 15,-1 20-15,-18-1 0,-1-19 16,20 19-16,-38 0 0,18 0 15,1 0-15,-1 0 0,20 0 0,-19 0 16,38 0-16,-20 1 0,20-1 0,0-19 16,0 19-16,19 0 0,0 0 0,-1-19 15,20 19-15,20-19 16,-1 19-16,0-19 0,0 0 0,19-19 16,0 19-16,20 0 0,-20-19 15,0 0-15,19 19 0,-19-19 0,1 19 16,-1-19-16,0 19 0,-19-19 0,19 19 15,-19-20-15,0 20 0,-19-19 16,20 19-16,-40 0 0,1 0 16,0 0-16,0 0 15,-19 0-15,0 19 0,0-19 0,-1 0 16,-18 20-16,19-1 0,-19-19 0,-1 19 16,-18 0-16,19 0 0,-1 0 15,1 0-15,0 0 0,-1 0 0,20 0 16,0-19-16,0 20 0,19-1 0,0 0 15,0-19-15,-1 19 0,20 0 0,20-19 16,-20 19-16,19-19 16,19 0-16,-19 0 0,19-19 0,0 19 15,-19-19-15,20 19 0,-1-19 16,0 19-16,0-19 0,-19 19 0,20-19 16,-20 19-16,19-20 0,-19 20 15,0-19-15,0 19 0,0-19 16,-38 19-1,-19 19-15,19-19 16,-19 19-16,-1 1 0,1-1 0,-19-19 16,19 19-16,-20 0 0,1 0 0,0 19 15,0-19-15,18 0 0,-18 0 16,19 0-16,0 1 0,0-1 0,18-19 16,1 19-16,0 0 0,0-19 0,0 19 15,0-19-15,38 0 16,0 0-16,0-19 15,0 19-15,20-19 0,-1 19 0,-19-19 16,38 0-16,-19-1 0,0 1 16,1 0-16,-1 0 0,0 0 0,0 19 15,-19-19-15,20 0 0,-20 19 0,0-19 16,0 19-16,0 0 0,0 0 16,-19-19-16,0 38 0,-19-19 0,0 0 15,0 19-15,-19-19 0,-1 19 16,1-19-16,0 19 0,0 0 0,0 0 15,-20 0-15,20 0 0,0 1 0,0-20 16,19 19-16,-20 0 0,20-19 16,0 19-16,0 0 0,38 0 15,0-38 1,0 19-16,20 0 0,-1-19 0,0 19 16,0-19-16,19 0 0,-18 19 15,18-19-15,0-1 0,1-18 0,18 19 0,-19 0 16,1 0-16,-1 0 0,0 0 15,-19 0-15,20 0 0,-20 0 0,0-1 16,-19 1-16,19 19 0,-19-19 16,0 19-16,20-19 0,-20 19 15,-38 0 1,0 0-16,-1 19 16,1-19-16,0 19 0,0-19 0,0 19 15,-19-19-15,19 20 0,-19-1 16,19-19-16,-20 19 0,20 0 0,0-19 15,0 19-15,0-19 0,0 19 0,19 0 16,19-19 0,0 0-16,0 0 0,0 0 0,19-19 15,20 19-15,-20-19 0,19 0 16,0 19-16,1-19 0,-1 0 0,0 0 16,1-1-16,-1 1 0,0 0 0,1 0 15,-20 0-15,0 19 0,0-19 16,0 19-16,-19-19 0,1 19 0,-1-19 15,-38 19 1,-1 19-16,1-19 0,-19 19 16,0-19-16,0 19 0,0 0 0,-1 0 15,1 0-15,0 0 0,0 1 0,0-20 16,-1 19-16,20 0 0,-19 0 16,19-19-16,0 19 0,0 0 0,0-19 15,19 19-15,0 0 16,19-19-16,0 0 15,19-19-15,-19 19 0,19 0 16,-19-19-16,20 19 0,-1-19 16,0 0-16,19 19 0,-18-19 0,-1 19 15,0-19-15,0 19 0,0-19 16,-19 19-16,20 0 0,-20 0 0,0-20 16,0 20-16,-38 20 15,0-20-15,0 19 0,0-19 16,-20 19-16,1 0 0,0-19 15,0 19-15,0 0 0,-1 0 0,1 0 16,0-19-16,0 19 0,0 0 16,18-19-16,1 19 0,0-19 0,0 0 15,19 20-15,19-40 16,0 20-16,0 0 16,1-19-16,18 19 0,-19 0 0,19-19 15,-19 0-15,19 19 0,1-19 16,-1 19-16,0-19 0,0 19 0,-19-19 15,19 19-15,1-19 0,-20 19 0,19 0 16,-19-19-16,0 19 0,0 0 0,0-19 16,0 19-16,-38 19 15,0-19-15,0 0 0,0 19 16,-19-19-16,19 19 0,-19 0 16,-1-19-16,1 19 0,0 0 0,0 0 15,0-19-15,18 19 0,1-19 0,-19 19 16,19-19-16,0 20 15,38-20-15,0 0 16,0-20-16,0 20 0,20 0 16,-20-19-16,19 0 0,0 19 0,0-19 15,0 19-15,1-19 0,-1 0 0,0 19 16,-19-19-16,19 19 0,-19 0 16,20-19-16,-20 19 0,0 0 0,0-19 15,0 19-15,0 0 16,-19 19-16,-19-19 15,0 19-15,0-19 16,19 19-16,-19-19 0,38 0 31,0 0-31,0 0 0,0-19 16,0 19-16,0-19 0</inkml:trace>
  <inkml:trace contextRef="#ctx0" brushRef="#br0" timeOffset="247">8318 5879 0,'38'-39'0,"20"1"15,-20 0-15,-19 0 0,19 19 0,-19 0 16,19 0-16,-18-20 0,-1 20 16,0 19-16,0-19 0,-19 0 0,19 19 15,-19-19-15,-19 19 16,0 0-16,0 19 15,0 0-15,-20 0 0,20 0 0,-19 0 16,19 1-16,-19 18 0,0-19 0,-1 19 16,1-19-16,19 0 0,-19 0 15,0 19-15,19-38 0,-1 20 0,1-1 16,0 0-16,0-19 0,0 19 16,0 0-16,38-38 15,0 0-15,0 19 16,0-19-16,0 0 0,20-1 0,-1-18 15,0 19-15,0 0 0,0-19 0,1 0 16,-1 0-16,19 18 0,-19-18 16,1 0-16,-1 19 0,0-19 0,-19 19 15,19 0-15,-19-1 0,0 1 0,1 0 16,-20 0-16,-20 19 16,1 0-16,0 19 0,-19-19 15,0 19-15,0 20 0,-20-20 16,1 19-16,19 0 0,-19 0 0,18 0 15,-18-18-15,19 18 0,0-19 0,19 19 16,-1-19-16,1 0 0,0 0 16,0 0-16,19 0 0,19-19 15,0 0 1,0-19-16,1 19 0,18-19 0,-19 0 16,19 0-16,-19 19 0,19-38 0,1 19 15,-1 0-15,0 0 0,0 0 16,0-20-16,1 20 0,-1 0 0,-19 0 15,19 0-15,-19 0 0,0 0 16,0 0-16,0 0 0,-38 19 16,0 0-16,-19 0 0,19 19 15,-38 0-15,18 0 0,-18 0 0,0 19 16,0 0-16,-20 1 0,20-1 16,19 0-16,-1-19 0,1 0 0,0 19 15,0-19-15,19 0 0,19 1 16,-19-20-16,19 19 0,19 0 15,0-19-15,19 0 0,0-19 0,0 19 16,1-19-16,-1-1 0,0 1 0,19 0 16,-18 0-16,18 0 0,0-19 15,-19 19-15,20-19 0,-20 19 0,19-1 16,-19-18-16,1 19 0,-1 0 16,0 0-16,-19 0 0,19 0 0,-19 0 15,0 0-15,-38 19 16,0 0-16,0 0 0,-19 19 15,0-19-15,-20 19 0,20 0 0,-19 19 16,0-19-16,-1 19 0,-18 1 0,38-20 16,-20 19-16,1-19 0,19 19 15,0-19-15,19 0 0,-20 0 0,20 0 16,0 1-16,0-20 0,19 19 0,-19-19 16,19 19-16,19-19 0,0 0 15,0 0-15,0 0 0,1-19 16,18 0-16,0 19 0,0-20 15,0 1-15,1-19 0,-1 19 0,19 0 16,-19 0-16,20-19 0,-20 19 16,57-39-16,39-37 15,-115 76-15,0 19 16,0-19-16,0 0 0,-38 19 16,0 0-16,0 19 0,0-19 15,-19 19-15,0 0 0,-20 0 0,20 19 16,-19-19-16,19 0 0,-20 20 0,20-20 15,0 19-15,0-19 0,-1 0 0,20 0 16,-19 0-16,19 0 0,0 0 16,0-19-16,19 19 0,-19-19 0,0 20 15,38-20 1,0 0 0,-19-20-16,19 20 0,0-19 15,19 0-15,-19 0 0,20 0 0,-1 0 16,0-19-16,19 19 0,-19-19 0,20-1 15,-1 1-15,0 0 0,1 0 0,-1 0 16,0-1-16,0-18 0,-18 19 16,-1 0-16,0-1 0,0 20 0,0-19 15,-18 19-15,-1 0 0,0 0 16,0 0-16,0 0 0,-19 0 16,-19 38-16,0 0 15,0-19-15,-20 19 0,20 19 16,0-19-16,-19 0 0,0 0 0,19 0 15,0 1-15,-20-1 0,39 0 16,-19 0-16,0 0 0,0 0 16,38 0-16,0-19 15,20-19-15,-20 19 0,0-19 16,19 19-16,0-19 0,-19 0 0,19 0 16,1 0-16,-1-1 0,0 1 15,0-19-15,20 19 0,-20-19 0,0 19 16,0-19-16,0 18 0,1 1 0,-20-19 15,0 19-15,19 19 0,-38-19 16,19 0-16,-19 0 0,-19 19 16,0 0-16,0 19 0,0 0 15,-20 0-15,1 0 0,0 0 16,0 0-16,0 0 0,-1 20 16,1-20-16,19 0 0,-19 0 0,19-19 0,0 19 15,19 0-15,-19 0 0,0 0 16,38-19-16,0 0 15,0 0-15,0 0 16,19-19-16,-19 19 0,0-19 0,20 0 16,-20 19-16,19-19 0,-19 0 0,0 0 15,19 0-15,-19 0 0,20-1 16,-20 1-16,0 0 0,0 0 0,0 0 16,0 0-16,0 0 15,0 19-15,-38 0 16,19 19-16,-19-19 0,0 19 15,19 0-15,-19 0 0,0 19 16,0-18-16,-20-1 0,39 0 0,-19 0 16,0 0-16,0 0 0,19 0 15,-19-19-15,19 19 0,-19 0 16,19 0-16,19-19 16,-19-19-1,19 19-15,0 0 0,-19-19 0,19 19 16,0-19-16,1 0 0,-1 19 15,0-19-15,0 0 16,0 0-16,-38 19 31,0 19-31,19 0 16,-19-19-16,0 19 0,-1 0 16,20 0-16,-19-19 0,0 19 0,19 0 15,-19-19-15,19 20 0,-19-20 0,19 19 16,0 0-16,19-19 31,0-19-31,0 19 16,0-19-16,1 19 15,-20-20-15,19 20 0,0-19 0,0 0 16,-19 0-16,19 19 16,-38 0-1,0 0-15,0 0 0,0 0 16,-1 19-16,1-19 0,0 19 0,-19-19 15,19 19-15,0 1 0,-19-1 16,19-19-16,-20 19 0,20 0 0,0-19 16,0 19-16,0-19 0,0 19 15,0-19-15,0 0 0,0 19 0,-1-19 16,1 0 0,19-19-1,19 19 1,-19-19-16,20 19 0,-1-19 15,0 0-15,0 0 0,0 0 16,19 19-16,-19-20 0,0 1 0,-19 0 16,19 19-16,1-19 0,-20 0 15,19 19-15,-19-19 0,-19 19 16,-1 0-16,1 0 0,0 19 0,-19 0 16,0-19-16,0 19 0,-20 0 15,20 20-15,-19-20 0,0 0 0,18 0 16,-18 0-16,19 0 0,19 0 0,-19-19 15,-1 19-15,20 0 0,0-19 16,0 0-16,19 19 0,-19-19 0,19-19 16,19 19-16,0 0 15,0-19-15,0 0 0,1 0 16,-1 0-16,19 0 0,-19 0 0,19 0 16,-19-20-16,19 20 0,1-19 15,-1 19-15,-19-19 0,19 0 0,0-1 16,-19 1-16,20 0 0,-20 0 0,0 0 15,0-1-15,0 1 0,-19 19 16,19 0-16,-19 0 0,0 0 0,0 0 16,-19 19-16,0 0 0,0 19 0,0 0 15,-20 0-15,1 19 0,0 20 16,0-20-16,0 19 0,-20-19 0,20 20 16,0-20-16,0 0 0,19 0 15,0-19-15,0 19 0,-1-18 0,1-1 16,0 0-16,19 0 0,-19-19 0,19 19 15,0 0-15,0-38 16,19 0-16,0 0 16,0 0-16,1 0 0,-1-20 15,0 20-15,0-19 0,19 0 16,-19 0-16,19-20 0,0 20 16,-18 0-16,18-19 0,-19 18 0,19 1 15,-19 19-15,0-19 0,-19 19 0,19 0 16,0 0-16,-19 0 0,0 38 15,-19 0-15,0 19 16,-19-19-16,19 19 0,0 0 0,-19 20 16,-1-20-16,20 0 0,0 0 15,0-19-15,-19 20 0,38-20 0,-19 19 16,0-19-16,0 0 0,0 0 0,19 0 16,-19 0-16,19 1 0,-20-20 15,40 0-15,-1 0 16,0 0-16,0-20 0,0 20 15,0-19-15,0 0 0,0 0 0,0 0 16,19-19-16,-18 19 0,18-19 16,-19-1-16,19 20 0,0-19 0,-19 0 15,0 19-15,1 0 0,-1 0 16,0-1-16,0 1 0,-19 0 0,19 0 16,-38 19-1,0 0-15,0 19 0,-20 0 0,20 0 16,-19 20-16,0-20 0,-19 19 0,18-19 15,1 19-15,0-19 0,19 20 0,-19-20 16,19 0-16,0 0 0,-20 0 16,20 0-16,0-19 0,19 19 15,-19-19-15,38 0 16,-19-19-16,19 19 16,0-19-16,1 0 0,-1 0 15,0 0-15,0 0 0,0-20 0,19 20 16,-19-19-16,19 0 0,1 0 0,-20-1 15,19 1-15,0-19 0,0 19 16,-19 0-16,0-1 0,1 20 0,-1-19 16,0 19-16,-19 0 0,0 0 0,0 0 15,-19 19-15,-20 19 16,1 0-16,0 19 0,0 0 0,-19 1 0,-1-1 16,20 0-16,-19 0 0,19 0 15,-1 0-15,1 1 0,19-20 16,-19 19-16,19-19 0,0 0 0,0 0 15,19 0-15,-19-19 0,19 19 0,0 1 16,19-20-16,0-20 16,0 1-16,19 19 15,-19-19-15,0 0 0,0 0 0,0 0 16,20-19-16,-20 19 0,19-20 16,-19 1-16,0 0 0,19 19 0,-19-19 15,0 0-15,-19 19 0,20-1 0,-1 1 16,-19 0-16,0 0 0,-19 19 15,19 19-15,-20 0 0,-18 0 16,19 1-16,-19 18 0,19 0 16,-19-19-16,19 19 0,-20 0 0,20 1 15,0-20-15,-19 0 0,38 19 0,-19-19 16,0 0-16,0 0 0,19 0 0,-19 0 16,0 1-16,19-1 15,19-38 16,0-1-31,0 1 0,-19 0 16,19 0-16,0 0 0,0 0 0,0 0 16,-19-19-16,19 19 0,0-20 15,1 20-15,-1 0 0,-19-19 0,19 19 16,-19 0-16,19 19 0,-19-19 16,0 0-16,-19 19 15,0 0-15,19 19 0,-19 0 0,-1-19 16,1 19-16,0 0 0,0 0 0,0 0 15,0 0-15,0 0 0,19 0 16,-19 1-16,19-1 0,-19-19 16,19 19-16,0 0 15,19-19 1,0-19-16,0 19 16,0 0-16,0-19 0,-19 0 0,19 19 15,0-20-15,0 1 0,1 0 0,-1 0 16,0 0-16,-19 0 0,19 0 15,0 0-15,-19 0 0,-19 19 16,-19 19 0,19 0-16,-1 0 15,-18 19-15,19-19 0,-19 19 16,19-18-16,-19-1 0,19 19 0,-1-19 0,1 0 16,0 0-16,19 0 0,-19 0 15,0 0-15,0 1 16,19-1-16,0 0 15,19-19-15,0-19 16,0 19-16,0-19 0,20 19 16,-20-20-16,19 1 0,0 0 15,0 0-15,0-19 0,20 19 0,-20 0 16,0-19-16,19-1 0,-18 20 16,-1 0-16,-19-19 0,19 38 0,-19-19 15,0 0-15,0 0 0,0 19 0,1 0 16,-20 19-16,-20 0 0,20 0 15,-19 19-15,-19 0 0,19 1 0,-19-1 16,0 0-16,-1 0 0,20 0 16,-19 1-16,19-1 0,-19-19 0,19 19 0,0-19 15,19 0-15,-19 0 0,0-19 16,19 19-16,19-19 16,0 0-16,0-19 0,0 19 15,0-19-15,19 0 0,-19-19 0,19 19 16,1-19-16,-1 19 0,0-39 0,0 20 15,20-19-15,-20-1 0,19 1 16,0 0-16,1 0 0,-20-20 0,19 20 16,-19 19-16,1 0 0,-1-1 15,-19 1-15,0 19 0,0-19 0,0 38 16,0-19-16,-19 38 16,0 19-16,-19 0 0,0 0 0,0 20 15,-19-1-15,19 0 0,-20 1 16,20-1-16,0-19 0,0 0 0,0 0 15,0 1-15,0-20 0,0 0 16,19 0-16,-19 0 0,19 0 0,-19 0 16,19 0-16,19-19 15,-19-19-15,19 19 16,0-19-16,0 0 0,0-19 0,0 19 0,0-19 16,19-1-16,1 1 0,-20-19 15,19 0-15,0-1 0,0 1 0,0 0 16,1-1-16,-1 20 0,-19 0 0,19 0 15,-19 19-15,0-19 0,-19 18 0,19 1 16,-38 38 0,0 20-16,-19-1 0,19 0 15,-19 0-15,0 20 0,18-20 16,-18 19-16,19-19 0,-19 0 16,19 1-16,0-1 0,19-19 0,-19 0 15,0 0-15,19 0 0,-19 0 0,19 0 16,0 0-16,19 1 15,-19-40-15,19 20 0,0 0 16,-19-19-16,19 0 0,19 0 0,-19 0 16,0 0-16,19-19 0,-18 0 0,18-1 15,-19 1-15,19-19 0,-19 19 16,19-20-16,-19 20 0,1 0 0,-1 19 16,0-19-16,0 19 0,0 0 15,-19-1-15,0 1 0,19 0 0,-38 19 16,19 19-16,-19 0 15,19 1-15,-19 18 0,0-19 0,0 19 16,-1 0-16,20-19 0,-19 20 0,0-20 16,0 19-16,19-19 0,-19 0 0,19 0 15,0 0-15,-19 0 0,19 0 16,0 1-16,-19-20 0,19 19 0,0 0 16,19-19-1,0-19-15,0 0 16,-19-1-16,19 1 0,-19 0 0,19 0 15,0 0-15,1-19 0,-1 19 16,-19-19-16,19 18 0,0 1 0,-19-19 16,19 19-16,-19 0 0,19 0 15,-19 0-15,-19 19 16,19 19-16,-19 0 0,19 0 16,-19 0-16,0 0 0,19 0 15,-19 0-15,19 1 0,0-1 16,-20 0-16,20 0 0,0 0 15,0 0-15,-19-19 16,19 19-16,19-19 16,-19-19-1,20 19 1,-20-19-16,0 0 0,19 19 0,-19-19 16,0 0-16,19 0 0,-19-1 15,0-18-15,19 19 0,-19 0 0,0 0 16,0 0-16,0 0 0,0 0 0,0 0 15,-19 19-15,19-20 0,-19 20 16,0 0-16,-1 0 0,1 20 0,0-20 16,0 19-16,0 0 0,0 0 0,0-19 15,-19 19-15,19 0 0,-1 0 16,1 0-16,0 0 0,0 0 16,0 1-16,0-1 0,0-19 15,19 19-15,0-38 16,19 0-1,0-1-15,-19 1 16,19 0-16,-19 0 0,19 0 0,0-19 16,0 19-16,-19 0 0,20-20 0,-1 20 15,-19 0-15,19-19 0,-19 19 16,19 0-16,-19 0 0,0 0 16,0 0-16,-19 19 0,0 0 15,0 19-15,-1-19 0,1 19 0,-19 19 16,19-19-16,-19 19 0,19 0 0,-19 1 15,19-1-15,-1-19 0,1 19 0,0-19 16,0 0-16,19 0 0,-19 1 16,19-1-16,-19 0 0,19 0 0,-19 0 15,38-19-15,0 0 16,-19-19-16,19 19 16,-19-19-16,19 19 0,0-19 0,0 0 15,1-20-15,-1 20 0,-19 0 0,38-19 16,-19 19-16,0-19 15,-19-1-15,19 20 0,0-19 0,0 0 0,-19 19 16,19 0-16,-19 0 0,0 0 16,0-1-16,-19 20 0,0 0 0,0 0 15,0 20-15,-19-1 0,19 19 0,-39 0 16,20 0-16,0 20 0,0-20 16,0 19-16,-1-19 0,20 0 0,-19 1 15,19-1-15,0-19 0,0 0 16,0 19-16,19-19 0,-19 0 0,0-19 15,19 20-15,0-1 0,19-19 16,-19-19 0,19 19-16,-19-20 0,19 1 0,0 0 15,-19 0-15,19-19 0,0 19 0,0-19 16,0-1-16,-19 1 0,19 0 16,1-19-16,-20 19 0,19-1 0,0 1 15,-19 19-15,19-19 0,-19 19 0,0 0 16,0 0-16,0-1 0,0 1 15,-19 19-15,19 19 0,-19-19 0,0 20 16,-1 18-16,1-19 0,0 19 16,0 0-16,19 0 0,-19 1 0,0-1 15,0 0-15,19 0 0,-19-19 0,19 20 16,0-20-16,-19 0 0,19 0 16,0 0-16,-19-19 0,19 19 0,0 0 15,19-19-15,-19-19 16,19 19-16,-19-19 0,19 0 0,-19 0 15,19 0-15,0-20 0,0 1 0,-19 0 16,19 0-16,0 0 0,0-20 16,1 20-16,-1-19 0,0 19 0,-19-20 15,19 20-15,0 0 0,-19 0 0,19 0 16,-19-1-16,0 20 0,19 0 16,-19 0-16,0 0 0,-19 0 0,19 38 15,-19-19-15,19 19 0,-19 19 16,0-19-16,19 20 0,-19-1 15,0 0-15,19 0 0,-20-19 0,20 19 16,-19 1-16,19-1 0,0-19 0,0 0 16,-19 19-16,19-19 0,0 0 15,0 1-15,0-1 0,-19 0 16,38-19-16,-19-19 16,19 19-16,-19-19 15,0-1-15,0 1 0,19 0 0,-19-19 16,20 19-16,-20-19 0,0 19 15,19-20-15,-19 1 0,19 0 0,-19 0 16,0 19-16,19-19 0,-19-1 0,0 20 16,0 0-16,0 0 0,0 0 15,0 0-15,0 0 0,-19 19 16,19 19-16,-19-19 16,0 19-16,19 0 0,-20 0 0,1 0 15,19 0-15,-19 1 0,19-1 16,-19 0-16,19 0 0,0 0 0,-19 0 0,19 0 15,0 0-15,-19 0 16,19 0-16,19-38 31,-19 0-31,0 0 16,19 0-16,-19 0 16,0 0-16,0 0 0,0 0 0,0 0 15,0-1-15,19 1 0,-19-19 0,0 19 16,0 0-16,0 0 0,0 0 15,0-19-15,0 18 0,0 1 16,0 0-16,0 0 16,-19 19-16,0 19 15,0 0-15,19 0 16,0 1-16,-19-1 0,19 0 16,-19 0-16,19 0 0,0 0 0,0 0 15,-19 0-15,19 0 0,0 0 0,0 1 16,0-1-16,0 0 15,0 0-15,0-38 32,19 0-32,-19 0 15,0-1-15,0 1 0,0 0 16,0 0-16,0 0 0,0 0 16,0 0-16,0 0 0,0 0 0,0 0 15,0-1-15,0 1 16,0 0-16,-19 19 15,19 19-15,-19 0 16,19 1-16,0-1 0,-20 19 16,20 0-16,-19 0 0,19 0 0,-19 20 15,19-20-15,0 19 0,-19-19 16,19 20-16,0-20 0,-19 0 0,19 0 16,0 0-16,0 1 0,0-20 0,-19 19 15,19-19-15,0 0 0,0 0 16,0 0-16,0 0 0,0 1 15,0-40 1,0 1 0,0 0-16,0 0 0,0 0 0,0-19 15,0 19-15,19 0 0,-19-20 16,0 20-16,0 0 0,0 0 0,0 0 16,-19 19-1,19 19-15,-19 0 0,19 0 16,-19 0-16,0 20 0,19-1 0,-19-19 15,-1 19-15,1 0 0,19-19 16,-19 20-16,19-20 0,-19 19 0,19-19 16,0 0-16,-19 0 0,19 0 15,0 0-15,0 1 16,19-20-16,0 0 0,0 0 16,-19-20-16,19 20 0,1-19 15,-1 0-15,0 0 0,0 0 0,-19 0 16,19 0-16,0-19 0,0-1 15,0 20-15,-19-19 0,19 19 0,-19 0 16,19 0-16,-19 0 0,20 0 0,-20 0 16,0-1-16,0 1 0,19 19 15,-19-19-15,0 38 16,0 0 0,-19-19-16,19 20 0,0-1 15,0 0 1,0-38 15,19 0-15,-19-1-16,0 1 0,19 0 15,-19 0-15,0 0 0,0-19 0,19 19 16,-19 0-16,0 0 0,0-20 16,0 20-16,0 0 0,19 0 0,-19 0 15,0 0-15,0 0 0,0 0 16,-19 19-1,19 19-15,-19 0 0,19 19 16,0-19-16,-19 0 16,19 0-16,0 20 0,-19-1 0,19-19 15,0 19-15,0-19 0,-20 19 0,20-19 16,0 1-16,0-1 0,0 0 0,0 0 16,0 0-16,-19 0 0,19 0 15,0 0-15,19-19 31,-19-19-31,0 0 0,0 0 16,20 0-16,-20-19 0,0 19 0,19-20 16,-19 20-16,0-19 0,19 19 15,-19 0-15,0 0 0,0 0 0,19 0 16,-19-1-16,-19 20 16,19 20-16,-19-20 15,19 19-15,0 19 0,-19-19 0,19 0 16,-20 19-16,20-19 0,0 20 15,0-20-15,-19 0 0,19 0 0,0 0 16,0 0-16,0 0 0,0 0 16,0 0-16,0 0 0,0-38 15,19 19-15,-19-19 16,20 0-16,-20 0 0,0 0 16,19 0-16,-19 0 0,19-19 15,-19 18-15,19-18 0,-19 0 0,19 19 16,-19-19-16,0 0 0,0-1 15,19 20-15,-19-19 0,0 0 0,0 0 16,0 19-16,0 0 0,0-20 16,0 20-16,0 0 0,0 0 0,0 0 15,0 0-15,0 0 0,0 0 0,-19 19 16,19-19-16,0-1 16,-19 20-16,0 0 15,0 0-15,0 0 16,19 20-1,-20-20-15,1 0 16,38 0 31,1 0-31,-20-20 15,-20 20-16,1 0 1,0 0 0,0 0-16,0 0 0,0 0 15,0 0 1,0 0-16,19 20 16,-19-20-16,0 0 31,38 0 16,-19-20-47,19 20 0,0 0 15,0 0-15,0-19 16,0 19-16,0 0 0,0-19 16,0 19-16,1 0 15,-20 19 16,-20-19-31,20 19 16,-19-19-16,19 20 0,-19-20 16,19 19-16,-19-19 0,0 0 31,19 19-31,19-38 16,0 19-1,-19-19-15,19 19 0,0-20 16,1 20-16,-1-19 15,0 19-15,0-19 16,0 19-16,0-19 0,0 19 16,0 0-1,0 0-15,-19 19 0,19-19 16,1 19-16,-20 0 0,19 1 16,0-1-16,-19 0 0,19 0 0,-19 0 15,19 0-15,-19 0 0,19 0 0,-19 0 16,19 0-16,-19 1 0,19-1 15,-19 0-15,19-19 0,-19 19 16,0 0-16,0-38 31,-19 0-15,19 0-16,0 0 16,-19-1-16,19 1 0,0 0 0,-19 0 15,19 0-15,0 0 0,0 0 0,0 0 16,0 0-16,0 0 0,-19-1 15,19 1-15,0 0 0,0 0 16,0 0-16,19 0 16,-19 38-1,19-19-15,-19 19 16,19 0-16,-19 0 0,0 0 0,19 1 0,-19-1 16,0 19-16,19-19 0,-19 0 15,0 19-15,0-19 0,0 20 16,0-20-16,0 0 0,20 19 0,-20-19 15,0 0-15,0 0 16,0 0-16,0 0 0,0 0 0,0 1 16,0-40-1,-20 1 1,20 0-16,0 0 16,0 0-16,0 0 0,0-19 15,0 19-15,0 0 0,0 0 0,20 19 16,-20-20-16,0 1 0,0 0 15,0 38 1,0 0 0,0 20-16,0-20 0,0 0 15,0 19-15,0 0 0,0 0 16,0-19-16,0 20 0,0-1 0,-20-19 16,20 19-16,0-19 0,0 0 0,0 0 15,0 1-15,0-1 0,0 0 16,0 0-16,0 0 0,0 0 15,0-38 17,20 0-32,-20 0 15,0 0-15,19 0 0,-19-20 16,0 20-16,19 0 0,0-19 0,-19 19 16,19 0-16,-19 0 0,19 0 0,-19-1 15,19 1-15,0 19 16,0 19-1,-19 1-15,19-1 0,-19 0 16,0 0-16,0 0 0,19 0 16,-19 0-16,0 0 0,0 0 0,20 0 15,-20 1-15,0-1 0,19-19 0,-19 19 16,0 0-16,0 0 16,19-19-16,-19-19 15,19 19 1,-19-19-16,0 0 0,0 0 15,19-1-15,-19 1 0,0 0 16,19 0-16,-19 0 0,0 0 0,19-19 16,-19 19-16,19 0 0,0-1 15,-19 1-15,19 0 16,1 19 0,-1 0-16,-19 19 0,0 0 15,0 1-15,0-1 0,0 0 0,0 19 16,0-19-16,0 19 0,0-19 0,19 20 15,-19-20-15,0 0 0,0 0 16,0 0-16,0 0 0,0 0 0,0 0 16,0 0-16,0 0 15,0 1-15,19-40 16,-19 1 0,19 0-16,-19 0 0,0 0 15,19 0-15,-19 0 0,0 0 0,19 0 16,-19 0-16,0-1 0,19 1 15,-19 0-15,0 0 0,0 0 16,0 38-16,-19 0 16,19 0-16,0 0 15,0 1-15,0 18 0,-19-19 0,19 19 16,0-19-16,0 19 0,-19-19 0,19 1 16,0 18-16,0-19 0,0 0 15,0 0-15,0 0 0,-19 0 16,19 0-16,0 0 15,0-38 1,0 0-16,19 0 16,-19 0-16,0 0 0,0 0 0,0 0 15,19 0-15,-19 0 16,0-1-16,0 1 16,0 38-16,-19-19 15,19 20-15,0-1 0,-19 0 0,0 0 16,0 19-16,19-19 0,-19 19 0,-1 1 15,1-20-15,0 19 0,19-19 16,-19 0-16,0 0 0,0 0 0,0 0 16,0 0-16,0 0 0</inkml:trace>
  <inkml:trace contextRef="#ctx0" brushRef="#br0" timeOffset="248">9369 4045 0,'0'-19'16,"-20"19"-1,1-19 1,0 0-16,0 19 16,19-19-16,-19 19 15,0 0-15,19-19 0,-19 19 0,0 0 16,19-19-16,-19 19 0,0-19 0,-1 19 16,20-20-16,-19 20 15,0-19-15,0 19 31,19-19-31,-19 19 16,19-19 15</inkml:trace>
  <inkml:trace contextRef="#ctx0" brushRef="#br0" timeOffset="249">8853 4217 0,'19'-19'0,"0"0"47,-19 38-47,-19-19 16,0 19-1,0 0-15,19 0 0,-19 0 16,0 0-16,0 1 0,-1 18 0,-18-19 16,19 0-16,0 19 0,0-19 15,-19 0-15,19 0 0,0 1 0,-20 18 16,20-38-16,0 19 0,0 0 0,0 0 15,0-19-15,0 19 0,0-19 16,0 19-16,-1-19 0,1 0 16,0 0-16,0 0 15,19-19-15,-19 0 16,19 0-16,19 19 16,-19-19-16,0 0 0,19 19 15,-19-19-15,19 19 0,0-19 16,1 19-16,-1-20 0,0 20 15,0 0-15,-19-19 16,19 19-16,0 0 0,0-19 16,0 19-16,0-19 0,0 19 0,1 0 0,-1-19 15,0 0-15,0 19 0,0-19 16,0 19-16,0-19 0,0 19 0,0-19 16,0 0-16,1 19 0,-20-20 15,19 1-15,0 19 0,-19-19 0,19 0 16,0 0-16,0 19 15,-19-19-15,19 0 16,-19 0 0,0 38-1,-19-19-15,19 19 16,-19-19-16,0 19 0,0 0 0,0 0 16,-20 0-16,20 0 0,-19 1 15,19-1-15,-19 0 0,0 0 0,19 0 16,-20 0-16,20 0 0,-19 0 15,19 0-15,-19 0 0,19-19 0,0 20 16,-20-20-16,20 19 0,0-19 16,0 19-16,0-19 0,0 0 0,0 0 15,0 0-15,0 19 0,-1-19 16,1 0-16,19-19 16,19 19 15,1 0-16,-1 0-15,0 0 16,0-19-16,0 19 16,0 0-16,0-19 0,0 19 15,0-20-15,20 20 0,-20 0 0,0-19 16,0 0-16,19 19 0,-19-19 16,0 19-16,19-19 0,-18 0 0,-1 0 15,19 19-15,-19-19 0,0 0 0,19 0 16,-19-1-16,0 1 0,1 0 15,-1 19-15,0-19 0,0 0 0,0 0 16,0 0-16,-19 0 0,19 0 16,0 0-16,0-1 0,-19 1 0,19 0 15,0 0-15,-19 0 0,20 0 16,-20 0-16,19 19 16,-19-19-16,-19 19 15,-1 19 1,20 0-1,-19-19-15,19 19 0,-19 0 16,19 0-16,0 0 0,-19 0 16,0 1-16,19-1 0,-19 0 15,19 0-15,-19 0 0,19 19 16,-19-19-16,19 0 0,-19 0 0,0 1 0,19-1 16,-19 0-16,-1-19 0,20 19 15,-19 0-15,0 0 0,0 0 0,0 0 16,0-19-16,19 19 15,-19-19-15,0 19 0,0-19 16,0 20-16,-1-20 16,1 0-16,19-20 31,0 1-31,19 19 16,1-19-16,-1 0 0,-19 0 0,19 19 15,0-19-15,0 0 0,0 0 0,0 19 16,0-19-16,0 0 0,0 19 0,-19-20 15,20 20-15,-20-19 0,19 19 16,0 0-16,-19 19 31,-19-19-31,19 20 0,-19-20 16,-1 19-16,20 0 0,-19-19 0,0 19 16,0 0-16,0 0 0,0 0 15,0-19-15,19 19 0,-19-19 16,19 19-16,-19-19 0,19 19 15,-19-19-15,38 0 16,0-19 0,0 19-16,-19-19 15,19 19-15,0-19 0,0 19 0,0-19 16,0 0-16,0 19 0,1-19 0,-1 19 16,-19-19-16,19 19 0,0-19 15,0 19-15,-19-19 0,19 19 16,0 0-16,-19-20 0,0 40 15,-19-1 1,0 0-16,0-19 16,19 19-16,-38 0 0,19-19 15,-1 19-15,1 0 0,0-19 0,0 19 16,0 0-16,0-19 0,0 0 16,19 19-16,-19-19 0,0 0 0,19 20 15,0-40 1,19 20-16,-19-19 0,19 0 15,0 19-15,0-19 0,0 0 16,0 19-16,0-19 0,0 0 0,1 0 0,-1 19 16,0-19-16,0 19 0,-19-19 15,19 19-15,-19-20 0,19 20 0,-19-19 16,19 19-16,-38 0 16,19 19-1,-19-19-15,0 20 0,0-20 0,0 19 16,0-19-16,-20 19 0,20 0 15,0-19-15,0 19 0,0-19 0,0 19 16,0-19-16,0 19 0,0-19 16,19 19-16,-20-19 0</inkml:trace>
  <inkml:trace contextRef="#ctx0" brushRef="#br0" timeOffset="250">8967 4160 0,'0'-19'15,"20"19"-15,-20-19 16,0-1-1,0 1 1,0 0 15,-20 38-15,1 0 0,0 1-1,19-1-15,-19 0 0,0 0 16,0 0-16,19 0 0,-19 0 0,0 0 15,0 0-15,19 0 0,-19 1 0,0-1 16,-1 0-16,1 0 16,0 0-16,0 0 0,19 0 15,-19-19-15,19 19 16,-19-19-16,19-19 16,19 19-16,-19-19 15,19 0-15,0 0 0,0 0 16,-19 0-16,19 19 0,1-19 15,-1-1-15,0 1 0,0 19 0,-19-19 16,19 0-16,0 19 0,-19-19 16,19 19-16,0-19 0,0 19 15,-19 19 1,-19-19 0,19 19-16,-19-19 0,0 19 0,0 0 15,0 0-15,0 1 0,0-1 0,-20 0 16,1 0-16,19 0 0,-19-19 15,19 19-15,0 0 0,-19 0 0,18-19 16,1 19-16,0-19 0,0 0 0,0 19 16,0-19-16,0 0 0,0 0 15,0 0-15,19-19 16,19 0 0,-19 0-16,19 19 0,0-19 15,0 0-15,0 0 0,0 0 0,0 19 16,0-19-16,1 0 0,-1-1 15,19 20-15,-19-19 0,0 19 0,0-19 16,0 0-16,0 19 0,0-19 16,1 19-16,-1-19 15,-38 38 1,-1-19 0,1 19-16,0-19 0,0 19 0,-19 0 15,19 0-15,-19-19 0,19 20 0,-20-1 16,20 0-16,-19 0 0,19-19 15,0 19-15,0 0 0,-19-19 0,38 19 16,-20-19-16,1 0 0,19 19 0,-19-19 16,0 0-16,19 19 15,-19-19-15</inkml:trace>
  <inkml:trace contextRef="#ctx0" brushRef="#br0" timeOffset="251">7000 4523 0,'20'19'0,"-40"-19"94,1 0-94,0 0 0,0 0 15,-19 0-15,19 0 16,0 0-16,-19-19 0,-1 19 16,1 0-16,19 0 0,-19-19 0,0 19 15,-1-20-15,1 20 0,0-19 0,0 19 16,0-19-16,-1 0 0,1 0 0,0 0 15,19 19-15,-19-19 0,19 0 16,-19 0-16,18 19 0,1-19 0,0-1 16,0 1-16,0 19 0,-19-38 15,19 19-15,0 0 16,0 0-16,-1 19 0,20-19 16,-19 0-16,19 0 15,-19 19-15,19-20 16,-19 20-16,38 20 47,-19-1-47,19-19 0,0 19 0,1 0 0,-1 0 15,0 0-15,0 0 0,19 19 16,-19-19-16,19 1 0,-19-1 0,20 0 16,-1-19-16,0 19 0,0 0 15,0 0-15,1 0 0,18-19 0,-19 19 16,19-19-16,-18 19 0,56 0 15,-38-19-15,-18 0 0,-1 20 16,19-20-16,-19 0 0,0 0 0,1 19 16,-20-19-16,19 0 0,-19 0 0,19 19 15,-19-19-15,0 0 0,1 0 16,-1 0-16,0 0 0,-19 19 0,19-19 16,0 0-16,0 0 15,-38 0 1,0 0-16,0 0 15,-39 0-15,39-19 0,-19 19 16,0 0-16,0 0 0,0 0 16,-20-19-16,20 19 0,-19 0 0,19 0 15,-20-19-15,1 19 0,-19 0 16,18-20-16,1 20 0,-19-19 0,18 0 16,-18 19-16,19-19 0,-1 0 0,-18 19 15,19-19-15,-20 0 0,20 0 16,0 0-16,-1 0 0,1-1 0,19 1 15,-19 0-15,18 0 0,1 0 0,0 0 16,0 19-16,19-19 0,-19 0 16,18 0-16,1 0 0,0-1 0,0 1 15,0 0-15,0 0 0,0 19 16,19-19-16,-19 0 0,0 0 16,0 0-16,-1 0 15,1 0 1,38 38 15,1 0-31,-20 0 16,19 0-16,19 0 0,-19 0 0,19 0 15,0 19-15,1 1 0,18-20 16,-19 19-16,19 0 0,1 0 0,-1-19 16,0 20-16,0-1 0,-18-19 0,18 19 15,0-19-15,-19 0 0,20 0 16,-20 1-16,0-1 0,0-19 0,-19 19 15,20 0-15,-1-19 0,-19 19 16,0-19-16,0 19 0,0-19 0,0 19 16,0-19-16,0 0 0,-19 19 0,20-19 15,-40 0 17,1 0-32,0 0 15,-19-19-15,19 19 0,-19-19 0,0 0 16,-20 0-16,20 0 0,-19 0 0,19 0 15,-20-1-15,1 1 0,0-19 16,-1 19-16,1-19 0,19 19 0,-19-19 16,-1-1-16,1 20 0,19-19 0,-19 0 15,18 19-15,1-19 0,0-1 16,0 20-16,0-19 0,-1 0 0,20 19 16,0-19-16,-19 19 0,19-1 0,0 1 15,0-19-15,0 38 0,19-19 16,-19 0-16,-1 0 0,20 0 15,-19 19-15,38 0 0,-19 19 16,20-19-16,-1 19 0,0 0 16,19 19-16,-19-19 0,19 20 0,0-20 15,1 19-15,-1 0 0,0-19 0,19 19 16,-18 0-16,18-18 0,-19 18 16,0-19-16,0 19 0,20-19 15,-20 0-15,-19 0 0,19 0 0,0 1 16,-19-20-16,20 19 0,-20-19 15,0 19-15,0-19 0,-19 19 0,19-19 0,0 0 16,0 0-16,-38-19 31,0 19-31,19-19 0,-19 0 16,-19-1-16,19 1 0,-20 0 0,1 0 16,0 0-16,0 0 0,0 0 0,-1-19 15,1 19-15,0-1 0,-19-18 0,38 19 16,-19 0-16,-1 0 0,20 0 15,-19 19-15,19-19 0,0 0 16,0 0-16,0 19 0,0-19 0,-1 19 16,20-20-16,20 20 15,-1 20-15,0-20 0,0 19 0,19 0 16,0 0-16,-19 0 0,20 0 16,-1 0-16,0 19 0,-19-19 0,19 0 15,0 20-15,-19-20 0,20 0 16,-20 0-16,0 0 0,19 0 0,-19 0 15,0 0-15,0 0 0,0-19 0,-19 20 16,20-20-16,-1 19 0,0 0 16,0-19-16,-19-19 31,-19 0-15,19-1-16,-19 20 15,0-19-15,-1 0 0,1 0 0,0 0 0,0 0 0,0 0 16,-19 0-16,19 0 0,0 0 15,0-1-15,-1 1 0,1 0 16,0 0-16,38 19 16,0 0-1,1 19-15,-1-19 0,0 19 0,19 0 16,-19-19-16,19 20 0,-19-1 16,20 0-16,-20-19 0,19 19 0,-19 0 15,0-19-15,0 19 0,0-19 16,0 19-16,0-19 0,1 0 0,-20 19 15,19-19-15,0 0 0,-19 19 0,19-19 16,-19-19 15,-19 19-31,19-19 16,-19 19-16,0-19 0,-1 19 0,1-19 16,-19 0-16,19 0 0,-19 0 0,0 0 15,-1 19-15,1-20 0,19 1 0,-19 0 16,0 0-16,19 0 0,-20 19 15,20-19-15,0 0 0,0 19 0,0-19 16,0 19-16,0-19 16,38 19-1,0 0-15,0 0 0,0 19 16,0-19-16,0 0 0,1 19 16,-1-19-16,0 19 0,0-19 0,0 19 15,0-19-15,0 0 0,-19 19 16,19-19-16,0 19 0,0-19 15,1 19-15,-1-19 16,-38 0 15,-1-19-31,1 19 16,0-19-16,-19 19 0,19-19 0,-19 19 16,0-19-16,18 0 0,-18 19 0,-19-19 15,19 0-15,0 0 0,-1 19 16,1-19-16,0-1 0,0 1 0,19 19 15,-19-19-15,18 0 0,-18 19 0,19-19 16,0 19-16,0-19 0,0 0 16,0 19-16,38 0 31,0 0-31,0 19 16,0-19-1,0 19-15,0-19 0,-19 19 0,19-19 16,1 19-16,-1 0 0,0-19 15,-19 19-15,19-19 0,0 20 16,0-20 0,-38-20 15,0 20-15,19-19-16,-19 19 0,0-19 15,0 19-15,-1-19 0,1 19 16,0-19-16,0 0 0,0 19 0,0-19 15,0 19-15,0-19 0,0 19 16,0-19-16,-1 19 0,1-19 0,0-1 16,0 20-16,0 0 15,19-19 1,0 38-16,19-19 16,0 20-1,0-1-15,0-19 16,1 0-16,-1 19 0,0-19 15,-19 19-15,19-19 16,0 0-16,0 0 16,-19-19 15,-19 19-15,19-19-16,-19 19 0,0-19 15,0 19-15,0-20 0,-1 20 16,1-19-16,0 19 0,0-19 0,0 19 15,0-19-15,0 19 0,0-19 0,0 19 16,0-19-16,-1 19 16,20-19-16,-19 19 0,0 0 15,19-19-15,19 19 16,-19-19-16,19 19 16,1 19-16,-1-19 15,0 0-15,0 0 0,0 19 0,19-19 16,-19 19-16,0-19 0,0 19 0,1-19 15,18 19-15,-19-19 0,0 19 16,0-19-16,19 19 0,-19-19 0,0 19 16,20-19-16,-20 0 0,0 20 15,19-20-15,-19 0 0,0 19 0,0-19 16,0 0-16,1 0 0,-1 0 0,0 19 16,0-19-16,0 0 15,-19-19 1,-19 19-16,0 0 15,0-19-15,0 19 16,-1 0-16,20-20 0,-19 20 16,0 0-16,0 0 0,19-19 15,-19 19-15,0 0 16,19-19 0,0 38-1,0 0 1,19-19-16,-19 20 0,19-20 0,-19 19 15,19 0-15,0 0 0,-19 0 16,19 0-16,1 0 0,-1 0 0,0-19 16,0 19-16,0 0 0,-19 1 15,19-1-15,0-19 0,0 19 0,0-19 16,-19 19-16,19-19 0,0 19 0,1-19 16,-20 19-16,0-38 31,-20 19-16,1 0-15,19-19 0,-19 19 16,19-19-16,-19 19 0,19-19 16,-19 19-16,19-19 0,19 38 15,0-19 1,0 0-16,0 19 0,20 0 0,-1 0 16,0 0-16,0 0 0,20 19 0,-20-19 15,0 20-15,19-20 0,-19 19 16,20 0-16,-20-19 0,0 19 0,19-19 15,-18 1-15,-1 18 0,-19-19 16,19 0-16,0 0 0,-19 0 0,20-19 16,-20 19-16,0 0 0,0-19 15,0 19-15,0-19 0,0 20 0,0-20 16,-19 19 0,-19-19-1,0-19-15,0 19 0,0 0 0,-19 0 16,19-20-16,-20 20 0,1-19 0,19 19 15,-19-19-15,0 19 0,19-19 16,-20 19-16,20-19 0,0 19 0,0-19 16,0 19-16,0-19 0,0 19 0,38 0 31,0 0-31,0 19 16,0-19-16,19 19 0,-18 0 15,-1 0-15,19-19 0,-19 19 0,19 0 16,-19 1-16,19-20 0,-19 19 0,20 0 15,-20 0-15,0-19 0,19 19 0,-19-19 16,19 19-16,-19-19 0,1 0 16,-1 19-16,0-19 0,0 0 0,-19 19 15,19-19-15,0 0 0,-19 19 16,-19-19 0,0 0-1,0 0-15,-19 0 0,18 0 16,1 0-16,-19-19 0,0 19 0,19 0 15,-19 0-15,-1 0 0,20 0 16,0 0-16,-19-19 0,19 19 0,0 0 16,0 0-16,0 0 0,19 19 15,19-19 1,0 19-16,0-19 0,0 19 16,0-19-16,19 20 0,-19-20 15,1 0-15,18 19 0,-19-19 0,19 0 16,0 19-16,-19-19 0,20 0 0,-20 0 15,19 0-15,-19 19 0,19-19 0,-19 0 16,0 0-16,0 0 0,1 0 16,-1 0-16,0 0 15,-19 19-15,-19-19 16,0 0-16,-1 0 0,-18 0 16,19 0-16,0 0 0,-19 0 0,0 0 15,19 19-15,-20-19 0,1 0 16,19 0-16,-19 0 0,19 0 0,-19 0 15,18 0-15,1 0 0,0 0 0,0 0 16,0 19-16,38-19 31,0 0-31,0 19 0,0-19 16,20-19-16,-1 19 0,0 0 16,0 0-16,0 0 0,1 0 0,-1-19 15,19 19-15,-19 0 0,20-19 0,-20 19 16,19 0-16,-19-19 0,20 19 15,-20-19-15,0 19 0,0 0 0,-19-19 16,20 19-16,-20 0 0,19-19 16,-19 19-16,0 0 0,0 0 0,-38 0 31,0 0-31,0 0 0,0 0 16,-19 19-16,18-19 0,-18 0 15,19 0-15,0 0 0,-19 19 0,19-19 16,0 0-16,0 0 0,-1 0 0,-18 19 15,19-19-15,0 0 16,0 0-16,0 0 16,38 0-1,-19-19-15,19 19 0,0 0 16,0-19-16,0 19 16,0 0-16,1 0 0,-1-19 0,0 19 15,0 0-15,0-20 0,0 20 0,0-19 16,0 19-16,0 0 15,0 0-15,-19-19 0,20 19 16,-40 0 0,20-19-16,-19 19 0,0 0 15,0 0-15,0 0 0,0 0 0,0 0 16,0 0-16,-19 0 0,-1 0 16,20 0-16,-19 0 0,19 0 0,-19-19 15,19 19-15,-20 0 0,20 0 0,0 0 16,0 0-16,0 0 15,0 0-15,38-19 0,0 19 16,0 0-16,0 0 16,0 0-16,20 0 0,-1 0 0,-19-19 15,19 19-15,0 0 0,1 0 0,-20 0 16,19 0-16,0 0 0,0 0 16,-19-19-16,20 19 0,-20 0 0,0 0 15,0 0-15,0 0 0,0 0 16,0 0-16,0 0 0,-38 0 15,0 0 1,0 0-16,0 0 0,0 0 16,0 0-16,-20 0 0,1 0 0,0 0 15,0 0-15,0 0 0,-1 0 16,1 0-16,0 0 0,0 0 0,19 0 16,-19 0-16,18 0 0,1 0 0,0 0 15,0 0-15,0 19 0,38-19 16,0 0-1,0 19-15,20-19 16,-1 0-16,-19 0 0,19 0 0,0 0 16,0 0-16,1 0 0,-1 0 0,0 0 15,0 0-15,0 0 0,1 0 0,-1 0 16,0 0-16,-19 0 0,19 19 16,-19-19-16,0 0 0,20 0 0,-20 0 15,0 0-15,0 0 16,-38 0-1,0 19-15,0-19 0,0 0 0,-20 0 16,1 19-16,0-19 0,-19 0 16,-1 0-16,1 19 0,0-19 0,0 0 15,-20 0-15,20 19 0,0-19 16,-1 0-16,1 0 0,19 0 0,0 0 16,-1 0-16,1 0 0,19 0 0,-19 20 15,19-20-15,0 0 0,38 0 31,0 0-31,0 19 0,0-19 16,19 0-16,-19 0 0,20 0 0,-1 0 16,0 0-16,0 19 0,19-19 0,-18 0 15,-1 0-15,0 0 0,19 0 0,-18 19 16,-1-19-16,0 0 0,-19 0 16,19 0-16,0 0 0,-18 19 15,-1-19-15,19 0 0,-19 0 0,0 0 16,0 0-16,0 0 0,-38 0 15,0 0 1,0 0-16,0 0 16,0 0-16,-19-19 0,-1 19 0,20 0 15,-19 0-15,0 0 0,0 0 16,-1-19-16,20 19 0,-19 0 0,19 0 16,0 0-16,0 0 0,0 0 0,0 0 15,19-19 1,19 19-16,0 0 15,0 0-15,0 0 0,0 0 16,0 0-16,0-19 0,0 19 0,20 0 16,-20 0-16,0 0 0,19-20 0,-19 20 15,0 0-15,0 0 0,0 0 16,1 0-16,-1 0 0,0-19 0,0 19 16,0 0-16,-38 0 15,0 0 1,-19 19-16,18-19 0,-18 0 15,19 0-15,-19 20 0,0-20 0,0 0 16,-20 19-16,20-19 0,0 0 16,0 0-16,19 19 0,-20-19 15,20 0-15,0 0 0,0 0 0,0 19 16,0-19-16,38 0 0,0 0 16,0 0-16,0 0 0,0 0 15,0 0-15,20 0 0,-20 0 16,19 0-16,-19 0 0,19 0 0,-19 0 15,20 0-15,-20 0 0,19 0 16,-19-19-16,0 19 0,0 0 0,0 0 16,0 0-16,0 0 0,1 0 0,-20-19 15,-20 19 17,1 0-32,0 0 0,-19 0 0,0 0 15,0 0-15,-1 0 0,1 0 0,0 0 16,0 0-16,-19 0 0,18 0 0,-18 0 15,19 0-15,0 0 0,-1-19 16,20 19-16,-19 0 0,19 0 16,-19 0-16,19 0 0,0 0 0,0 0 15,-1 0-15,20-20 16,20 20 0</inkml:trace>
  <inkml:trace contextRef="#ctx0" brushRef="#br0" timeOffset="252">7898 5153 0,'19'0'16,"0"0"-16,-38 0 31,0 0-31,0 19 0,0-19 15,-19 19-15,19-19 0,-20 19 16,1 0-16,0 0 0,0 0 16,0 1-16,18-1 0,1-19 0,-19 19 15,19 0-15,0-19 0,19 19 0,-19-19 16,19 19-16,-19-19 0,38 0 0,-19 19 16,19-19-16,0-19 15,0 19-15,19 0 0,-19-19 0,1 19 16,18-19-16,0 0 0,-19 19 15,19-19-15,-19 0 0,20-1 0,-20 1 16,19 19-16,-19-19 0,0 0 0,0 0 16,0 0-16,0 19 0,0-19 15,1 19-15,-20-19 0,19 0 0,-38 0 16,-1 19 0,1 19-16,-19-19 15,19 0-15,-19 19 0,19 0 0,-19-19 16,18 19-16,-18 0 0,19-19 15,0 19-15,-19 0 0,19-19 0,19 19 16,-19-19-16,0 0 0,19 19 0,-20-19 16,40 0-1,-1 0-15,0-19 16,0 19-16,0-19 16,0 19-16,0-19 0,19 19 0,-19-19 15,1 0-15,18 0 0,-19 19 0,0-19 16,0 0-16,19 0 0,-19-1 15,0 20-15,-19-19 0,20 0 0,-1 19 16,-19-19-16,0 0 16,-19 19-16,-1 0 15,1 0-15,0 19 0,-19-19 0,0 19 16,0 0-16,-20 0 0,20 1 16,0-1-16,-19 19 0,18-19 0,1-19 15,0 19-15,19 0 0,-19 0 16,19-19-16,0 19 0,-1-19 15,20 19-15,0 1 0,20-40 16,-1 20-16,0 0 16,0-19-16,0 19 0,19-19 0,-19 0 15,0 19-15,0-19 0,20 0 16,-20 19-16,0-19 0,19 0 0,-19 0 16,0 0-16,0 19 0,0-20 0,1 1 15,-1 0-15,-19 0 16,0 0-16,-19 19 15,-1 0-15,1 0 16,0 0-16,-19 19 0,19-19 0,-19 19 16,-20-19-16,20 19 0,0 0 0,-19 1 15,19-1-15,-1-19 0,1 19 16,19 0-16,-19-19 0,19 19 0,0-19 16,0 19-16,-1-19 0,20 19 15,20-19-15,-1-19 16,19 19-16,-19 0 0,19-19 0,-19 0 15,19 19-15,-18-19 0,18 0 0,0 19 16,-19-19-16,19-1 0,0 1 16,-18 0-16,18 0 0,-19 19 0,0-19 15,0 19-15,0-19 0,0 19 16,-19-19-16,19 19 0,-19-19 0,-19 19 16,0 0-16,0 19 0,0-19 15,-19 0-15,0 19 0,-1 0 16,-18 0-16,0 0 0,-1 0 0,1 0 15,-19 1-15,18-1 0,1 0 16,0 19-16,0-19 0,18 0 0,-18 0 16,19 0-16,0 0 0,0-19 0,18 20 15,-18-1-15,19-19 0,-19 19 16,19-19-16,0 19 0,0-19 16,0 19-16,38-19 15,-19-19-15,19 19 16,0 0-16,0 0 0,0-19 15,19 19-15,-19 0 0,0-19 16,20 19-16,-1-19 0,0 19 0,0 0 16,0-20-16,1 1 0,-1 19 15,19-19-15,-19 19 0,20-19 0,-20 19 16,0-19-16,19 19 0,-19-19 0,1 19 16,-20-19-16,19 19 0,-19-19 15,0 19-15,19 0 0,-38-19 0,19 19 16,-38 0-1,0 0-15,-19 0 0,0 0 0,0 19 16,-1-19-16,-18 19 0,0 0 16,-20-19-16,20 19 0,0 0 15,-19 0-15,18 0 0,-18 0 0,19-19 16,18 20-16,-18-1 0,19-19 16,0 19-16,-1 0 0,20-19 0,0 0 15,0 19-15,0-19 0,19 19 16,19-19-16,-19-19 15,38 19-15,-19 0 0,1 0 0,18-19 16,0 19-16,0-19 0,0 19 0,1-19 16,18 19-16,-19-19 0,0 19 0,20 0 15,-20-20-15,0 20 0,0 0 16,0-19-16,0 19 0,-18 0 0,-1 0 16,0 0-16,0 0 0,0 0 15,-19 19-15,-19-19 0,0 20 16,0-20-16,-20 19 0,1 0 0,0 0 15,0 0-15,0 0 0,0-19 16,-1 19-16,1 0 0,19 0 0,-19-19 16,19 19-16,0-19 0,0 0 15,19 20-15,19-20 16,0 0-16,0 0 16,19 0-16,0-20 0,0 20 0,1-19 15,-1 19-15,0-19 0,0 19 0,0-19 16,1 19-16,-20-19 0,19 19 15,0 0-15,-19-19 0,0 19 0,0 0 16,0-19-16,1 19 0,-1 0 0,-38 19 31,-1-19-31,1 19 0,0 0 16,-19-19-16,0 19 0,0 0 0,-1 0 16,-18 1-16,19-1 0,-19 0 15,19 0-15,-1 0 0,-18-19 0,19 19 16,0 0-16,19 0 0,-20-19 15,20 19-15,-19-19 0,19 19 0,0-19 16,38 0 0,19 0-1,-19-19-15</inkml:trace>
  <inkml:trace contextRef="#ctx0" brushRef="#br0" timeOffset="253">7860 5229 0,'57'-19'0,"-19"0"16,1 0-16,-1 0 0,-19 19 16,19-19-16,-19 0 0,19 19 0,-19-19 15,0 19-15,-19-20 0,20 20 0,-1-19 16,-19 0-16,19 19 16,-19-19-16,0 0 15,-19 19 1,19-19-1,19 19 32,-19-19-47,19 19 16,-19-19 0,19 19-1,-38 0 1,0 0-1,0 0-15,0 19 16,-1-19-16,-18 0 0,19 19 0,-19-19 16,19 0-16,-19 19 0,19-19 0,-20 19 15,20-19-15,0 0 0,0 19 16,0-19-16,0 0 0,0 0 0,0 19 16,0-19-16,19-19 31,19 19-31,-19-19 15,19 19-15,0-19 32,-19 0-17,-19 19-15,0 0 16,0-19-16,0 19 16,-1 0-16,-18 0 0,19 0 15,-19 19-15,0-19 0,0 0 0,-20 19 16,20 0-16,-19-19 0,19 19 0,-20 0 15,20-19-15,0 19 0,0 1 16,-1-20-16,20 19 0,0 0 0,0-19 16,0 19-16,0-19 0,19 19 15,0 0-15,19-19 16,0 0-16,0 0 0,0 0 16,0-19-16,1 19 0,18 0 0,-19-19 15,0 19-15,0-19 0,19 19 16,-19-19-16,0 19 0,1-19 0,-1 19 15,0-20-15,0 20 16,-38 0 0,0 0-16,0 0 0,-1 20 0,-18-1 15,0 0-15,-19 0 0,-1 0 16,1 19-16,0-19 0,-19 19 0,18-18 16,-18 18-16,19 0 0,-1 0 15,1-19-15,0 19 0,-1-18 0,20-1 16,0 0-16,0 0 0,19 0 0,-20 0 15,20 0-15,0-19 0,0 19 16,0-19-16,19 19 0,19-38 16,0 19-1,0 0-15,0-19 0,20 19 0,-20-19 16,19 0-16,-19 19 0,19-19 0,0 0 16,1 0-16,-1 0 0,0 19 15,0-20-15,0 1 0,-18 19 0,18-19 16,19 0-1,-38 19 1,-38 0-16,0 0 0,-19 19 0,19 0 16,-20-19-16,1 19 0,0 1 15,0-20-15,0 19 0,-1 0 0,1 0 16,19-19-16,-19 19 0,19-19 0,-19 19 16,19-19-16,-1 0 0,1 19 15,0-19-15,19-19 16,19 19-16,0-19 15,1 0-15,18 19 0,-19-19 0,19 0 16,-19 0-16,19-1 0,1 1 0,-1 0 16,0 0-16,0 0 0,0 0 15,1 0-15,18 0 0,-19 0 0,-19 0 16,19 19-16,-19-20 0,20 1 16,-20 19-16,0-19 0,0 19 0,-19-19 15,-19 19-15,0 0 0,0 0 16,-20 19-16,1-19 0,-19 19 0,19 0 15,-20 1-15,1-1 0,0 0 16,0 0-16,-1 0 0,20 0 16,-19 0-16,19 0 0,18-19 0,-18 19 15,19-19-15,0 19 0,0-19 16,19-19-16,19 19 0,0-19 0,0 0 16,0 0-16,0 0 0,20 19 15,-20-19-15,19 0 0,0 0 16,-19 0-16,19-20 0,1 20 0,-20 0 15,19 0-15,-19 19 0,0-19 0,0 0 16,0 19-16,0-19 0,-19 0 16,0 0-16,-19 19 15,0 0-15,0 19 0,0-19 16,-19 0-16,19 19 0,-19-19 0,-1 19 16,1-19-16,0 19 0,0 0 0,19-19 15,-20 19-15,1-19 0,19 19 0,-19-19 16,19 19-16,0-19 0,0 19 15,0-19-15,0 0 16,38 0 0,0-19-16,0 19 0,0 0 15,0-19-15,0 19 0,0-19 0,0 19 16,0-19-16,0 19 0,1-19 16,-1 19-16,-19-19 0,19 19 15,0 0-15,-19-19 0,19 19 16,-38 0-16,0 0 15,0 0-15,0 0 0,-1 0 0,1 0 16,-19 0-16,19 19 0,-19-19 16,19 0-16,-19 19 0,-1-19 15,20 0-15,-19 0 0,19 19 0,0-19 16,0 0-16,0 0 0,0 0 0,19 19 16,0-38-16,19 19 15,0 0-15,0-19 0,0 19 16,19 0-16,-19-19 0,20 19 0,-1-19 15,0 0-15,0 19 0,0-19 0,0-1 16,1 20-16,-1-19 0,0 19 16,-19-19-16,19 19 0,-19-19 0,1 19 15,-1 0-15,0 0 0,-19 19 16,-19 0 0,0 0-16,-1 1 0,-18-1 0,0 0 15,0 0-15,0 19 0,-20-19 0,20 19 16,-19-19-16,19 20 0,-20-1 0,20-19 15,0 19-15,0-19 0,0 0 16,-1 0-16,20 1 0,0-1 16,0 0-16,0-19 0,0 19 0,19 0 0,19-19 15,-19 19-15,19-19 16,0 0-16</inkml:trace>
  <inkml:trace contextRef="#ctx0" brushRef="#br0" timeOffset="254">6237 5516 0,'57'-19'0,"0"19"0,-19-19 16,20 19-16,18-20 0,-19 20 0,1-19 15,-1 19-15,0-19 0,0 19 16,1-19-16,-1 19 0,-19-19 0,20 19 16,-20 0-16,-19-19 0,19 19 15,0 0-15,-19-19 0,0 19 0,0 0 16,-19 19-16,-19-19 16,0 19-16,0-19 0,-19 19 15,19 0-15,-19-19 0,-20 19 0,20 0 16,0 1-16,-19-1 0,19 0 15,-20 0-15,20 0 0,0-19 0,0 19 16,19 0-16,-20-19 0,20 19 0,0-19 16,0 19-16,0-19 0,19 19 15,-19-19-15,38 0 0,0 0 16,0 0-16,0 0 16,19 0-16,-18-19 0,18 19 0,-19-19 15,19 19-15,0 0 0,0-19 0,-18 19 16,18-19-16,0 19 0,-19 0 15,19-19-15,-19 19 0,0 0 0,1-19 16,-1 19-16,0 0 0,0 0 16,-38 0-16,0 19 15,0-19-15,-1 19 0,-18-19 0,0 19 16,0 0-16,-19 0 0,18 0 0,-18 1 16,19-1-16,-19 0 0,-1 0 15,1 0-15,19 0 0,-20 0 0,20-19 16,0 19-16,19-19 0,-19 19 15,19-19-15,0 19 0,0-19 16,-1 0-16,40 0 16,-1 0-16,0-19 15,0 19-15,19-19 0,0 0 0,0 19 16,1-19-16,-1 0 0,0 0 16,0 19-16,0-19 0,20 0 0,-20 0 15,19-1-15,-19 20 0,1-19 0,-1 0 16,19 19-16,-19-19 0,-19 19 15,20-19-15,-1 19 0,-19 0 0,19-19 16,-19 19-16,0 0 0,0-19 16,0 19-16,-38 0 15,0 0-15,0 0 16,0 0-16,-19 19 0,0-19 16,-1 19-16,1-19 0,0 19 0,0-19 15,-19 19-15,18 0 0,1 0 16,0-19-16,0 20 0,19-20 0,0 19 15,-1-19-15,1 0 0,0 19 0,38-19 16,20-19 0,-20 19-16,19 0 0,-19-19 15,19-1-15,19 20 0,-18-19 16,-1 19-16,19-19 0,0 0 0,-18 0 16,18 0-16,0 19 0,-19-19 0,20 0 15,-1 0-15,-19 0 0,19-1 16,-18 20-16,-1-19 0,0 0 0,-19 19 15,19-19-15,-19 0 0,1 19 16,18-19-16,-19 19 0,-19-19 16,-19 38-16,0-19 15,0 0-15,-20 19 0,-18-19 0,19 19 16,-19 0-16,-1 0 0,-18 0 16,19 1-16,-1-1 0,1-19 0,19 19 15,0 0-15,-1-19 0,1 19 16,0-19-16,19 0 0,0 19 0,0-19 15,19-19-15,38 0 16,77-38 0,-96 37-1,19 1-15,-19 0 0,0 0 16,19 19-16,-38-19 0,19 0 0,0 19 16,-19-19-16,0 0 15,-19 19-15,-19 0 0,19 19 16,-19-19-16,0 0 0,-1 19 0,1 0 15,-19 0-15,19 0 0,-20 0 16,1 0-16,0 1 0,0-1 0,-1 0 16,1 0-16,0 0 0,18 0 0</inkml:trace>
  <inkml:trace contextRef="#ctx0" brushRef="#br0" timeOffset="255">3143 3186 0,'-19'0'0,"-1"0"16,1 0 15,0 19-31,0-19 16,0 0-1,19 19-15,-19-38 16,38 19-1,-19-19-15,0 0 0,19 0 16,-19 0-16,19-1 16,-19 1-16,19 0 0,-19 0 0,0 0 15,19 0-15,-19 0 0,0 0 0,20 19 16,-20-19-16,0 0 0,-20 19 16,1 19-1,0 0-15,0 19 0,-19 0 16,19 19-16,-19 1 0,0-1 0,-1 0 15,20 1-15,-19 18 0,0-19 0,19 1 16,-19-1-16,18-19 0,1 19 0,0-18 16,0 18-16,0-19 0,19-19 15,-19 19-15,0-19 0,19 20 16,0-20-16,-19 0 0,19 0 0,0 0 16,0-38 15,19 0-31,-19 0 0,19-19 15,0 18-15,-19 1 0,19-19 16,0 0-16,0 0 0,0 0 0,1-20 16,-1 1-16,19 0 0,-19-1 0,0 1 15,19 0-15,-19-1 0,0 1 16,1 0-16,-1 19 0,0-20 0,0 20 16,0 19-16,-19-19 0,0 19 0,19 0 15,-19 0-15,0 0 0,-19 19 16,0 0-16,0 19 0,-19 19 15,18 0-15,-18 19 0,0-18 16,0 18-16,0 19 0,-20-19 0,20 20 16,0-20-16,0 0 0,19 1 0,-20-1 15,20 0-15,-19-18 0,19-1 16,0 0-16,19-19 0,-19 19 0,19-19 16,-19 0-16,19 1 0,19-20 15,-19-20-15,19 1 16,0 0-16,-19 0 0,19 0 0,0-19 15,0 19-15,0-19 0,1-20 16,18 20-16,-19 0 0,0-19 0,0 18 16,19-18-16,-19 19 0,0-19 0,20 18 15,-20-18-15,0 19 0,0 0 0,-19 0 16,19 18-16,0 1 0,-19-19 16,19 19-16,-19 0 0,0 0 15,-19 19-15,0 19 0,0 0 16,0 0-16,0 19 0,-19 20 15,18-1-15,-18 19 0,0 1 16,0 18-16,0-18 0,-20 18 0,39 1 0,-19-1 16,0 1-16,19-20 0,-19 0 15,18 1-15,1-20 0,19 0 0,-19 1 16,19-20-16,-19 0 0,19 0 16,0 0-16,0-19 0,0 1 0,0-1 15,19-19-15,0-19 0,0-1 16,1 1-16,-20-19 15,19 19-15,0-19 0,0 19 0,0-19 16,0-1-16,0 1 0,0 0 16,0-19-16,0 18 0,1 1 0,-1-19 15,19 19-15,-19-19 0,0-1 0,19 20 16,-19-19-16,20-1 0,-20 20 16,0-19-16,19 19 0,-19 0 0,0-1 15,0 1-15,-19 0 0,19 19 16,0-19-16,-19 19 0,20-1 0,-20 1 15,19 0-15,-19 0 0,0 0 16,-19 19-16,19 19 0,-20 0 16,1 0-16,0 20 0,0 18 15,0-19-15,0 19 0,-19 20 0,0-1 16,18 1-16,-18-1 0,0 19 16,19 1-16,0-20 0,-19 1 0,19-1 15,-1-19-15,1 1 0,19-1 16,-19-19-16,19 0 0,-19 1 0,19-20 15,0 19-15,0-19 0,19 0 0,0-19 16,0-19-16,1 0 0,-1 0 16,0 0-16,0-20 0,0 1 15,19 0-15,-19-19 0,0 19 0,20-20 16,-20 1-16,0 0 0,19-20 16,-19 20-16,0-19 0,0 18 0,0 1 15,0 0-15,1-1 0,-1 1 0,0 0 16,0 19-16,-19-1 0,19 1 15,-19 19-15,0-19 0,0 19 0,19 0 16,-38 19-16,0 19 16,19 0-16,-19 19 0,0 0 15,-20 20-15,20-1 0,0 19 0,-19 1 16,19-1-16,-19 20 0,0-20 0,18 19 16,1-18-16,0-1 0,0-18 15,0-1-15,0 0 0,19-19 0,-19 1 16,19-1-16,0-19 0,0 0 0,0 0 15,19-19-15,0 0 0,0-19 16,0 0-16,19-19 0,-18-1 16,-1 1-16,19-19 0,-19 0 0,19-1 15,-19-18-15,19 0 0,-18-1 16,18 1-16,0-20 0,-19 20 16,0 0-16,19-1 0,-19 20 0,0 0 15,-19-1-15,20 20 0,-20 0 0,19 0 16,-19 19-16,0-1 0,0 1 0,-19 19 15,19 19-15,-20 1 0,1 18 0,0 0 16,0 38-16,0-18 0,-19 18 16,19 20-16,-19-1 0,19 1 0,-20 18 15,20-38-15,0 20 0,0-20 16,0 1-16,0-20 0,19-19 0,-19 20 16,19-20-16,0-19 0,0 19 0,0-19 15,0 0-15,19-19 0,0-19 16,0 0-16,0-19 0,0 0 15,0-1-15,0 1 0,20-19 0,-20 0 16,0-1-16,0-18 0,0 19 16,0-20-16,0 1 0,0 19 0,19-20 15,-18 1-15,-1-1 0,0 20 0,0 0 16,0 19-16,0-1 0,-19 1 16,19 0-16,-19 19 0,19 0 0,-19 38 31,-19 19-31,19 0 0,-19 20 0,0 18 15,0 0-15,0 20 0,0 19 0,0-20 16,-20 20-16,20-20 0,0 20 16,0-39-16,0 20 0,0-20 0,0-19 15,19 1-15,-19-1 0,19 0 16,0-19-16,0 0 0,0-18 0,0 18 16,0-19-16,0 0 0,19-19 0,-19 19 15,19-19-15,-19-19 16,19 19-16,-19-19 0,19 0 0,-19 0 15,0-20-15,0 1 0,19 0 16,-19 0-16,0 0 0,0-20 0,0 1 16,0 0-16,0 19 0,0-20 0,19-18 15,-19 19-15,0-1 0,0 1 16,19 0-16,-19-1 0,0 1 0,19 0 16,-19 0-16,20-1 0,-20 1 15,19 19-15,-19 0 0,19-1 0,-19 20 16,0-19-16,0 19 0,0 0 0,0 0 15,-19 19 1,0 38-16,-1 0 0,1 0 0,0 39 16,0-1-16,-19 1 0,19 18 0,0 20 15,0-20-15,0 1 0,0-1 16,-1 1-16,1-20 0,0 0 0,19 1 16,-19-20-16,19 0 0,0-18 15,0-1-15,0 0 0,0 0 0,0-19 16,0 0-16,0 0 0,0 1 15,19-40-15,-19 1 16,0 0-16,0 0 0,0-19 0,0 19 16,0-38-16,0 18 0,-19-18 15,19-19-15,-19 18 0,19-18 0,-19 19 16,0-20-16,0 1 0,0 19 0,19-1 16,-19 20-16,-1-19 0,20 19 15,-19 19-15,0-20 0,19 20 16,-19 0-16,0 19 0,19-19 0,-19 38 0,19 0 15,0 0-15,-19 20 0,19 18 16,0 0-16,19 0 0,-19 20 0,0-1 16,19-18-16,-19 18 0,19 0 0,0-18 15,-19-1-15,19 0 0,-19 0 16,19-18-16,-19-1 0,20 0 0,-20 0 16,19 0-16,-19-18 0,19-1 15,-19 0-15,19 0 0,-19 0 0,19-19 16,-19-19-1,0-19-15,0 19 0,0-20 0,-19 1 16,19-19-16,-19 0 0,19-20 16,-19 20-16,0-19 0,-1-1 0,1 20 15,0 0-15,19-1 0,-19 1 16,0 19-16,19 19 0,-19-20 0,19 20 16,-19 0-16,0 19 15,19 19-15,-19 0 0,19 39 0,0-20 16,0 19-16,0 20 0,0-20 0,0 19 15,19 1-15,-19-20 0,0 19 16,19 1-16,-19-20 0,19 0 0,-19 1 16,19-20-16,-19 19 0,19-38 15,-19 19-15,19-18 0,-19 18 0,19-38 16,-19 19-16,19-19 0,-19-19 0,20 0 16,-20-20-16,0 1 15,0 0-15,-20 0 0,20 0 0,-19-20 16,0 1-16,0-19 0,0 18 0,-19-18 15,19 19-15,0 19 0,0-20 0,-1 20 16,1 0-16,19 19 0,-19 0 16,0 0-16,0 19 0,0 19 15,19 19-15,0 0 0,0 0 0,0 20 16,0-1-16,0 0 0,19 19 16,0-18-16,-19-1 0,19 0 0,0 1 15,0-1-15,-19-19 0,20 19 16,-1-37-16,-19 18 0,19 0 0,-19-19 15,19 0-15,-19 0 0,0 0 0,19 0 16,-19-38 0,0 0-16,0-19 0,-19 19 15,19-19-15,-19 0 0,0-1 16,0 1-16,-1-19 0,1 19 0,0-20 16,0 20-16,0 0 0,0 0 0,19 19 15,-19-20-15,0 20 0,19 0 16,-19 19-16,0 19 15,19 20-15,19-20 0,-19 19 0,19 19 16,-19 0-16,19-18 0,0 18 16,0 0-16,0 1 0,0-1 0,0-19 15,20 19-15,-20-18 0,0-1 16,0 0-16,0-19 0,0 19 0,0-19 16,0 0-16,0 20 0,0-39 15,-19 19-15,20 0 0,-1-19 0,0 0 16,0 0-16,0-19 15,-19 0-15,-19 0 0,19-1 16,-19-18-16,19 19 0,-19-19 16,0 0-16,-20 0 0,20-1 0,0-18 15,-19 19-15,19 0 0,0-20 16,-19 20-16,18 0 0,-18 0 0,19 0 16,0 18-16,0-18 0,0 19 0,0 0 15,0 0-15,0 0 0,-1 19 16,1 19-16,19 0 15,19 19-15,1 0 0,-1 20 0,0-1 16,19 19-16,0-18 0,0 18 16,1 1-16,18-1 0,0 0 0,0-18 15,-18 18-15,18 0 0,0-18 16,-19-1-16,20 0 0,-20 1 0,0-20 16,0 19-16,0-19 0,1 0 0,-1 1 15,0-1-15,-19-19 0,19 0 16,-19 19-16,1-19 0,-1 0 0,0 1 15,19-20-15</inkml:trace>
  <inkml:trace contextRef="#ctx0" brushRef="#br0" timeOffset="256">2990 5859 0,'-38'-19'0,"19"0"16,0 19-16,-1-19 0,1 19 0,0-19 15,0 0-15,0 19 16,19-19-16,0 38 15,19-19-15,0 19 0,19 0 16,1 0-16,-1 19 0,0 1 0,19 18 16,1-19-16,-1 19 0,0 1 15,0 18-15,1-19 0,-20 1 0,19-1 16,1 19-16,-20-18 0,19-1 0,-19 0 16,20 1-16,-20-20 15,19 19-15,-19-19 0,19 20 0,-18-20 0,-1-19 16,-19 19-16</inkml:trace>
  <inkml:trace contextRef="#ctx0" brushRef="#br0" timeOffset="257">3410 6261 0,'-19'-20'0,"0"20"16,19-19-16,-19 0 16,0 0-1,38 19-15,0 0 16,0 0-16,0 19 15,0-19-15,0 19 0,19 0 0,1 20 16,-1-20-16,0 19 0,0 0 16,0 0-16,20 20 0,-20-20 0,19 0 15,0 0-15,-18 19 0,18-18 0,0-1 16,-19 0-16,20 0 0,-1 0 16,-19-18-16,20 18 0,-20 0 0,0-19 15,19 19-15,-19-19 0,1 0 16,-1 1-16,0-1 0,0 0 0,-19 0 15,19 0-15,1-19 0,-20 19 0,19-19 16,-19 0-16,0 0 0,0 19 16,19-19-16,-18 0 0,-1 0 15,0 0-15,0 0 16,-19 19-16,19-19 0,-19-19 16,-19 19-1,0 0 1,0 0-16,0-19 0,-20 19 15,20 0-15,0-19 0,-19 19 16,0 0-16,19-19 0,-39 19 0,20-19 16,0 0-16,-19 19 0,-1-19 0,1-1 15,0 1-15,0 0 0,-20 0 16,20 0-16,0 0 0,-1 0 0,1 0 16,19 0-16,-20 0 0,1-20 15,19 20-15,-19 0 0,19-19 0,-1 19 16,1-19-16,0 19 0,19-1 15,-19-18-15,19 19 0,-20 0 0,20-19 16,0 19-16,0 0 0,19 0 0,-19 0 16,0-1-16,0 1 0,19 0 0,-19 0 15,0 0-15,19 0 16,-20 19-16,40 0 16,-20 19-16,19-19 15,0 38-15,0-19 0,0 0 0,19 20 16,-19-20-16,19 19 0,1 0 0,-1 0 15,0 0-15,19-18 0,-18 18 16,18 0-16,-19-19 0,19 19 0,1 0 16,-20-18-16,19-1 0,-19 19 0,0-19 15,20 0-15,-20 0 0,0 0 16,0 0-16,-19 0 0,20 1 0,-20-1 16,19-19-16,-19 19 0,19 0 15,-19-19-15,0 19 0,1-19 0,-1 19 16,0-19-16,0 19 0,0-19 15,-19 19-15,19-19 16,-38 0 0,0 0-16,0 0 15,0 0-15,0 0 0,-1 0 0,-18 0 16,0-19-16,0 19 0,0-19 16,-1 19-16,1-19 0,-19 0 0,19 19 0,0-19 15,-1 0-15,1 19 0,0-19 16,0 19-16,0-20 0,18 20 15,-18-19-15,19 19 0,0 0 0,0-19 0,0 19 16,0 19 0,38-19-16,-19 19 0,19 1 0,0-1 15,0 0-15,19 19 0,1-19 16,-1 19-16,0-19 0,0 0 0,19 20 16,-18-20-16,-1 0 0,0 0 15,0 0-15,0 0 0,-18-19 0,18 19 16,-19-19-16,0 19 0,0-19 0,0 19 15,0-19-15,0 0 0,-19 19 16,19-19-16,-19-19 16,-19 19-1,0 0-15,0-19 0,0 0 0,0 19 16,0-19-16,-19 0 0,19 19 16,-1-19-16,1 0 0,-19 0 0,38 0 15,-19 19-15,0-19 0,0 19 16,19-20-16,-19 20 0,19-19 15,19 19 1,0 19-16,0-19 0,0 20 16,0-20-16,0 19 0,0 0 0,1-19 15,-1 19-15,0 0 0,0 0 16,0-19-16,0 19 0,0 0 16,0-19-16,-19 19 0,-19-19 31,0-19-16,0 19-15,0-19 16,0 0-16,-19 0 0,18 0 0,1 0 16,-19 0-16,0-20 0,19 20 15,-19-19-15,-1 0 0,1 19 0,0-19 16,0-1-16,0 1 0,-1 19 0,1-19 16,0 0-16,0 19 0,0-20 0,-20 20 15,20-19-15,0 19 0,0 0 16,0-19-16,-1 19 0,1 0 0,19-1 15,-19 1-15,0 0 0,19 0 16,-20 0-16,20 0 0,-19 0 0,19 0 16,-19 0-16,19 0 0,0 0 0,0-1 15,-1 1-15,-18 0 0,19 0 16,0 19-16,0-19 0,0 0 16,19 0-16,-19 0 0,0 0 0,0 19 15,0-19-15,19-1 0,-20 1 0,1 0 16,0 0-16,19 0 15,-19 19-15,19-19 0,-19 0 0,19 0 16,-19 19-16,19-19 16,-19 19-1,19-19-15,0-1 16,-19 20 0,38 20 77,-19-1-93,0 0 0,19 0 16,-19 0-16,19 19 0,0-19 0,0 19 16,0 1-16,-19-20 0,19 19 0,1 0 15,18 0-15,-19-19 0,0 20 0,0-20 16,0 19-16,0-19 0,0 0 15,19 0-15,-38 0 0,39 0 16,-39 0-16,19 1 0,0-20 0,0 19 0,0 0 16,0-19-16,-19 19 15,19-19-15,-19 19 0,19-19 16,-19-19 15,-19 0-31,0 0 16,0 0-16,0-1 0,19 1 15,-38-19-15,19 19 0,0-19 0,-1 0 16,-18 19-16,19-20 0,-19-18 16,0 19-16,0 0 0,-1-20 0,20 20 15,-19-19-15,0 19 0,0 0 16,0-20-16,-1 20 0,20-19 0,-19 19 0,19-20 16,-19 20-16,19 0 0,0-19 15,-1 18-15,1 1 0,0-19 0,0 19 16,0 0-16,19-1 0,-19 1 15,19 0-15,0 0 0,-19 0 16,19-1-16,0 20 0,0-19 0,0 19 0,-19-19 16,19 19-16,0 0 0,0-1 15,0 1-15,0 0 0,0 0 0,0 0 16,0 0-16,-19 19 16,19-19-16,19 38 15,-19 0 1,0 0-16,0 0 15,0 0-15,19 0 0,-19 20 0,0-20 16,0 0-16,0 0 0,19 0 16,-19 0-16,0 0 0,0 0 0,0 0 15,0 1-15,19-1 16,-19 0-16,0 0 0,0 0 16,0-38 15,0 0-16,-19 0-15,19 0 0,0-1 0,0 1 16,-19 0-16,19-19 0,-19 19 16,19-19-16,0 0 0,-19 18 0,19 1 15,0-19-15,-19 19 0,19 0 16,0 0-16,-20 0 0,20 0 16,-19 19-16,19 19 0,0 0 0,0 19 15,-19-19-15,19 19 16,0 1-16,19-1 0,-19 0 0,0 0 15,0 0-15,19 1 0,-19-1 16,0 0-16,20-19 0,-20 0 0,0 0 16,0 0-16,19 0 0,-19 1 0,0-1 15,0-38 1,0-1-16,0 1 16,0 0-16,0-19 0,-19 19 15,19-19-15,-20 0 0,20-1 0,-19 1 16,19-19-16,0 19 0,-19-20 0,19 1 15,-19 0-15,19 19 0,0-1 16,-19 1-16,19 0 0,0 19 0,0-19 16,0 19-16,0 0 15,0 38-15,0 0 0,0 0 0,19 19 16,-19 0-16,19 39 0,0-20 0,0 19 16,1 20-16,18-1 0,0 20 15,-19-1-15,19-18 0,0-1 0,1 1 16,-1-20-16,0 1 0,0-1 0,20-19 15,-20 1-15,0-1 0,19 0 16,-19 1-16,20-20 0,-20 19 0,19-19 16,-19 0-16,20 1 0,-20-1 15,19-19-15,-19 19 0,20-19 0,-20 19 16,0-19-16,0 1 0,0 18 16,1-19-16,-1 0 0,0 0 0,-19 0 15,19 0-15,-19 0 0,20 0 0,-20 1 16,0-1-16,19 0 0,-19-19 15,0 19-15,0 0 0,0 0 16,0-19-16,1 19 0,-1 0 16,0-19-16,0 19 0,0 0 15,0-19 1,-19-19 0,0 0-1,-19 0-15,19 0 0,-19 0 16,0 0-16,0 0 0,19 0 15,-19 0-15,-1-1 0,1 20 0,0-19 16,0 0-16,0 0 0,0 19 16,0-19-16,0 0 0,19 38 15,19 0 1,-19 0-16,19 0 0,0 0 16,0 1-16,0 18 0,19-19 0,-18 0 15,18 0-15,-19 0 0,0 0 0,0 0 16,0 0-16,0-19 0,0 20 15,0-1-15,1-19 0,-1 19 16,-19-38-16,0 0 16,0-1-16,-19 1 0,-1 0 15,1 0-15,0-19 0,0 19 0,-19-19 16,19-1-16,-19-18 0,-1 19 16,1-19-16,0-1 0,0 1 0,0 0 15,0 0-15,-20-1 0,20-18 0,0 19 16,0-1-16,-1-18 0,1 19 15,0-1-15,19 1 0,-19 0 0,19-1 16,0 1-16,-1 19 0,1-19 16,0 18-16,0 1 0,19 0 0,-19 0 15,19 19-15,-19-19 0,19 18 16,0 1-16,0 0 0,0 0 0,0 0 16,0 0-16,19 19 0,0 0 15,0 0-15,-19 19 16,19 0-16,0 0 0,-19 0 15,20 0-15,-20 1 0,0-1 0,0 0 16,0 0-16,0 0 16,0 0-16,0 0 0,-20-19 0,20 19 15,-19 0-15,0-19 16,0 0-16,0 0 0,0-19 16,0 0-16,0 0 0,19 0 15,-19 0-15,0 0 0,-1-19 16,20-1-16,-19 1 0,0 0 0,19 19 15,-19-19-15,19-1 0,-19 20 16,19-19-16,-19 19 0,19 0 0,0 0 16,-19 0-16,19 38 15,0 0-15,0 19 16,0 0-16,0 20 0,0-1 0,19 0 16,-19 20-16,0-1 0,0-19 15,19 20-15,-19-20 0,0 0 0,0-19 16,0 1-16,0-1 0,0 0 0,19-19 15,-19 19-15,0-19 0,0 1 16,0-1-16,0-38 16,0-1-16,0 1 15,0-19-15,19 0 0,-19-19 0,0-1 16,19-18-16,-19 19 0,19-20 0,1 1 16,-20-20-16,19 1 0,19-1 15,-19 20-15,0-19 0,0-1 0,19 20 16,-19 18-16,1 1 0,-20 19 0,19-19 15,0 38-15,0-20 0,-19 20 16,19 19-16,-19 19 0,0 0 16,19 39-16,-19-20 0,0 38 0,0-18 15,0 18-15,0 0 0,-19 20 0,19-20 16,0 20-16,0-20 0,0-19 16,0 1-16,0-1 0,0 0 0,0-18 15,0-20-15,0 19 0,0-19 16,0 0-16,0 0 0,19-19 0,-19-19 15,0 0-15,0 0 0,0-19 16,0 19-16,0-20 0,0-18 16,0 19-16,0-19 0,0-1 0,0-18 15,0 19-15,0-20 0,0 1 16,0-1-16,0 1 0,19 0 0,-19-1 16,0 20-16,0 0 0,19 18 0,-19 1 15,0 0-15,0 0 0,0 19 0,19 19 16,-19-19-16,0 38 0,0 0 15,-19 0-15,19 19 0,0 19 16,0 1-16,-19-1 0,19 19 0,0 1 16,-19-1-16,19 1 0,-19-20 0,19 19 15,-19-18-15,19-1 0,0-19 0,0 0 16,0 0-16,0-18 0,0-1 16,0 0-16,0 0 0,19-19 15,-19-19-15,19 19 0,-19-19 16,19 0-16,-19-1 0,19-18 0,-19 19 15,19-19-15,-19 0 0,0 0 0,19-1 16,-19 1-16,0 0 0,0 19 16,0-19-16,20 19 0,-20-1 15,0 1-15,0 38 16,19 1-16,-19 18 0,0 0 0,19 19 16,0 20-16,-19-1 0,19 20 0,0-20 15,-19 19-15,19-18 0,0-1 16,0 1-16,0-1 0,-19 0 0,20-18 15,-1-20-15,-19 19 0,19-19 0,-19 1 16,19-1-16,-19-19 0,0 19 16,19-19-16,-19 0 0,0 0 0,19 0 15,-19-38 1,0 0-16,0 0 0,0-19 16,0 0-16,19 0 0,-19-20 0,0 1 15,0 0-15,0-20 0,0 20 16,0 0-16,0-1 0,0 20 0,0 0 15,0 0-15,0 19 0,0 0 16,0 57 0,-19 0-16,19 0 0,19 19 0,-19 1 15,0-1-15,0 0 0,0 1 16,19-1-16,-19 0 0,19-19 0,-19 20 16,0-20-16,19-19 0,0 19 0,-19-19 15,20 0-15,-20 1 0,19-20 16,0 0-16,0 0 0,0 0 15,0-20-15,0 1 0,-19 0 0,19 0 16,0-19-16,0 0 0,-19 0 0,20-1 16,-1-18-16,-19 0 0,19-1 0,-19 20 15,0-19-15,19 19 0,-19 0 16,0 18-16,0-18 0,0 19 0,0 0 16,0 38-16,0 0 0,0 0 15,0 20-15,0-1 0,0 19 16,0-19-16,0 20 0,19-1 0,-19 0 15,0 0-15,19 1 0,-19-1 16,19-19-16,-19 0 0,19-18 0,-19 18 16,19-19-16,0 0 0,1 0 0,-1-19 15,0 0-15,0 0 0,0-19 16,0 0-16,0-19 0,0 19 16,-19-1-16,0-18 0,19 0 15,-19 19-15,0-19 0,0 0 0,0 18 16,0 1-16,0 0 0,0 0 0,0 0 15,0 38-15,0 0 16,0 19-16,0-18 0,0 18 16,19-19-16,-19 19 0,0 0 15,0 0-15,0 1 0,20-1 0,-20-19 16,0 19-16,19-19 0,-19 0 16,0 0-16,0 0 0,-19 1 0</inkml:trace>
  <inkml:trace contextRef="#ctx0" brushRef="#br0" timeOffset="258">3506 5649 0,'-39'-57'0,"20"19"0,-19-19 16,19 18-16,-19-18 0,19 0 0,0 0 15,-1-1-15,1 20 0,0-19 16,0-20-16,19 20 0,-19-19 0,19 18 16,0-18-16,19 0 0,-19-1 15,0 20-15,19-19 0,-19 18 0,19 1 16,-19 0-16,19-1 0,-19 20 16,0 0-16,20 0 0,-20 19 0,0 0 15,0-1-15,0 1 0,0 58 16,0-20-1,0 38-15,0-19 0,-20 19 0,20 1 16,0-1-16,-19-19 0,19 20 0,0-20 16,0 0-16,0 0 0,0 0 15,-19-19-15,19 20 0,0-20 0,0 0 16,0 0-16,0 0 0,0 0 16,0-38-1,19 19-15,-19-19 0,0-19 16,0 19-16,19-20 0,-19 1 0,0 0 15,20 0-15,-20-19 0,0 18 16,19-18-16,-19 19 0,19-19 16,-19 18-16,0 1 0,0 0 0,0 19 15,19-19-15,-19 19 0,0-1 0,0 1 16,0 38 0,0 20-16,0-1 0,0 19 15,0 0-15,0 1 0,-19 18 16,19-19-16,0 1 0,0-20 0,0 19 15,0-19-15,0 1 0,0-1 0,0-19 16,0 19-16,0-19 0,0 0 0,0 0 16,19-19-16,-19-19 15,0 0-15,19 0 16,-19 0-16,0-19 0,19 0 0,-19-1 16,0 1-16,19 0 0,-19-19 0,0 19 15,0-20-15,0 20 0,0 19 0,0-19 16,0 19-16,0 0 0,0-1 15,-19 1-15,19 38 0,-19-19 0,19 39 16,-19-1-16,19 0 0,-19 19 16,19 20-16,-19-20 0,19 39 0,0-20 15,0 19-15,0 1 0,0-1 0</inkml:trace>
  <inkml:trace contextRef="#ctx0" brushRef="#br0" timeOffset="259">7382 7425 0,'-19'0'15,"19"-19"17,19 19-17,0-19 1,1 19-16,-1 0 15,0-19-15,0 19 0,0 0 0,0 0 16,19 0-16,-19 0 0,0 0 0,1 0 16,-1 0-16,0 0 0,19 19 15,-19-19-15,0 0 0,0 0 16,0 0-16,-19 19 0,19-19 16,1 0-16,-1 19 15,0-19 1,-38 0-1,0 0 1,-1 0 0,20-19-16,-19 19 0,0-19 15,0 19-15,19-19 0,-19 19 0,0-19 16,0 0-16,0 0 16,0 0-16,19 0 0,-19 0 15,-1 0 1,40 19-1,-1 19 1,0-19-16,-19 19 16,19-19-16,0 19 0,0-19 0,0 19 15,0 0-15,19-19 0,-18 19 16,-1-19-16,0 19 0,0-19 0,0 19 16,0-19-16,0 19 0,0-19 15,0 0-15,-19 19 16,-19-19-1,19-19-15,-19 19 16,0 0-16,0 0 0,0-19 16,0 19-16,0-19 0,0 19 0,-1-19 15,1 19-15,-19-19 0,38 0 16,-19 19-16,0-19 0,0 0 0,0 19 16,19-19-16,-19 19 0,19-19 15,-19 19-15,19-20 0,19 20 16,-19 20-16,19-20 15,0 19-15,0 0 0,-19 0 16,19 0-16,0 0 0,0 0 0,0 0 16,0 0-16,1 0 0,-1 0 0,0 1 15,0-1-15,0 0 16,0 0-16,0-19 0,-19 19 0,19 0 0,0 0 16,0 0-1,-38-19 1,0 0-1,19-19-15,-19 19 0,0-19 0,0 19 16,0-19-16,0 0 0,0 0 0,0 0 16,-20 0-16,20-1 0,0 1 15,0 0-15,0 0 0,0 19 0,0-19 16,19 0-16,-19 0 0,0 0 16,38 19-16,0 19 15,0-19-15,0 19 16,0 0-16,0-19 0,0 19 15,19 0-15,-18 0 0,18 0 0,-19 1 16,19 18-16,-19-19 0,0 0 16,19-19-16,-18 19 0,-1 0 0,0 0 15,0-19-15,0 19 0,0 0 0,0-19 16,0 20-16,0-20 0,-19 19 16,19-19-16,0 19 0,-19 0 15</inkml:trace>
  <inkml:trace contextRef="#ctx0" brushRef="#br0" timeOffset="260">8146 7616 0,'-19'-19'0,"0"19"0,19-19 15,-19 19-15,19-19 0,-19 19 0,0-19 16,0 19-16,19-19 0,-19 0 16,0 19-16,19-19 0,-20 0 0,1 19 15,0-19-15,19-1 0,-19 20 0,19-19 16,-19 0-16,0 0 15,19 0-15,-19 19 16,38-19 0,0 38-16,0-19 15,0 19-15,0-19 0,0 19 0,20 0 16,-20 0-16,0 1 16,76 75-1,-76-76 1,0-19-16,1 19 0,-20 0 0,19-19 15,-19 19-15,19-19 0,-19 20 0,19-20 16,0 19-16,0 0 16,-38-19 31,19-19-47,-19 19 0,19-19 15,-19-1-15,0 20 16,19-19-16,-19 19 0,19-19 15,-20 19-15,20-19 16,-19 19-16,19-19 0,0 38 31,19-19-15,-19 19-16,20 0 0,-20 0 16,19-19-16,-19 20 15,19-1-15,-19 0 16,19-19-16,-19 19 15,19-19 1,-38 0 0,19-19-16,0 0 15,-19 0 1,0-1-16,0 1 0,-1 0 16,20 0-16,-38 0 0,19 0 15,0 0-15,-19 0 0,0 0 0,19-20 16,-39 20-16,20 0 0,0 0 0,-19-19 15,18 19-15,-18 19 0,19-19 0,0 0 16,-20 19-16,20-19 0,0 19 16,19 0-16,-19-19 0,0 19 0,18 0 15,1 0-15,0 0 0,0 19 16,0-19-16,19 19 16,0 0-16,19-19 0,0 19 15,0-19 1,-19 19-16,19-19 0,1 0 0,-1 0 15,0 0-15,0 0 16,0 0-16,0 0 0,0 0 16,0 0-16,0 0 15,0 0-15,1 0 0,-1 0 16,0 0-16,0 0 16,-19-19-1,-19 19 1,0 0-16,-20 19 15,20-19-15,0 0 0,0 0 16,-38 19-16,19-19 0,19 19 16,-20-19-16,20 0 0,-19 19 15,19-19-15,0 0 0,0 0 0,0 19 16,0-19-16,0 0 16,-1 0-16,20 19 0,20-19 0,-1 0 31,0-19-31,0 19 0,0 0 15,0 0-15,0 0 0,0 0 0,0-19 16,0 19-16,0 0 0,1 0 16,-40 0-1,20 19-15,-19-19 16,0 0-16,-19 19 0,19-19 16,0 20-16,-19-20 0,0 19 0,18-19 15,-18 19-15,0-19 0,19 19 0,-19-19 16,0 19-16,-1-19 0,1 19 0</inkml:trace>
  <inkml:trace contextRef="#ctx0" brushRef="#br0" timeOffset="261">5320 8113 0,'0'-19'15,"-19"19"-15,0 0 16,19-19-16,0 0 16,19 0-1,0 0-15,0 19 16,0-20-16,0 1 0,0 19 0,0-19 15,0 19-15,1-19 0,-1 19 16,-19-19-16,19 19 0,0 0 0,-19-19 16,19 19-16,-19-19 15,0 38-15,-19-19 16,0 0-16,0 19 0,0-19 16,-1 19-16,1-19 0,0 19 15,-19-19-15,19 19 0,0-19 0,19 19 16,-19-19-16,0 20 0,0-20 15,-1 0-15,20 19 0,20-19 32,-1-19-32,0 19 15,0-20-15,0 20 0,0-19 16,0 19-16,0-19 0,0 19 16,0-19-16,1 19 15,-20-19-15,19 19 0,-19-19 16,-19 19-1,19 19-15,-20-19 0,1 0 16,0 0-16,0 19 0,0-19 0,0 0 16,0 19-16,0-19 0,0 0 15,19 19-15,-19-19 0,-1 0 0,1 19 32,38-38-17,1 19-15,-1-19 16,0 19-16,0-19 15,0 19-15,0-19 0,0 19 0,0-19 16,19 19-16,-18-19 0,-1 19 16,0-19-16,0 0 0,0 19 15,-19-19-15,-19 19 16,0 0 0,0 0-16,0 0 0,-1 0 0,1 19 15,-19-19-15,19 0 0,-19 19 16,19-19-16,-19 19 0,18-19 0,-18 19 15,19-19-15,0 19 0,0-19 0,0 0 16,19 19-16,-19-19 0,19 19 16,19-19-1,0 0 1,-19-19-16,19 19 0,0 0 0,0-19 16,0 19-16,0 0 0,1-19 0,-1 19 15,19-19-15,-19 19 0,0-19 16,0 19-16,0 0 0,0-19 0,0 19 15,1-19-15,-1 19 16,-38 0 0,-1 0-1,1 0-15,0 0 0,0 19 16,0-19-16,0 0 0,0 19 0,0-19 16,0 19-16,0-19 0,-1 0 15,1 0-15,0 19 0,0-19 16,19 19-16,19-19 15,0 0 1,0 0-16,1-19 0,-1 19 0,19 0 16,-19-19-16,0 19 15,0 0-15,0-19 0,0 19 0,20-19 16,-20 19-16,0 0 0,0-19 0,0 19 16,0 0-16,0-20 15,0 20-15,-38 0 16,0 0-1,0 20-15,0-20 0,0 0 0,0 19 16,0-19-16,-1 19 0,1-19 0,0 0 16,19 19-16,-19-19 0,0 0 15,0 19-15,0-19 0,19 19 16,19-19 0,0 0-16,0 0 0,0 0 15,0 0-15,0-19 0,1 19 16,18 0-16,-19 0 0,0 0 0,0-19 15,19 19-15,-19 0 0,0 0 16,0 0-16,1 0 0,-1-19 16,0 19-16,0 0 0,0 0 15,-38 0 17,0 0-32,0 19 15,0-19-15,-1 0 0,1 0 16,0 19-16,0-19 15,0 0-15,38 0 16,0 0 0,0 0-16,0 0 15,1 0-15,-1-19 0,0 19 0,0 0 16,0 0-16,19-19 0,-19 19 16,0 0-16,0 0 0,1-19 0,-1 19 15,0 0-15,0 0 0,0-19 16,0 19-1,-38 0 1,0 0 0,0 0-16,0 19 15,0-19-15,-1 0 0,1 0 16,0 19-16,0-19 0,0 0 16,0 0-16,0 0 0,0 19 0,0-19 15,0 0-15,-1 0 0,20 19 16,20-19-1,-1-19 1,0 19-16,0 0 0,0 0 16,0 0-16,0 0 0,-19-19 15,19 19-15,0 0 0,-38 0 32,0 0-17,0 0-15,0 19 0,0-19 0,0 19 16,-19-19-16,18 0 0,-18 19 15,19 0-15,0-19 0,-19 19 0,19 0 16,0-19-16,0 19 0,0-19 0,-1 20 16,1-1-16,0-19 0,0 19 15,0-19-15,19 19 0,-19-19 16,19 19-16,19-19 31,0 0-31,-19-19 16,19 19-16,0-19 15,0 19-15,-19-19 0,20 19 16,-20-19-16,19 19 16,-19-20-16,-19 20 15,-1 0-15,-18 20 16,19-20-16,0 0 16,0 19-16,0-19 0,-19 19 0,19 0 15,-1-19-15,1 0 0,19 19 16,-19-19-16,0 19 0,0-19 15,19 19-15,19-19 16,0 0-16,0 0 16,0 0-16,1-19 0,-1 19 15,0 0-15,-19-19 0,19 19 16,0 0-16,0-19 0,0 19 16,0 0-16,-19-19 0,19 19 15,-38 19 1,0-19-1,19 19-15,-19 0 0,0 0 16,0 0-16,19 0 16,-19-19-16,19 19 15,0-38 1</inkml:trace>
  <inkml:trace contextRef="#ctx0" brushRef="#br0" timeOffset="262">1901 6413 0,'19'0'16,"1"0"-1,-1 0 1,-19 19 0,19-19-16,0 0 15,0 0-15,0 0 0,0 0 16,0 0-16,19-19 0,-19 19 15,20 0-15,-1 0 0,0 0 0,0 0 16,-19 0-16,20 0 0,-20 0 0,19-19 16,-19 19-16,0 0 0,0 0 0,0 0 15,0 0-15,0 0 16,-38 0 0,0 0-1,0 0-15,0 0 0,0 0 16,0 0-16,0 0 0,0 0 15,0 0-15,-1 19 0,1-19 0,0 0 16,0 0-16,0 0 0,0 0 0,-38 19 16,-39 1-1,58-20 1,19 0-16,0 0 0,0 0 0,0 0 16,0 0-16,-1 0 15,40 0 1,-1 0-16,0 0 0,0 0 15,19-20-15,0 20 0,-19 0 0,19 0 16,1 0-16,-1-19 0,0 19 16,0 0-16,0 0 0,1 0 0,-20 0 15,19-19-15,-19 19 0,0 0 0,0 0 16,0 0-16,0 0 0,1 0 16,-40 0-16,1 0 15,0 0-15,0 0 16,0 0-16,0 19 0,-19-19 15,19 0-15,-20 0 0,1 0 0,19 0 16,-19 19-16,19-19 0,-19 0 16,19 0-16,-20 0 0,20 0 0,0 0 15,0 20-15,0-20 0,0 0 16,19 19-16,19-19 16,-19 19-16,19-19 0,0 0 15,0 0-15,0 19 0,0-19 16,1 0-16,-1 0 0,0 19 0,0-19 15,19 0-15,-19 0 0,0 0 0,0 0 16,0 0-16,1 0 0,-1 0 16,0 0-16,0 0 15,-38 0 1,0 19 0,0-19-16,-1 0 0,-18 0 15,19 0-15,0 0 0,-19 0 16,19 19-16,0-19 0,-20 0 0,20 0 15,0 0-15,0 0 0,0 0 16,0 0-16,19 19 0,19-19 16,0 0-16,0 0 15,0 0-15,0 0 0,20 0 16,-1-19-16,-19 19 0,19 0 0,0 0 16,1 0-16,-20 0 0,19 0 0,0 0 15,0-19-15,-19 19 0,20 0 16,-20 0-16,0 0 0,0 0 0,19 0 15,-19 0-15,0 0 0,0 0 16,-38 0 0,0 0-16,0 0 15,0 0-15,0 19 0,-19-19 16,19 0-16,-20 19 0,1-19 0,0 0 16,0 19-16,0-19 0,18 0 0,-18 0 15,19 19-15,0-19 0,-19 0 16,19 0-16,0 0 0,0 19 15,-1-19-15,40 0 16,-1 0 0,0 0-16,0 0 0,19 0 0,-19 0 15,19 0-15,-19 0 0,20 0 16,-20-19-16,19 19 0,-19 0 0,19 0 16,-19 0-16,20 0 0,-20 0 0,0-19 15,0 19-15,0 0 0,0 0 16,0 0-16,0 0 0,-38 0 15,0 0 1,0 19-16,0-19 16,-19 0-16,19 19 0,-20-19 0,20 0 15,-19 0-15,0 20 0,0-20 16,19 0-16,-20 0 0,20 0 16,-19 19-16,19-19 0,0 0 0,0 0 0,0 0 15,0 0-15,-1 0 0,1 0 16,19-19-1,19 19 1,1 0 0,-1 0-16,-19-20 0,19 20 15,0 0-15,0 0 16,0 0-16,-19-19 0,19 19 0,0 0 16,0 0-16,0 0 0,1 0 15,-1-19-15,0 19 16,0 0-16,0 0 15,-19-19 1,-19 19 0,0 0-16,0 0 15,0 0-15,-1 0 0,-18 0 16,19 0-16,0 0 0,0 0 0,0 19 16,0-19-16,0 0 0,0 0 15,-1 0-15,1 0 0,0 0 16,19-19-16,19 19 15,-19-19-15,19 19 16,1-19-16,-1 19 0,0-19 16,0 19-16,0 0 15,0-19-15,0 19 16,0 0-16,-19-19 16,-19 19-1,0 0 1,0 0-1,0 0-15,0 0 0,0 0 16,0 0-16,-1 19 0,1-19 0,0 0 16,0-19-16,-19 19 0,19 0 15,0 0-15,-19 0 0,19 0 0,-20 0 16,1 0-16,19-19 0,-19 19 16,0 0-16,-1 0 0,1-19 0,19 19 15,-19 0-15,0-20 0,19 20 0,0 0 16,-20-19-16,20 19 0,0 0 15,0 0-15,0-19 0,0 19 16,0 0-16,19-19 0,-19 19 16,19-19-16,-19 19 0,19-19 15,19 19 32,0 0-47,-19 19 16,19-19-16,0 19 0,0-19 15,0 0-15,0 19 0,0-19 0,0 19 16,1-19-16,-20 19 0,19-19 16,0 20-16,0-20 0,0 0 0,0 19 15,0-19-15,0 0 16,-19 19-16,19-19 0,0 0 16,-19 19-1,20-19-15,-20-19 47,-20 19-31,1-19-16,0 0 15,0 19-15,0-20 16,0 20-16,0-19 0,0 19 0,0-19 16,-20 0-16,20 19 0,0-19 15,-19 0-15,19 0 0,-19 0 0,0 19 16,18-19-16,-18 0 0,0-1 0,0 1 15,0 0-15,0 0 0,18 0 16,-18 0-16,0 0 0,0 0 0,19 19 16,0-19-16,-20 0 0,20 19 15,0-20-15,0 20 0,0-19 0,0 19 16,0-19-16,0 19 16,38 0-1,0 0 1,-19 19-16,19-19 0,0 0 15,-19 19-15,19-19 0,0 20 16,0-20-16,1 19 0,-1 0 0,0-19 16,0 19-16,0 0 15,0-19-15,0 19 0,0-19 0,0 19 16,0-19 0,-19 19-16,-19-19 15,0 0 1,19-19-16,-19 19 0,0 0 15,0 0-15,0-19 0,0 19 16,0 0-16,19-19 0,-19 19 0,-20-19 16,20 19-16,0-19 0,0 0 15,0 19-15,0-19 0,0-1 0,0 20 16,0-19-16,-1 0 0,1 19 0,0-19 16,0 19-16,0-19 0,0 0 15,0 19-15,0-19 16,19 38-16,0 0 31,19-19-31,-19 19 0,19-19 16,0 19-16,0-19 15,-19 19-15,19-19 0,0 0 16,-19 19-16,0-38 31,0 0-15,-19 19-16,0-19 15,0 19-15,19-19 0,-19 19 16,0-19-16,0 19 0,0-19 0,0 0 16,-1 0-16,1 19 15,0-19-15,0 19 0,19-20 16,-19 20-16,0-19 16,0 19-16,19-19 15,-19 19 1,19 19 31,19-19-47,0 19 15,0 1-15,0-1 16,19 0-16,-19 0 0,1 0 16,18 0-16,0 0 0,19 0 0,-19 0 15,20 20-15,-1-20 0,0 0 16,1 0-16,-1 0 0,0 0 0,1 19 15,-1-19-15,0 0 0,0 1 0,-18-1 16,-1 0-16,0 0 0,0 0 16,0 0-16,1 0 0,-1 0 0,0-19 15,-19 19-15,19 0 0,-19 1 16,20-20-16,-20 19 0,0-19 0,19 19 16,-19-19-16,0 19 0,0-19 0,0 19 15,0-19-15,-19 19 0,20-19 16,-1 0-16,-19 19 0,19-19 0,0 0 15,-19 19-15,19-19 16,0 19-16,0-19 16,-19 19-16,19-19 0,0 0 15,0 0-15,0 19 16,1-19-16</inkml:trace>
  <inkml:trace contextRef="#ctx0" brushRef="#br0" timeOffset="263">1386 3491 0,'0'-19'16,"0"0"0,0 0 15,19 19 0,0 0-31,0 0 16,0 0-16,0 0 0,0 0 15,19 0-15,-18 0 0,-1 0 16,0 0-16,19 0 0,-19 0 0,19 19 16,-19-19-16,20 0 0,-20 0 0,19 0 15,-19 0-15,19 0 0,-19 0 16,0 0-16,20 0 0,-20 19 0,0-19 16,0 0-16,0 0 0,0 0 15,0 0-15,0 0 0,0 0 16,0 0-16,0 0 15,1 19 1,-1-19 31,-38 0-31,-1 0 15,1-19-16,0 19-15,0 0 16,0 0-16,19-19 0,-19 19 0,0 0 16,0 0-16,0-19 15,0 19-15,0 0 0,-1 0 0,1-19 16,0 19-16,0 0 0,-19-19 16,19 19-16,0 0 0,0 0 0,-20-19 15,20 19-15,0 0 0,0 0 0,0 0 16,0 0-16,0 0 0,0-19 15,0 19-15,0 0 0,-1 0 16,1 0 0,0 0-16,19 19 15,19-19 1,-19 19 0,19-19-16,1 19 0,-1-19 0,0 19 15,0-19-15,0 19 0,19-19 16,-19 0-16,19 19 0,-18-19 0,18 19 15,-19-19-15,19 19 0,0-19 0,-19 0 16,20 20-16,-20-20 0,19 0 16,-19 0-16,0 19 0,0-19 0,0 0 15,0 0-15,0 0 0,0 19 16,1-19-16,-1 0 0,-19 19 31,-19-19-31,-1 0 16,1-19-16,0 19 15,0 0 1,38 0 0,0 0-1,0 0-15,1 0 16,-1 0-16,0 0 0,0 0 0,19 0 16</inkml:trace>
  <inkml:trace contextRef="#ctx0" brushRef="#br0" timeOffset="264">4518 1964 0,'19'0'0,"-19"-20"0,0 1 15,0 0 1,0 0 15,0 38 1,19-19-32,-19 19 0,0 0 15,0 1-15,0-1 0,19 0 0,-19 0 16,0 19-16,0-19 0,0 0 15,0 0-15,0 0 0,19 1 0,-19 18 16,0-19-16,0 0 16,0 0-16,0 0 0,0 0 15,19-19-15,-19 19 0,-19-19 32,19-19-17,0 0 1,0 0-16,0 0 0,0 0 15,-19 0-15,19-19 0,0 18 16,0 1-16,0 0 0,0 0 16,-19 0-16,19 0 0,0 0 15,0 38 1,0 0 0,0 0-16,0 0 0,0 0 0,0 20 15,0-20-15,0 0 0,0 0 0,0 19 16,0-19-16,0 0 0,0 0 15,0 0-15,0 0 0,0 1 16,0-1-16,-19 0 16,19-38 15,0 0-31,-19 19 0,19-20 16,0 1-16,0 0 0,0 0 15,0 0-15,-19-19 0,19 19 0,0-19 16,0-1-16,0 20 0,0-19 0,-19 19 15,19 0-15,0-19 0,0 19 0,0 0 16,0-1-16,-20 20 0,20-19 16,-19 19-16,19 19 15,0 1-15,0-1 0,-19 0 16,19 0-16,0 0 0,0 0 0,0 0 16,0 19-16,0-19 0,0 1 0,0-1 15,19 0-15,-19 0 16,0 0-16,0 0 15,-19-38 17,19 0-32,0 0 15,0 0-15,0 0 16,-19-1-16,19 1 0,0 0 0,0 0 16,-19 0-16,19 0 0,0 0 15,0 0-15,0 0 0,0 0 16,0-1-16,-19 20 0,19-19 15,19 19-15,-19 19 16,19 1-16,-19-1 16,19 0-16,-19 0 0,0 0 15,19 0-15,-19 0 0,19 0 0,-19 0 16,20 0-16,-20 1 0,19-1 0,-19 0 16,19 0-16,-19 0 15,19-19-15,-19 19 0,0 0 16,19-19-1,0-19 1,-19 0 0,0 0-1,0 0-15,19 19 0,-19-19 0,0 0 16,0-1 0,0 40-16,0-1 15,0 0-15,0 0 0,0 0 16,0 19-16,0-19 0,0 19 15,0-19-15,-19 20 0,19-1 0,0-19 16,0 19-16,0-19 0,-19 0 16,19 0-16,0 1 0,0-1 0,0 0 15,0 0-15,0 0 0,-19-19 0,19 19 16,0 0-16,0-38 16,19 0-1,-19 0-15,0 0 16,19-19-16,-19 18 0,0-18 15,19 19-15,-19-19 0,0 19 0,19 0 16,-19-19-16,0 18 0,0 1 16,19 0-16,-19 0 0,0 38 15,-19-19 1,19 19-16,0 20 0,-19-20 0,19 19 16,-19 0-16,0 0 0,19 0 0,-19 1 15,0-1-15,19 0 0,-19 0 16,19-19-16,-19 20 0,19-20 0,-20 19 15,20-19-15,0 0 0,-19 0 0,19 0 16,0 0-16,0 0 16,0-38-1,19 0 1,-19 0-16,20 0 0,-20-19 16,19 19-16,-19 0 0,19-20 0,-19 20 15,19-19-15,-19 19 0,0 0 16,19 0-16,-19 0 0,19 0 0,-19 0 15,0-1-15,-19 20 16,19 20-16,-19-1 0,19 0 0,-19 0 16,0 0-16,0 19 0,-1 0 0,-18 1 15,19-1-15,0 0 0,0 0 16,0 0-16,0-19 0,19 20 0,-19-20 16,19 0-16,-19 0 0,19 0 15,0 0-15,19 0 0,0-19 16,0 0-16,-19-19 15,19 19-15,0-19 0,-19 0 0,19 0 16,0 0-16,-19 0 0,19 0 16,0-1-16,-19-18 0,20 19 0,-20-19 15,19 19-15,-19 0 0,19 0 0,-19-20 16,0 20-16,19 0 16,-19 0-16,0 38 15,0 0 1,-19 0-16,19 1 0,0-1 0,0 19 15,-19 0-15,19-19 0,0 19 0,-19 1 16,19-20-16,0 19 0,-20-19 16,20 19-16,0-19 0,0 0 0,-19 0 15,19 1-15,0-1 16,0 0-16,19-38 16,1 19-1,-20-19-15,19-1 0,0 1 0,-19-19 16,19 19-16,0 0 0,0-19 0,0 0 15,0-1-15,0 1 0,0 0 16,0 19-16,20-19 0,-39 19 0,19-20 16,0 20-16,-19 0 0,19 19 15,-19-19-15,-19 38 16,19 0-16,-38 19 0,19 1 16,-1-1-16,-18 0 0,19 19 15,-19 1-15,0-20 0,19 19 0,0-19 16,-20 1-16,20-1 0,0-19 0,0 19 15,19-19-15,-19 0 0,19 0 0,0 0 16,0 0-16,19 1 16,0-20-16,-19-20 0,19 20 15,0-19-15,1 0 0,-1 0 0,19 0 16,-19 0-16,0-19 0,0 19 0,0-19 16,0 18-16,-19 1 0,19-19 15,0 19-15,-19 0 0,20 0 0,-1 0 16,-19 0-16,19 0 0,-19-1 15,-19 20 1,19 20 0,-19-20-16,-1 19 0,1 0 15,0 0-15,19 0 0,-19 0 16,0 0-16,0 0 0,0 0 0,19 0 16,-19 1-16,19-1 15,-19-19-15,19 19 0,19-19 0,0 0 16,0-19-1,0 19-15,-19-19 0,19-1 0,0 1 16,0 0-16,0 0 0,1 0 0,-1 0 16,0 0-16,0 0 0,0 0 15,0 0-15,-19-1 0,19 1 0,0 0 16,0 0-16,-19 0 16,19 19-16,-38 0 15,19 19-15,-19-19 0,0 19 16,0 19-16,0-18 0,0-1 15,0 19-15,0-19 0,0 19 0,-1 0 16,1-19-16,0 1 0,0-1 0,19 0 16,-19 0-16,19 0 0,0 0 0,0 0 15,19-19-15,0-19 16,0 19-16,0-19 16,1 0-16,-1 0 0,19 0 0,-19 0 15,0-1-15,0 1 0,0-19 0,0 19 16,0 0-16,1-19 0,-1 19 0,0 0 15,0-1-15,0 1 0,-19 0 16,19 0-16,-19 0 0,19 19 16,-19-19-16,-19 38 15,0 0 1,0 0-16,0 0 0,19 20 16,-19-20-16,0 19 0,-1-19 0,1 0 15,0 19-15,19-19 0,-19 0 16,0 1-16,19-1 0,0 0 0,0 0 15,0 0-15,19-19 16,0 0-16,0-19 16,0 19-16,1-19 0,-1 0 15,0 0-15,-19-1 16,19 20-16,0-19 0,-19 0 0,0 0 16,19 19-16,-19-19 0,19 0 0,-19 0 15,0 0 1,0 38-1,-19-19-15,19 19 0,-19 0 0,0 0 16,19 0-16,-19 19 0,0-18 16,0-1-16,19 0 0,-20 0 0,20 19 15,-19-19-15,19 0 0,-19 0 16,19 0-16,0 0 16,19-19-16,0 0 0,1 0 15,-20-19-15,19 19 16,0-19-16,-19 0 0,19 0 0,0 0 15,0 0-15,-19 0 0,19 0 0,0 0 16,0 0-16,-19-20 0,19 20 16,1 0-16,-20 0 0,19-19 0,-19 19 15,19 19-15,-19-19 0,0 0 16,0-1-16,-19 20 16,19 20-16,-19-1 0,-1 0 0,1 0 15,0 19-15,0-19 0,0 19 16,0 1-16,0-20 0,0 19 0,19-19 15,-19 0-15,0 0 0,19 0 0,0 0 16,-20 0-16,20 0 0,0 1 16,20-20-16,-1 0 15,0 0-15,-19-20 16,19 20-16,-19-19 0,19 19 0,0-19 16,-19 0-16,19 0 0,0 0 15,-19 0-15,19 19 0,-19-19 16,19 0-16,-19 0 15,20 19-15,-20 19 32,-20-19-32,20 19 0,0 0 15,-19 0-15,19 0 0,0 0 16,0 0-16,-19 0 0,19 0 16,0 1-16,0-1 15,-19-19 1,19 19-16,19-19 15,-19-19 1,0 0 0,19 19-16,-19-20 0,0 1 15,0 0 17,0 38-32,0 0 15,0 1-15,0-1 16,0 0-16,0 0 0,19 0 15,-19 0-15,0 0 0,20-19 16,-20 19-16,0 0 0,19 0 16,-19 1-16,19-20 15,-19 19-15,19-19 16,0 0-16,-19-19 16,19 19-1,-19-20-15,0 1 16,-19 0-16,19 0 15,0 0-15,0 0 16,0 0 0,0 38-1,0 0 1,19-19-16,-19 19 0,19 0 16,-19 0-16,19 0 15,-19 1-15,19-1 16,-19 0-16,19-19 15,-19 19-15,0 0 16,20-19-16,-20 19 16,0-38 15,-20 19-31,20-19 16,0 0-16,-19 19 15,19-19-15,0 0 16,-19 19-16,19-20 0,0 1 31,19 38-15,0-19-1,-19 20-15,20-20 16,-1 0 0,-19 19-16,19-19 15,-38 0 1,19-19-16,-19 19 15,-1 0-15,20-20 16,-19 20-16,0-19 0,0 0 16,0 19-16,19-19 15,-19 19-15,0-19 0,0 0 0,0 0 16,0 19-16,19-19 0,-20 0 0,1 0 16,0 19-16,0-20 0,0 1 0,0 19 15,19-19-15,-19 19 0,0 0 16,19-19-16,-19 19 0,0 0 15,-1-19-15,1 19 0,0 0 16,0 19 0,19 0 31,-19-19-32,19-19-15,-19 19 31,19-19-31,-19 19 0,0-19 16,0 19-16,19-19 0,-19 19 16,19-19-16,-20 0 0,20 0 0,-19 19 15,19-19-15,-19-1 0,19 1 16,-19 0-16,19-19 0,0 19 0,-19 0 16,19-19-16,0 19 0,0-1 15,0 1-15,0 0 0,0 0 0,0 0 16,0 0-16,0 0 0,0 0 15,0 0-15,0 38 16,0 0-16,0 0 16,0 0-16,0 0 15,0 0-15,0 0 0,0 0 16,0 1-16,0-1 16,0 0-16,0 0 15,0-38 16,0 0-31,0 0 0,0-1 16,0 1-16,0 0 0,-19 0 16,19 0-16,0 0 0,0 0 15,0 0-15,0 0 0,0 0 0,-19-1 16,19 1-16,0 0 0,0 0 16,0 0-16,-19 19 0,19-19 0,0 0 15,19 19 1,-19 19-16,0 0 15,19 0-15,-19 19 0,0-19 16,0 20-16,19-20 0,-19 19 0,0 0 16,0-19-16,0 19 0,0-18 15,0 18-15,0-19 0,0 0 0,0 19 16,0-19-16,0 0 0,0 0 16,0 1-16,0-1 15,0 0-15,-19-19 0,0 0 31,19-19-31,0 0 16,0-1-16,0 1 0,-19 0 0,19 0 16,0 0-16,0 0 0,0 0 15,0 0-15,-19 38 32,19 0-32,0 0 0,0 0 0,0 19 15,-19-19-15,19 20 0,0-20 0,0 0 16,0 19-16,-19-19 0,19 0 0,0 0 15,0 0-15,0 0 0,0 1 16,0-1-16,0 0 0,19 0 16,0-19-1,0-19-15</inkml:trace>
  <inkml:trace contextRef="#ctx0" brushRef="#br0" timeOffset="265">6905 3797 0,'-19'0'0,"0"0"0,0 0 16,0 0-16,-1 0 0,1 0 0,-19 0 15,19 0-15,0 0 0,0 0 16,0 0-16,0 0 0,0-19 16,-1 19-16,1 0 15,0-19 1,19 0 0,19 19-16,0 0 15,-19-19-15,20 38 0,-1-19 16,0 0-16,0 0 0,19 0 0,-19 19 15,19-19-15,1 19 0,-1-19 16,0 19-16,0-19 0,19 0 0,-18 19 16,-1-19-16,19 0 0,-19 0 0,20 0 15,-1 0-15,-19 0 0,0 0 16,20 0-16,-20-19 0,0 19 0,-19 0 16,19-19-16,0 19 0,-18 0 15,-1-19-15,0 19 0,0 0 0,0-19 16,0 19-16,0 0 0,0 0 15,-19-19-15,19 19 0,-19-20 16,19 20-16,-38-19 16,0 19-1,0 19-15,0-19 16,0 0-16,0 0 0,0 0 0,-19 0 16,18 20-16,-18-20 0,0 0 15,0 19-15,0-19 0,-1 0 0,-18 19 16,19-19-16,0 0 0,0 19 15,-1-19-15,1 0 0,0 0 0,0 0 16,19 0-16,-19 19 0,18-19 16,1 0-16,0 0 0,0 0 0,0 0 15,0 0-15,0-19 0,38 0 32,-19 0-32,19 19 0,0 0 15,0-19-15,0 19 0,0 0 0,1 0 16,-1-20-16,0 20 0,19 0 15,-19 0-15,19 0 0,0 0 0,1 0 16,-1-19-16,-19 19 0,19 0 16,0 0-16,0 0 0,1 0 0,-20-19 15,19 19-15,-19 0 0,0 0 0,0 0 16,0 0-16,0-19 0,1 19 16,-1 0-16,0 0 0,-38 0 31,0 0-31,-1 0 15,1 0-15,-19 0 0,19 0 0,-19 0 16,0 19-16,-1-19 0,-18 0 16,19 0-16,0 0 0,-20 19 0,20-19 15,0 0-15,0 0 0,0 19 16,19-19-16,-20 0 0,20 0 0,0 0 16,0 0-16,0 0 0,38 0 15,0 0 1,19 0-16,-18 0 0,18 0 15,0 0-15,0-19 0,0 19 16,0 0-16,1 0 0,-1 0 0,0-19 16,-19 19-16,19 0 0,1 0 0,-20 0 15,0-19-15,19 19 0,-19 0 16,0 0-16,0 0 0,0 0 0,0-19 16,1 19-16,-1 0 15,-38-19 16,19 38-31,-20-19 0,1 0 16,0 0-16,0 0 0,0 19 0,0-19 16,-19 0-16,19 19 0,0-19 15,-1 19-15,1-19 0,0 0 16,0 19-16,38-19 31,0 0-31,0 0 0,1-19 0,-1 19 16,0 0-16,19-19 0,-19 19 15,0-19-15,0 19 0,0-19 0,0 19 16,1-19-16,-1 19 0,-19-19 0,19 19 16,0 0-16,-19-19 0,19 19 15,-19-19-15,-19 19 32,0 0-32,19 19 0,-19-19 15,0 19-15,-1-19 0,1 19 16,-19 0-16,19 0 0,0-19 15,-19 19-15,19 0 0,0-19 0,-1 19 16,1 1-16,0-20 0,19 19 0,-19-19 16,0 19-16,38-19 15,0 0 1,0 0-16,0 0 0,1 0 16,-1 0-16,0-19 0,0 19 0,0 0 15,0-19-15,0 19 0,0 0 0,0-20 16,0 20-16,1 0 0,-1 0 15,-19-19-15,19 19 0,-19 19 16,0 1 0,-19-20-16,19 19 0,-19 0 15,-1-19-15,1 19 0,0 0 0,0 0 16,-19 0-16,19 0 0,-19 0 16,-1 0-16,20 1 0,-19-1 0,19 0 15,0-19-15,0 19 0,0-19 16,0 19-16,0 0 0,38-19 15,0 0 1,0 0-16,0 0 0,0-19 0,0 19 16,0-19-16,19 0 0,-18 19 15,18-19-15,-19 0 0,0-1 16,19 20-16,-19-19 0,0 0 0,0 0 16,1 19-16,-1-19 0,0 19 0,0 0 15,-19-19-15,19 19 0,-38 0 31,0 19-31,0-19 0,0 19 0,-1 0 16,-18-19-16,19 19 0,-19 0 16,0 1-16,19-1 0,-20 0 0,1 0 15,19-19-15,0 19 0,-19 0 0,19 0 16,0-19-16,19 19 16,-19-19-16,38 0 0,0 0 15,0 0-15,0-19 16,0 19-16,0-19 0,0 19 0,0-19 15,20 0-15,-20 0 0,0 19 0,19-19 16,-19 0-16,0-1 0,19 20 16,-19-19-16,1 0 0,-1 0 0,0 19 15,0-19-15,0 19 0,0-19 16,0 19-16,-38 0 16,0 19-16,0 0 15,0 0-15,-19 0 0,18 0 16,-18 1-16,-19-1 0,19 0 0,0 19 15,-1-19-15,-18 0 0,19 0 0,19 0 16,-19 0-16,18-19 0,1 19 16,0 1-16,0-20 0,0 19 15,38-19-15,0-19 0,0 19 16,0-20-16,1 20 0,-1-19 16,19 0-16,-19 0 0,19 19 15,-19-19-15,19 0 0,1-19 0,-20 19 16,19 0-16,0 0 0,-19-1 15,19 1-15,-18 0 0,-1 19 0,0-19 0,0 0 16,0 19-16,0-19 0,0 19 16,-19-19-16,19 19 15,-38 0-15,0 19 16,0-19-16,0 19 0,0 0 0,0-19 16,-20 19-16,1 0 0,19 0 0,-19 1 15,0-1-15,0 0 0,18 0 16,1-19-16,0 19 0,-19 0 0,19 0 15,0-19-15,19 19 16,0-38-16,19 19 16,0-19-16,0 19 15,0-19-15,0 19 0,20-38 16,-20 19-16,0 19 0,0-19 16,-19-1-16,19 20 0,0-19 0,-19 0 15,19 19-15,-19-19 0,-19 19 16,0 0-16,0 19 15,0-19-15,-19 19 0,-1 0 16,1 1-16,0-1 0,0 0 0,0 19 16,-1-19-16,1 0 0,0 0 15,19 0-15,-19 0 0,19 0 0,0 1 16,-1-1-16,1-19 0,0 19 0,0-19 16,19 19-16,-19-19 0,19 19 15,0-38-15,19 0 16,0 19-1,-19-19-15,19 19 0,0-19 0,1-1 16,-1 1-16,19 0 0,-19 0 0,0 0 16,19 0-16,-19-19 0,0 19 15,0 0-15,20 0 0,-39-1 0,19 20 16,0-19-16,-19 0 0,19 19 0,-38 0 16,0 0-16,-19 0 15,18 19-15,-18-19 0,-19 19 0,19 1 16,0 18-16,-1-19 0,1 0 15,0 0-15,0 0 0,0 0 0,19 0 16,-1 0-16,1 0 0,0-19 0,0 20 16,38-20-1,0-20-15,0 20 16,20-19-16,-20 0 0,19 0 16,0 0-16,-19 0 0,19 0 0,1 0 15,-20 0-15,19 19 0,-19-19 0,0 0 16,0-1-16,0 20 0,0-19 15,0 19-15,-19-19 0,20 19 0,-40 0 16,1 0 0,0 0-16,0 0 0,-19 19 15,19-19-15,0 0 0,-19 19 0,19-19 16,-1 20-16,-18-20 0,19 19 16,-19-19-16,19 19 0,0-19 0,0 19 15,0-19-15,-20 0 0,39 19 16,-19-19-16,0 0 0,0 0 0,0 19 15,0-19-15,38 0 32,0 0-17,-19-19-15,19 19 0,0 0 16,0 0-16,0 0 0,1 0 0,-20-19 16,19 19-16,0 0 0,0 0 0,0 0 15,-19-19-15,19 19 16,-38 0-16,0 0 15,0 19-15,0-19 16,0 0-16,-1 0 0,1 0 0,-19 0 16,19 0-16,0 19 0,-19-19 0,0 0 15,18 0-15,1 0 0,-19 0 16,19 0-16,-19-19 0,19 19 0,0 0 16,0 0-16,-1 0 0,1 0 15,0 0-15,19-19 0,-19 19 0,0 0 16,19-19-16,19 0 31,0 19-31,0 0 16,0 19-16,1-19 15,-1 0-15,0 0 16,0 0-16,0 0 0,0 0 16,0 0-16,0 0 15,-38-19 16,0 19-31,0-20 16,0 20-16,0-19 16,0 19-16,0-19 15,-1 19-15,1-19 0,0 19 0,0 0 16,0-19-16,0 19 0,0-19 0,0 19 16,19-19-16,-19 19 0,0-19 15,0 19-15,19-19 0,-20 19 0,1-19 16,19-1-1,19 20-15,1 0 16,-1 0-16,0 0 16,0 0-16,0 20 15,0-20-15,0 0 0,0 19 16,0-19-16,0 0 0,0 0 16,1 19-16,-1-19 0,0 0 15,0 0-15,0 0 16,-19-19 31,-19 0-47,19-1 15,-19 20-15,19-19 16,-19 19-16,19-19 16,-19 19-16,19-19 0,-20 19 15,20-19-15,20 19 31,-1 19-15,0-19-16,0 19 0,-19 0 0,19-19 16,0 19-16,0 1 0,0-20 15,0 19-15,0-19 0,1 19 16,-1-19-16,0 19 0,0-19 0,0 19 16,0-19-16,0 0 0,-19 19 15,19-19-15,0 0 0,-19 19 16,19-19-16,-19-19 15,-19 0 17,0 0-32,0 19 15,0-19-15,0 19 0,19-19 0,-19 0 16,0 19-16,-19-20 0,18 1 16,1 19-16,0-19 0,0 0 15,0 19-15,0-19 0,0 0 16,0 19-16,0-19 15,19 38 1,19-19 0,-19 19-16,19-19 0,0 19 0,-19 0 15,19 0-15,0-19 0,0 19 16,0 1-16,20-1 0,-20 0 0,0-19 16,0 19-16,19 0 0,-19-19 0,0 19 15,19 0-15,-18-19 0,-1 19 16,0-19-16,0 19 0,19-19 0,-19 19 15,0-19-15,0 0 16,0 20-16,1-20 16,-20 19-16,-20-19 0,1 19 15,0 0 1,0 0-16,0-19 0,19 19 16,-19 0-16,0 0 0,0 0 15,19 0-15,-19 0 0,19 1 16,19-1-16,0-19 15,-19 19-15,19-19 0,0 0 16,0 0-16,0 0 0,0 0 16,0 0-16,1 0 0,-1-19 0,0 19 15,0 0-15,0 0 0,0 0 16,0 0-16,0 0 16,-19 19 15,-19 0-16,0-19 17,38 0-1,-19-19-31,19 19 0,0-19 16,0 0-16,0-1 15,20 1-15,-20 19 0,0-19 0,19-19 16,-19 19-16,19 0 0,-19 0 0,20 0 15,-20 0-15,19 0 0,-19-1 16,0 1-16,19 0 0,-19 0 16,1 19-16,-20-19 0,19 0 0,0 19 0,0-19 15,-38 19 1,0 19-16,0-19 0,-1 19 16,1-19-16,0 19 0,0 0 15,-19 0-15,19-19 0,0 19 0,0-19 16,0 20-16,-1-20 0,1 19 0,0-19 15,19 19-15,-19-19 0,38 0 16,0-19-16,0 19 16,1-19-16,-1 19 15,0-20-15,0 1 0,0 19 0,0-19 16,0 0-16,0 0 0,0 19 16,0-19-16,-19 0 15,-19 19 1,19 19-16,-19-19 15,0 0-15,0 19 0,0-19 0,-19 19 16,19 0-16,-20-19 0,20 19 16</inkml:trace>
  <inkml:trace contextRef="#ctx0" brushRef="#br0" timeOffset="266">5434 2326 0,'-19'0'16,"19"-19"-16,-19 19 15,19-19-15,-19 0 16,0 0-16,19 0 31,19 19-15,0 0-1,0 0-15,0 0 0,1 19 16,-1-19-16,0 19 0,0-19 0,19 19 16,-19 0-16,0 0 0,19-19 15,-19 19-15,1 1 0,18-1 0,19 19 16,19 0-1,-56-19 1,-1-19-16,-19 19 0,19-19 0,0 19 16,0-19-1,-38 0 1,0 0 0,0 0-16,0 0 0,-20 0 15,20-19-15,0 19 0,0 0 0,-19-19 16,19 19-16,0-19 0,-20 19 0,20-19 15,0 19-15,-19-19 0,19 0 16,0 19-16,0-19 0,0 0 0,0 19 16,0-20-16,-1 1 15,1 19-15,19-19 0,19 19 16,-19-19 0,20 19-16,-1 19 0,19-19 0,-19 0 15,19 0-15,-19 19 0,19-19 0,1 19 16,-1-19-16,0 20 0,-19-1 15,19-19-15,-19 19 0,20-19 0,-20 19 16,0-19-16,19 19 0,-19 0 16,0-19-16,0 0 0,-19 19 15,19-19-15,-19 19 0,-19-19 16,0 0 0,19 19-16,-19-19 0,0 0 0,0 0 15,0 0-15,0 0 0,0-19 0,-20 19 16,20 0-16,-19-19 0,0 19 15,19-19-15,-19 19 0,18-19 0,-18 19 16,19-19-16,0 0 0,0 0 16,0 19-16,19-19 0,-19-1 0,19 1 15,0 0-15,19 0 16,0 19-16,-19 19 16,19-19-16,19 0 0,-19 19 0,0-19 15,1 19-15,-1 1 0,0-1 16,0-19-16,19 19 0,-19 0 0,0 0 15,0 0-15,0 0 0,1-19 16,-20 19-16,19-19 0,-19 19 16,0 0-16,-19 1 15,-1-20-15,1 0 16,-19 0-16,19 0 16,0 0-16,0 0 0,-19 0 0,-1-20 15,20 20-15,-19-19 0,0 19 0,19-19 16,-19 0-16,0 19 0,18-19 15,1 0-15,0 19 0,0-19 0,0 19 16,0-19-16,0 19 0,19-19 16,0 0-16,19 19 15,0 0 1,0 0-16,0 19 0,19-19 0,-18 19 16,18-19-16,0 19 0,-19-19 0,19 19 15,-19 0-15,19-19 0,-18 19 16,18 0-16,-19-19 0,0 19 0,0-19 15,0 19-15,0-19 0,0 20 0,0-20 16,1 19-16,-1 0 16,0-19-16,0 19 15,-38-19 17,0 0-32,0-19 15,19 38 1,0 0-1,0 0 1,19-19-16,-19 19 0,19 0 0,-19 0 16,19-19-16,0 19 0,-19 1 0,19-1 15,0-19-15,-19 19 0,19 0 16,0-19-16,-19 19 0,19 0 16,1 0-16,-20 0 15,0 0 1,-20 0-16,1-19 15,19 20 1,-19-20-16,0 0 16,19 19-16,0-38 0,19-1 15,0 1 1,-19 0-16,19 19 0,-19-19 16,20 19-16,-1-19 0,0 0 15,0 0-15,0 0 16,0 19-16,-19-19 0,19 19 15,0 0 1,-19 19 0,0 0-1,19-19 1,-19 19-16,0 0 31,19-19-31,1 0 16,-1-19-1,0 19-15,0 0 0,0 0 16,0 0-16,0-19 0,0 19 16,0 0-16,0 0 0,-19-19 15,19 19-15,1 0 0,-40 0 32,1 0-17,19 19-15,-19-19 0,0 0 16,0 0-16,0 19 0,0-19 15,0 0-15,0 19 0,0-19 16,0 0-16,-1 0 16,20 19-16,-19-19 15,38 0 1,1 0 0,-1-19-16,0 19 0,0 0 15,0-19-15,0 19 16,0-19-16,0 19 0,0 0 0,0 0 15,-19-19-15,19 19 0,1 0 16,-40 0 0,20 19-16,-19-19 0,19 19 0,-19-19 15,0 19-15,0 0 0,-19-19 16,19 19-16,0 0 0,0 0 0,0-19 16,-1 20-16,20-1 0,-19-19 15,19 19-15,-19-19 0,19 19 0,19-19 16,-19 19-1,19-19-15,-19-19 0,20 19 0,-1 0 16,0 0-16,0 0 16,0-19-16,0 19 0,0-19 15,0 19-15,0-19 16,0 19-16,-19-20 0,19 20 16,-38 20 15,0-20-31,19 19 15,-19-19-15,0 19 0,0 0 16,0 0-16,0 0 0,0-19 0,19 19 16,-19-19-16,19 19 0,-19 0 15,19 0-15,19-19 16,0 0-16,0-19 0,0 19 16,0 0-16,0-19 0,19 19 15,-19-19-15,0 0 0,20 19 0,-20-19 16,0 0-16,0 19 0,0-19 0,19 19 15,-38-19-15,19 0 0,0 19 16,1 0-16,-1-20 0,0 20 16,-19-19-16,-19 38 31,0 1-31,-20-1 16,20-19-16,0 19 0,0 0 15,0 0-15,0-19 0,0 19 0,0 0 16,0 0-16,-1-19 0,20 19 15,-19 0-15,38 1 16,1-20 0,-20-20-16,19 20 0,0 0 15,0 0-15,0-19 16,0 19-16,0-19 0,0 19 0,0 0 16,0-19-16,1 19 0,-1-19 0,0 19 15,0-19-15,0 19 16,0 0-16,0-19 15,-38 38 17,0-19-32,0 19 0,0-19 15,0 19-15,0-19 0,-1 19 16,1 0-16,0-19 0,0 19 0,0-19 16,0 20-16,0-20 0,19 19 0,-19-19 15,19 19-15,0 0 16,19-19-16,0 0 15,0 0-15,0 0 16,0 0-16,0 0 0,20 0 0,-20 0 16,0-19-16,19 19 0,-19 0 15,0 0-15,0 0 0,0 0 0,0 0 16,1 0-16,-1-19 0,0 19 0,0 0 16,-19 19-1,-19 0 1,0-19-16,0 19 15,-1 0-15,1-19 16,0 19-16,0-19 16,19 19-16,-19-19 15,19 19-15,19-19 0,0 0 16,0 0 0,0 0-16,1 0 0,-1 0 15,0 0-15,19 0 0,-19 19 0,0-19 16,0 0-16,0 0 0,20 0 0,-20 0 15,0 0-15,0 0 0,0 0 16,0 0-16,-19 19 16,19-19-16,-38 0 15,19 20-15,-19-1 0,0-19 16,0 19-16,0-19 0,0 19 16,-1-19-1,20 19-15,0 0 16,20-19-1,-1 0-15,0 0 16,0 0-16,0 0 0,0 0 0,0 0 16,0 0-16,0 0 0,19 0 15,-18 19-15,-1-19 0,0 0 0,0 0 16,0 0-16,0 0 0,0 0 16,0 0-16,0 0 0,0 0 0,1 0 0,-1 0 15,0 0-15,0 0 16,0 19-16,0-19 15,0 0-15,0 0 16,0 0-16,0 0 16,-19-19-16</inkml:trace>
  <inkml:trace contextRef="#ctx0" brushRef="#br0" timeOffset="267">6714 2976 0,'0'-19'0,"-19"19"16,0-19-16,0-1 16,0 20-16,19-19 0,-20 19 15,20-19-15,-19 19 0,0 0 16,19-19-16,-19 0 0,0 0 16,19 0-16,-19 19 15,19-19-15,-19 0 16,19 0-1,0-1 1,0 1 0,0 0-1,19 19 1,-19-19 0,-19 19-1,0 0 1,0 0-1,0 0-15,-1 0 16,20-19 15,20 19 1,-20-19-17,-20 19 1,1 0-1,0 0-15,0 19 0,0-19 0,0 0 16,0 0-16,-19 0 0,19 0 16,-20 0-16,20 0 0,-19 0 0,0 0 15,0-19-15,0 19 0</inkml:trace>
  <inkml:trace contextRef="#ctx0" brushRef="#br0" timeOffset="268">5454 2365 0,'-20'0'32,"1"0"-32,0 0 15,0 0-15,0 0 0,0 0 16,0-20-16,0 20 0,0 0 16,0 0-16,-1-19 0,1 19 0,0 0 0,0-19 15</inkml:trace>
  <inkml:trace contextRef="#ctx0" brushRef="#br0" timeOffset="269">5492 1028 0,'0'-19'0,"19"0"15,-19-1-15,19 20 0,-19-19 16,19 0-16,-19 0 15,19 19-15,-19-19 16,0 0 0,0 38-16,0 0 15,-19-19-15,19 19 16,-19-19-16,19 19 0,-19 0 16,0 1-16,19-1 0,-19-19 15,19 19-15,-19-19 16,19 19-16,-20 0 15,40-19-15,-1-19 16,38-19 15,-38 19-31,0-1 0,0 20 0,-19-19 16,19 19-16,0-19 0,0 0 16,1 19-16,-20-19 15,0 38-15,-20-19 0,20 19 16,-19-19-16,0 19 0,0 0 15,19 1-15,-19-1 0,0-19 0,0 19 16,19 0-16,-19 0 0,19 0 16,-19-19-16,19 19 0,0 0 0,-19 0 15,19 0-15,0 1 16,19-20 0,0 0-1,0-20 1,0 20-1,0-19-15,0 19 16,0-19 0,0 19-16,-19-19 0,19 19 15,1 0-15,-20-19 16,-20 19 0,20 19-16,-19-19 0,0 0 0,0 19 15,0-19-15,19 19 0,-19-19 16,0 19-16,0-19 0,0 0 0,0 20 15,0-1-15,-1-19 16,20 19-16,20-19 31,-1 0-15,-19-19-16</inkml:trace>
  <inkml:trace contextRef="#ctx0" brushRef="#br0" timeOffset="270">5740 1238 0,'0'-19'31,"-19"19"1,0 0-32,0 0 15,0 0-15,-1 19 0,1-19 16,0 19-16,0-19 0,-19 19 0,19-19 15,0 19-15,0-19 0,0 19 16,19 0-16,-19-19 0,-1 19 0,1-19 16,19 20-16,-19-20 15,19 19-15,19-19 16,0 0-16,1-19 16,-1 19-1,0-20-15,0 20 0,-19-19 0,19 19 16,0-19-16,0 0 0,0 0 15,-19 0 1,0 0 0,-19 19-16,0 19 15,0-19-15,0 19 0,0-19 0,0 19 16,0 0-16,-1 0 0,1 0 0,19 1 16,-19-1-16,0 0 0,0 0 15,19 0-15,-19 0 0,19 0 16,0 0-16,0 0 15,0 0-15,19-19 16,0 0-16,0-19 16,0 19-1,-19-19-15,19 19 0,-19-19 16,20 0-16,-1 0 16,-19 0-16,0 0 0,19 0 15,-19 0-15,0-1 0,0 1 16,-19 19-1,0 19-15,-1 1 0,1-1 16,0 0-16,0 0 0,0 19 16,0 0-16,0 0 0,0 1 0,19-1 15,-19-19-15,0 19 0,19-19 0,0 19 16,-20-19-16,20 1 0,0-1 16,0 0-16,20 0 0,-1 0 15,0-38 1,0 19-16,0 0 0,-19-19 0,19 19 15,0-19-15,0 0 0,0-1 0,0 1 16,1 0-16,-1-19 0,0 19 0,0-19 16,0 19-16,-19-20 0,19 20 15,0 0-15,0 0 0,-19 0 0,19 0 16,-19 0-16,0 0 0,19 19 16,-38 0-16,0 19 15,0 19-15,0-19 0,0 19 16,0-19-16,0 20 0,0-1 15,0-19-15,-1 19 0,1-19 0,0 0 16,19 0-16,-19 1 0,19-1 0,-19 19 16,38-38-1,0-19 1,0 0-16,0 0 16,-19-1-16,20-18 0,-1 19 15,0 0-15,0-19 0,0 0 0,0-1 16,0 20-16,0-19 0,0 0 0,0 0 15,20 0-15,-20 19 0,0-20 16,0 20-16,0 0 0,0-19 0,0 19 16,0 19-16,0-19 0,0 0 15,1 0-15,-1 19 0,-19 19 16,0 0 0,-19 0-1,19 0-15,-20-19 0,1 19 0,19 0 16,-19-19-16,0 19 0,0 0 15,0 0-15,0-19 16,19 20-16,0-40 16,19 20-1,0-19-15,0 19 0,0-19 16,0 0-16,0 0 0,1 19 0,18-19 16,-19 0-16,0 0 0,19 0 15,-19 0-15,0 19 0,0-20 0,1 1 16,-1 19-16,-19-19 0,19 19 15,0-19-15,0 19 0,-38 0 16,0 0 0,0 19-16,0-19 0,-1 19 0,1-19 15,-19 19-15,19 1 0,0-20 16,0 19-16,0 0 0,0-19 0,0 0 16,-1 19-16,1-19 0,19 19 15,-19-19-15,38 0 16,0-19-16,1 19 0,-1-19 15,0 19-15,0-19 0,0 19 16,0-19-16,0 19 0,0-20 0,0 1 16,0 19-16,1-19 0,-1 19 15,0-19-15,0 19 0,-19-19 0,19 19 16,0-19-16,-19 38 16,-19-19-1,0 19-15,0 0 16,0 0-16,0 0 15,-1 1-15,1-1 16,38 0 0,1-19-1,-1 0-15,0 0 0,0 0 16,0 0-16,0 0 0,0 0 16,0 0-16,0 0 0,0-19 0,1 19 15,-1 0-15,19 0 0,-19 0 16,0 0-16,0 0 0,0 0 15,0 0-15,0 0 16,0 0-16,-38 0 31,0 0-15,0 0-16,0 0 16,0 0-16,0 0 15,38 0 32,0 0-47,0 0 0,0 19 16,0-19-16,0 0 0,1 19 0,-1-19 15,0 0-15,0 19 0,0-19 16,0 0-16,0 0 0,0 19 0,0-19 16,0 0-16,1 19 0,-1-19 15,0 0 1,-19 19-1,-19-19 1,0 0-16,-1 0 0,20-19 16,-19 19-16,0 0 0,-19 0 0,19 0 15,0-19-15,-19 19 0,19-19 16,-1 19-16,-18-19 0,19 19 0,0-19 16,-19 0-16,19 19 0,19-19 0,-19-1 15,0 20-15,19-19 0,0 0 16,-19 19-16,19-19 0,19 19 0,-19-19 15,19 19-15,0 0 16,0 19-16,0-19 0,0 0 16,0 0-16,0 19 0,0-19 15,0 19-15,1-19 0,-1 19 16,0-19-16,0 20 0,0-20 31,-38 0-31,0 0 16,0 0-1,0 0-15,-1-20 0,1 20 0,0 0 16,0-19-16,-19 19 0,19-19 0,0 19 16,0-19-16,0 19 0,0-19 15,-1 19-15,1-19 0,0 19 0,0 0 16,19-19-16,19 19 16,-19 19-1,19-19-15,0 0 0,1 19 16,-1-19-16,0 19 0,0-19 15,0 19-15,0-19 0,0 19 0,0-19 16,0 19-16,0-19 0,0 20 0,1-1 16,-1-19-16,0 19 0,0-19 15,0 0-15,0 19 0,0-19 16,0 19-16,0-19 16,-19 19-16,0 0 15,-19-19 1,0 19-16,0-19 15,0 0-15,0 0 0,0 19 16,0-19-16,0 0 0,-1 0 16,1 0-16,0 19 15,0-19-15,19 20 16,19-20-16,-19 19 16,19-19-16,0 0 0,-19 19 15,20-19-15,-1 19 0,0-19 16,0 0-16,-19 19 0,19-19 0,0 19 15,0-19-15,0 0 0,0 19 0,0-19 16,-19 19-16,20-19 16,-1 0-16,-19 19 15,-19-19 1,-1-19 0,1 19-16,0 0 15,0 0-15,0-19 16,0 19-16,0-19 0,0 0 15,0 19-15,0-19 0,19 0 16,19 19 0,-19-19-16,19 19 15,0 19-15,0-19 16,0 0-16,-19 19 0,19-19 0,0 19 16,0 0-16,0 0 15,1 0-15,-1-19 0,-19 19 0,19 0 16,0 0-16,0 1 15,-19-1-15,19-19 16,-19 19-16,0-38 31,-19 19-31,19-19 0,-19 19 16,19-20-16,-19 1 0,19 0 16,0 0-16,-19 0 15,19 0-15,0 0 0,0 0 16,19 0-16,-19 0 0,0 0 0,19-1 15,-19 1 1,19 19-16,-19-19 0,19 19 0,0 0 16,-19 19-1,19 0-15,-19 1 16,0-1-16,0 0 16,19-19-16,-19 19 15,0 0 1,19-38-1,-19 0 1,20 19-16,-20-19 0,0 0 16,0-1-16,0 1 15,0 0-15,19 19 16,-19-19-16,0 38 31,19 0-31,-19 0 16,0 1-16,19-1 0,-19 0 15,0 0-15,19 19 0,0-19 0,0 19 16,0 0-16,0 1 0,0-20 16</inkml:trace>
  <inkml:trace contextRef="#ctx0" brushRef="#br0" timeOffset="271">7325 1944 0,'-19'-19'0,"19"0"15,-19 19 1,19-19-16,0 0 0,0 0 16,0 0-16,0 0 15,0 0-15,0 0 0,0-1 16,0 1-16,0 0 0,0 0 15,0 0-15,-19 0 16,19 0-16,0 0 16,0 38-16,0 0 15,0 0-15,0 0 16,0 0-16,0 0 0,0 20 0,0-20 16,-19 19-16,19-19 0,0 19 0,0-19 15,-19 0-15,19 0 0,0 1 16,0-1-16,0 0 0,-19-19 15,19 19-15,0 0 0,19-19 16,-19-19 0,0 0-16,0 0 0,19 0 15,-19-1-15,0-18 0,0 19 16,0-19-16,0 19 0,0-19 0,0-1 16,0 20-16,0 0 0,0-19 0,0 19 15,0 0-15,0 0 0,0 0 16,0 0-16,-19 19 0,19-20 0,-19 20 15,-1 0-15,1 20 16,0-1-16,0 0 0,0 0 16,0 0-16,19 0 0,-19 0 15,19 0-15,-19-19 0,19 19 0,0 0 16,-19-19-16,19 20 16,19-20-16,0 0 15,0 0 1,-19-20-16,19 20 0,-19-19 15,19 0-15,0 0 16,-19 0-16,0 0 16,19 0-16,-19 0 0,0 0 15,-19 38 1,19 0 0,-19 0-16,19 0 15,0 0-15,0 0 16,0 0-16,0 0 0,19-19 0,-19 20 15,19-1-15,-19 0 0,19 0 16,1-19-16,-1 19 16,0-19-16,0 0 0,0 0 15,0 0-15,0 0 16,0 0 0,-19 19-1,0 0 1,-19-19-16,19 19 0,0 0 0,0 0 15,0 1-15,0-1 16,0 0-16,0 0 0,0 0 0,0 0 16,0 0-16,0 0 15,0 0 1,0 0-16,19 1 31,-19-40-31,19 20 16,0-19-1,0 19 1,-19-19-16,0 38 16,-19 0-1,0 1-15,19-1 16,-19 0-16,19 0 0,-19-19 0,19 19 16,-19 0-16,0 0 0,19 0 15,-19 0-15,19 0 0,-19-19 16,19 19-16,0 1 15,19-20 1,0-20 0,-19 1-1,19 19-15,-19-19 16,0 0-16,0 0 16,0 0-16,19 19 0,-19-19 15,0 0 1,0 38-1,0 0 1,0 0-16,-19-19 0,19 38 16,0-19-16,-19 0 15,19 1-15,0-1 0,0 0 16,-19-19-16</inkml:trace>
  <inkml:trace contextRef="#ctx0" brushRef="#br0" timeOffset="272">7459 2785 0,'19'0'31,"-19"-19"-31,19 19 0,0 0 31,-38 0-15,19 19-1,-19-19-15,0 0 0,0 0 16,19 19-16,-19-19 0,-1 19 0,-18-19 16,19 19-16,0-19 0,19 19 15,-19-19-15,0 0 0,0 19 0,0-19 16,0 0-16,19 19 15,0-38 1,19 19-16,0-19 16,0 19-16,0-19 15,0 19-15,-19-19 0,19 19 16,0-19-16,0 19 0,-19-19 0,19 19 16,1-19-16,-1 19 0,-19-19 15,19 19-15,-19-20 0,19 20 0,-19-19 16,-19 19-1,0 19 1,0-19-16,-1 0 0,1 0 0,0 20 16,0-20-16,0 19 0,0-19 15,0 19-15,0-19 0,0 0 0,0 19 16,-1-19-16,20 19 0,20-19 31,-1 0-31,0 0 16,0-19-16,0 19 0,0 0 15,0-19-15,0 19 0,0-19 16,0 19-16,1 0 0,-1-19 0,0 19 16,0-20-16,0 20 0,0-19 15,0 19-15,-19-19 0,19 19 16,0 0-16,0-19 0,1 19 0,-40 0 31,20 19-31,-19-19 0,0 19 0,0-19 16,0 19-16,0 1 0,-19-1 15,19 0-15,0 0 0,-1 0 0,1 0 16,0 0-16,0 0 0,0 0 0,0-19 16,19 19-16,0 1 15,0-1-15,19-19 0,0 0 16,0 0-16,-19-19 0,19 19 16,0 0-16,1 0 0,-1-20 15,0 20-15,0-19 0,0 19 0,0 0 16,0-19-16,0 0 0,0 19 15,0 0-15,1-19 16,-1 19-16,-38 19 31,-1 0-15,1 0-16,0-19 0,0 19 0,0 1 0,-19-1 16,19 0-16,0 0 0,0 0 15,-1 0-15,1-19 0,0 19 0,0-19 16,0 19-16,19 0 0,19-19 15,0 0 1,0 0-16,0 0 16,1-19-16,-1 19 0,0 0 0,0-19 15,0 19-15,0-19 0,0 19 0,0-19 16,0 19-16,0-19 0,1 19 16,-1 0-16,0-19 0,0 19 15,0-19-15,0 19 0,0 0 16,-19 19-1,0 0 1,-19 0-16,0 0 0,0 0 16,0 0-16,0 0 0,-20 0 15,20 1-15,0-20 0,-19 19 0,19 0 16,0 0-16,0-19 0,0 19 0,-20-19 16,20 19-16,0-19 0,0 0 15</inkml:trace>
  <inkml:trace contextRef="#ctx0" brushRef="#br0" timeOffset="273">6599 2766 0,'19'0'0,"1"-19"15,-1 19 1,0 0-16,-19-20 0,19 20 15,-19-19 1,0 0 0,-19 19-1,0 0 1,0 0-16,-1 0 16,1 0-1,19 19-15,-19-19 16,38 0 15,20-19-15,-20 19-16,0-19 15,0 19 1,0-19-16,-38 0 31,0 19-15,0 0-1,0 0-15,-1 0 16,1 0-16,19-19 16,-19 19-16,0 0 15,0 0-15,0 0 16,0-19-16</inkml:trace>
  <inkml:trace contextRef="#ctx0" brushRef="#br0" timeOffset="274">6046 2269 0,'0'-19'0,"-20"19"16,20-19-16,0 0 16,0 0 15,0 0-15,-19 0-1,19-1 1,-19 20-16,0-19 15,0 19 1,19-19-16,-19 19 0,0 0 16,19-19-16,19 19 47,0 0-47,0 0 0,0 0 15,-19 19-15,19-19 16,0 0-16,1 0 0,-1 0 15,0 0 1,-38-19 15,0 19-15,-1-19-16,1 19 0,0 0 16,0 0-16,0-19 0,0 19 0,-19 0 15,19-19-15,0 19 0,-20 0 16,20-19-16,0 19 0,0 0 0,0-19 15,0 19-15,0 0 0,0 0 16,0-19-16,-1 19 0,1 0 16,0 0-1,38 0 17,0 0-32,-19-20 15,20 20-15,-1 0 0,0 0 16,0 0-16,0 0 15,-19-19 1,-19 19 0,0 0-16,0 0 15,0 0-15,-1 0 16,1 0-16,0 19 16,0-19-16,19 20 0,-19-20 0,19 19 15,-19 0-15,0 0 0,19 0 16,0 0-16,-19 0 15,19 0-15,0 0 0,0 0 16,19-19-16,-19 20 0,19-20 16,-19 19-16,19-19 15,0 0-15,0 0 0,19 0 0,1 0 16,-20-19-16,19 19 0,0 0 0,0 0 16,1 0-16,-1-20 0,0 20 15,0 0-15,-19 0 0,19 0 0,-18 0 16,-1 0-16,19 0 0,-38 20 15,19-20-15,0 0 0,-19 19 0,19 0 16,-57 38 0,38-38-1,-19-19-15,19 19 16,0 0 0,0 0-1,19-19 1,-19 19-16</inkml:trace>
  <inkml:trace contextRef="#ctx0" brushRef="#br1" timeOffset="275">5358 1104 0,'-19'0'0,"38"0"47,-19-19-32,19 19-15,0 0 16,0-19-16,0 19 16,1-19-16,-1 19 15,0 0-15,0-19 0,0 19 16,0-19 0,0 19-16,0 0 15,0 0 1,0 0-1,0 0 1,1 19 0,-1-19-1,0 19-15,0-19 16,-19 19 15,19-19-15,0 19 15,0 0-15,-19 0-1,19-19 1,0 0 0,0 0 15,-19-19-16,20 19-15,-20-19 16,19 0 0,-19 0-16,19 0 15,-19 0 1,0 0 0,19 19-16,-19-20 15,19 20 1,-19-19-16,19 19 15,-19-19-15,19 19 16,-19-19-16,19 19 16,-19-19-1,19 19 1,-19-19 15,19 19-15,1 19 46,-1-19-46,-19 19 0,19-19-1,0 0 1,-19 19-1,19-19-15,0 0 32,-19 19 15,19-19-47,-19 19 15,19-19 1,-19 20-16,19-1 31,0-19 0,-19 19-31,20-19 16,-20 19 0,19-19-16,0 0 15,0 0 1,0 19-1,0-19 1,0 0 15,0 0-15,0-19 0,0 19-16,0 0 15,1 0-15,-20-19 0,19 19 16,0 0-1,0 0 1,0 0 0,0 0-1,0 0 1,0 0 0,0 0 15,-19 19-31,19-19 15,-19 19 1,20-19-16,-20 19 16,19-19-1,-19 19 1,19-19-16,-19 19 16,19-19-16,-19 19 15,0 0-15,19-19 16,-19 20-16,19-1 15,0 0-15,0-19 16,0 19-16,0-19 0,1 0 16,-1 0-16,0 19 0,19-19 0,-19 0 15,0 0-15</inkml:trace>
  <inkml:trace contextRef="#ctx0" brushRef="#br1" timeOffset="276">7287 2670 0,'-19'0'16,"0"-19"0,0 19 15,-1 0 16,20-19-47,0 0 31,20 19-15,-20-19-1,19 19-15,0 0 16,-19-19-16,19 19 0,0 0 16,0 0-16,-19-19 15,19 19-15,0 0 16,0 0-1,0 0 1,-19 19-16,20-19 16,-20 19-1,19-19-15,-19 19 16,19-19 0,0 19-1,0-19 1,0 0-1,0-19 1,0 19 0,0-19-16,0 19 15,-19-19 1,20 19-16,-20-19 16,19 19-16,-19-20 15,19 20-15,-19-19 16,19 19-16,-19-19 31,19 19-15,0 0 15,0 0-15,-19 19-16,19-19 15,-19 19 1,19-19-16,0 20 31,-19-1-15,20-19-1,-20 19-15,0 0 32,19-19-17,-19 19-15,0 0 16,-19-19-1,19 19-15,0 0 16,0 0 0,-20 0-16,20 1 31,0-1-31,0 0 16,20-19-1,-20 19 1,0 0-16,19-19 15,-19 19-15,0 0 16,19-19-16,-19 19 16,19 0-1,-19 0 1,0 1 15</inkml:trace>
  <inkml:trace contextRef="#ctx0" brushRef="#br1" timeOffset="277">8165 2040 0,'-19'0'31,"19"-19"-16,0 38 1,0 0 0,0 0-1,0 0-15,0 0 16,0 0 0,19 1-16,-19-1 15,19 0-15,-19 0 16,20 0-16,-1-19 15,-19 19-15,0 0 0,19-19 16,-19 19-16,19 0 16,-19 0-16,0 0 15,19-19-15,-19 20 0,0-1 16,0 0 0,-19 0-16,19 0 15,0 0 1,-19 0-1,0-19-15,19 19 16,-19 0 0,-1-19-16,20 19 15,-19-19-15,0 0 16,19 20-16,-19-20 16,0 0-1,19 19-15,-19-19 16,0 19-1,0-19 1,19 19 0,-19-19-16,19 19 15,-19-19 1,19 19 0,0 0-1,0 0 16,0 0-31,0 0 16,19 1 31,0-20-47,-19 19 0,-19-19 47,19 19-47,-19-19 15,19 19-15,-19-19 16,-1 19 0,1-19-1,19 19-15,-19-19 16,19 19-16,0 0 31,0 0-15,-19-19-16,19 19 15,0 1 1,0-1 0,0 0-1,-19 0 1,19 0-16,0 0 16,0 0-16,-19-19 15,19 19-15,0 0 16,0 0-16,-19-19 0,19 20 15,0-1-15</inkml:trace>
  <inkml:trace contextRef="#ctx0" brushRef="#br1" timeOffset="278">7478 3262 0,'0'19'0,"0"0"47,-19 0 0,0-19 0,0 0-47,-1-19 16,1 19-1,0-19 1,0 19-16,19-19 16,-19 19-16,19-19 15,-19 19-15,0-19 0,0 0 16,0 0-1,0 0 1,-1 19 0,20-19-16,-19 19 0,19-19 15,-19 19-15,19-20 16,-19 20-16,19-19 16,-19 19-16,19-19 15,-19 19-15,19-19 16,-19 19-16,0-19 15,0 19 1,19-19-16,-19 19 16,0-19-1,-1 19 1,1 0 15,0 0-31,0 0 16,0 0-1,0 0 1,0 0 0,0 0-1,0 19 1,0-19 0,-1 0-1,1 0 1,0 0-1,0 0 1,0 0 15,0-19-15,19 0 0,-19 19-16,19-19 15,0 0-15,0-1 16,0 1-1,0 0-15,-19 19 16,19-19-16,0 0 0,0 0 16,0 0-16,0 0 15,0 0-15,0 0 16,0-1 0,0 1-16,0 0 15,0 0 1,0 0-1,0 0-15,0 0 16,-19 19 0,19-19-1,-19 19 1,19-19 0,-20 19-1,20-19 1,-19 19-16,0 0 15,0 0 1,0 0 0,0 0 15,0 0-31,0 0 16,19 19-16,-19-19 15,0 19-15,-1-19 16,20 19-1,-19-19-15,0 19 16,19 0-16,-19-19 16,19 19-1,-19-19-15,19 19 16,-19-19 31,19 19-32,-19-19 17,0 0-17,0 0 1,0 0 0,0 0 15,-1 0 0,1 0-15,0 0 15,19-19 16,0 0-32,0 0 1,0 0 0,0 0-1,0 0 1,19 0 0,-19 0-1,0-1 1,0 1-1,-19 19 1,19-19 0,-19 19 15,19-19-15,-19 19 30,19-19-30,19 0 15,-19 0 1,-19 19-32,19-19 31,-19 19-16,0 0 1,0 0 0,0 0-1,0 0 1,-1 0-16,1 0 31,0 0 16,0-19-16,0 0-31,0-1 16,0 20 15,19-19-31,-19 19 0,19-19 16,-19 19-16,0 0 15,19-19 1,-20 19-16,1 0 16,0 0-16,0 0 15,0 0 1,0 0 0,19-19 30,-19 19-46,19-19 16,0 0 0,-19 19-16,19-19 15,-19 19 1,19-19-16,-19 0 16,-1 19-1,20-19 1,-19 19-1,0 0-15,19-20 16,-19 20-16,0 0 16,19 20-16,-19-20 15,0 0-15,0 0 16,0 0-16,19 19 16,-19-19-16,0 0 0,19 19 15,-20-19 1,1 19-1,0-19 17,19 19-32,-19-19 62,0 0-46,0 0-16,0 0 15,0 0-15,0 0 16,0 0-16,-1-19 16,1 19-16,0 0 15,0 0-15,0 0 16,0 0-16,19-19 16,-19 19-16,19-19 15,-19 19-15,19-19 16</inkml:trace>
  <inkml:trace contextRef="#ctx0" brushRef="#br1" timeOffset="279">6141 1467 0,'-19'0'63,"0"0"-48,19-19 1,-19 19 0,19-19-16,-19 19 15,0-19 1,-1 19 0,20-19-16,-19 19 15,0 0 1,19-19-16,-19 19 15,0 0 17,19-20-1,-19 20-15,0-19 499,0 19-484,19-19-31,-19 19 16,0 0 0,-1 0-1,20-19-15,-19 19 16,0 19 0,0-19-1,0 0 1,0 19 15,19 0-15,-19-19-16,19 20 15,0-1 1,0 0-16,0 0 16,0 0-1,0 0 1,0 0-1,-19-19 1,19 19 0,-19-19-16,0 0 15,-1 0 1,1 19 0,0-19-16,0 0 15,0 0 1,0 0-16,0 0 15,0 0 1,0 19 0,19 0-1,0 1 1,-19-20-16,19 19 0,0 0 16,0 0-16,0 0 0,0 0 15,-19 0-15,19 0 16,0 0-16,0 0 0,0 1 15,0-1-15,0 0 16,0 0-16,0 0 0,0 0 16,0 0-16,0 0 0,19 0 15,-19 0-15,0 1 16,19-20-16,-19 19 0,19 0 16,-19 0-16,0 0 15,19-19 1,-19 19-16</inkml:trace>
  <inkml:trace contextRef="#ctx0" brushRef="#br1" timeOffset="280">6160 1372 0,'-19'0'15,"38"0"79,0 0-78,0 0-1,0 0-15,1 0 16,-20 19-16,19-19 0,0 0 0,0 0 16,0 19-16,0-19 15,0 0-15,-19 19 16,19-19-16,-19 19 0,0 0 15,19-19-15,-19 19 0,0 0 16,-19 0 0,19 0-16,0 0 15,19 1 1,-19-1-16,19-19 16,-19 19-16,19-19 0,1 0 15,-1 0-15,0 19 16,0-19-16,0 0 0,0 0 15,0 19-15,0-19 0</inkml:trace>
  <inkml:trace contextRef="#ctx0" brushRef="#br1" timeOffset="281">6065 2135 0,'0'-19'0,"0"0"46,19 19-30,-19-19-16,0 0 16,19 19-16,-19-19 15,19 19-15,-19-19 16,19 0-16,-19 0 16,19 19-1,-19-19 1,19 19-1,-38 0 110,0 0-109,0 0 0,0 0-16,0 0 15,0 0 1,0 0-16,-1 0 16,1 0-16,19-20 15,-19 20-15,0 0 16,0 0-1,0 0-15,0 0 16,0 0-16,0 0 16,0 0-1,-1 0-15,1 0 16,19-19 0,-19 19-16,19-19 0,0 0 15,0 0-15,0 0 16,0 0-16,0 0 15,19 0-15,-19 0 16,0-1-16,19 20 0,-19-19 0,20 19 16,-20-19-16</inkml:trace>
  <inkml:trace contextRef="#ctx0" brushRef="#br1" timeOffset="282">8643 4026 0,'0'-19'15,"0"38"1,-19-19 0,0 19-16,0 0 15,-1-19-15,1 19 0,0-19 0,0 19 16,0 1-16,0-1 0,0-19 0,0 19 16,0 0-16,0-19 0,-1 19 15,1-19-15,19 19 0,-19-19 16,0 19-16,0-19 0,19 19 15,0-38 1,19 19 0,0-19-16,0 19 0,-19-19 15,19 19-15,1-19 0,18 19 16,-19-19-16,0 19 0,0-19 0,0 0 16,0 19-16,0 0 0,0-20 0,1 20 15,-20-19-15,19 19 0,0 0 16,-38 0-1,19 19-15,-19-19 16,-1 20-16,1-1 0,0-19 16,0 19-16,0 0 0,0 0 0,0-19 15,0 19-15,0-19 0,0 19 0,19 0 16,-20-19-16,1 0 0,19 19 0,-19-19 16,38 0 15,-19-19-31,19 19 15,1 0-15,-20-19 0,19 19 0,0-19 16,0 19-16,-19-19 0,19 19 0,0-19 16,0 19-16,0-19 0,0 19 15,-19-19-15,19 19 0,1-19 16,-20 38 0,-20 0-16,1 0 15,0 0-15,0 0 0,0 0 0,0 0 16,-19 0-16,19 0 0,-20 1 15,20-1-15,0 0 0,-19 0 16,19-19-16,0 19 0,0 0 0,0-19 16,0 19-16,-1-19 0,1 19 0,0-19 15,19 19-15,-19-19 0,0 0 16,0 0-16,19-19 31,19 19-15,0-19-1,0 19-15,0 0 0,-19-19 16,19 19-16,1 0 0,-1 0 16,-19-19-16,19 19 0,0 0 15,0 0-15,-19-19 0,19 19 16,0 0-16,-38 0 16,19 19-16,-19-19 0,0 19 15,0-19-15,0 0 16,0 19-16,-1-19 0,20 19 0,-19-19 15,0 0-15,0 19 0,0-19 0,0 0 16,0 19-16,0-19 16,38 0 15,0 0-15,0-19-16,0 19 15,-19-19-15,19 19 0,0 0 16,0-19-16,1 19 0,-1-19 0,0 0 15,19 19-15,-19-19 0,0 19 16,19-19-16,-19 0 0,20 0 0,-20 19 16,19-20-16,0 1 0,-19 0 15,0 19-15,20-19 0,-20 0 0,0 19 16,0-19-16,0 19 0,-19-19 0,19 19 16,-19-19-16,0 0 15,-19 19 1,0 0-16,0 0 15,0 0 1,38 0 0,-19-19-1,19 19-15,0 0 0,0-20 16,0 20-16,0-19 0,0 19 0,0-19 16,1 19-16,-20-19 0,19 19 15,0-19-15,0 19 0,-19-19 0,19 19 16,-19-19-16,19 0 15,-19 0-15,19 19 16,-19-19 0,-19 19-16,0 0 15,19 19 1,-19-19 0,19 19-1,19-19 32,-19-19-47,19 19 31,-19-19-15,19 19 15,-38 0-15</inkml:trace>
  <inkml:trace contextRef="#ctx0" brushRef="#br1" timeOffset="283">8700 4045 0,'-19'0'0,"38"-19"63,0 19-63,0-19 16,0 0-16,1 19 15,-1-19-15,0 0 16,0 19-16,-19-19 0,19 19 0,-19-19 15,19 19-15,0-20 0,0 1 16,0 19 0,-19-19-1,19 19 1,-19-19-16,19 19 31,1 0 32,-1 0-48,0 0 1,0 0 0,-19 19-16,19-19 0,0 0 31,-19 19-31,0 0 15,0 1-15,0-1 16,0 0-16,0 0 16,-19-19-16,19 19 0,0 0 0,0 0 15,-19 0-15,19 0 0,0 0 16,0 0-16,0 1 0,0-1 16,0 0-16</inkml:trace>
  <inkml:trace contextRef="#ctx0" brushRef="#br1" timeOffset="284">9044 4045 0,'0'-19'16,"19"19"-1,-19-19 1,0 38 15,0 0-15,0 0-1,0 0 1,-19-19-16,19 19 0,0 1 16,0-1-1,0 0-15,0 0 0,-19-19 16,19 19-16,0 0 16,-19-19-16,19 19 0,0 0 15,-19 0-15,19 0 16,-20 1-16,20-1 15,-19 0-15,19 0 16,-19-19-16,19 19 16,-19-19-16,19 19 0,-19-19 15,0 19-15,0-19 16,19 19-16,-19-19 0,0 0 16,19 19-16,-19-19 0,0 0 0,-1 0 15,20 19-15,-19-19 0,0 0 16,0 20-16,0-20 0,0 0 0,0 0 15,0 0-15,0 19 0,0-19 0,-1 0 16,1 19-16,0-19 0,0 0 16,19 19-16</inkml:trace>
  <inkml:trace contextRef="#ctx0" brushRef="#br1" timeOffset="285">8929 4408 0,'0'-19'16,"19"19"0,-19-19-16,19 19 31,-38 0-15,19 19-1,-19-19-15,19 19 16,-19-19-16,0 19 0,19 0 15,-19-19-15,0 19 0,0 0 0,0 1 16,0-20-16,0 19 0,-20 0 16,20-19-16,0 19 0,0-19 15,-19 19-15,19-19 0,0 19 0,-20-19 16,1 19-16,19-19 0,-19 19 16,0-19-16,19 0 0,-20 19 0,20-19 15,-19 0-15,19 0 0,-19 0 0,19 19 16,0-19-16,0 0 0,-1 0 15,1 0-15,0 0 0,0 0 0,0-19 16,0 19-16,0 0 16</inkml:trace>
  <inkml:trace contextRef="#ctx0" brushRef="#br1" timeOffset="286">8605 4580 0,'19'0'0,"-38"0"47,0 19-47,-1-19 16,1 0-16,0 0 15,0 0-15,0 0 0,0 0 16,0 19-16,0-19 0,0 0 0,0 0 16,-20 0-16,20 0 0,0 0 15,-19 0-15,19 0 0,-19 0 0,19 0 16,-20 0-16,20 0 0,-19 0 0,0 0 15,19 0-15,0 0 0,-19 0 16,18 0-16,1 0 0,0 0 0,-19 0 16,19 0-16,0 0 15,0 0-15,0 0 0,0 0 16,19 19-16,-20-19 0,20 19 16,-19-19-1,19 19-15,0 1 16</inkml:trace>
  <inkml:trace contextRef="#ctx0" brushRef="#br1" timeOffset="287">7879 4695 0,'19'0'0,"-38"0"47,0 0-47,0 0 16,0 0-16,19 19 0,-19-19 15,-1 0-15,1 19 0,0-19 0,-19 19 16,19-19-16,0 19 0,0-19 16,-19 19-16,18-19 0,1 19 0,-19-19 15,19 19-15,0-19 0,0 19 0</inkml:trace>
  <inkml:trace contextRef="#ctx0" brushRef="#br1" timeOffset="288">7898 4561 0,'0'19'0,"-19"-19"31,19 19-15,-19-19-1,0 0 17,0 0-17,0 0-15,-1-19 16,1 19-16,0 0 15,0 0 1,0 0-16,0 0 16,19-19-16,-19 19 15,0 0-15,0 0 16,19-19-16,-19 19 0,-1 0 16,20-19-16,-19 19 15,0 0-15,19-19 16,-19 19-16,0 0 15,19-20-15,-19 20 0,0 0 16,19-19 0,-19 19-16,0 0 15,19-19-15,-19 19 0,-1 0 16,1 0 0,19-19-1,-19 19-15,0 0 16,0 0-1,0 0 1,0-19 0,0 19-1,0 0-15,0 0 16,-1 0 0,20-19-1,-19 19-15,0 0 16,0 0-1,0 0-15,0 0 16,0 0 0,0-19-1,0 19 1,0 0-16,0 0 16,-1 0-1,1 0-15,0 0 16,0 0-1,0 19-15,0-19 16,0 0-16,0 0 16,0 0-1,19-19-15,-19 19 0,-1 0 16,1 0 0,0 0-1,0 0 1,0-19-16,0 19 15,0 0 1,0-19 0,0 19-1,0 0-15,-1 0 16,20-19-16,-19 19 16,0 0-1,0 0 1,19-20-16,-19 20 0,0 0 15,0 0 1,0 0-16,0 0 16,19-19-16,-19 19 15,-1 0 1,1 0 0,0-19-1,0 19 1,0 0-16,0-19 15,0 19 1,0 0 0,19-19-1,-19 19-15,0 0 16,0 0 0,-1-19-1,1 19 1,0 0-1,19-19 1,-19 19-16,0 0 16,19-19-1,-19 19 1,0 0 0,0-19-1,0 19 16,19-19-15,-19 19-16,-1-20 16,1 20 15,19-19-31,-19 19 16,0-19-1,0 19 1,19-19-1,-19 19-15,19-19 16,-19 19 0,19-19-1,-19 19-15,0-19 32,0 19-32,19-19 15,-20 19 1,20-19-16,-19 19 15,0-19 1,0 19 0,19-19-16,-19 19 15,19-20 1,-19 20-16,0 0 16,19-19-16,-19 19 15,19-19-15,-19 19 16,19-19-16,-19 19 15,-1 0 1,20-19-16,-19 19 0,0-19 16,0 19-1,0-19 1,0 19-16,0-19 16,0 19-1,0-19-15,0 19 16,0 0-16,19-19 15,-20 19-15,1 0 16,0 0 0,19-20-16,-19 20 15,0 0 1,19-19-16,-19 19 16,0 0-1,19-19-15,-19 19 16,0 0-1,0-19 1,-1 19 0,1 0-1,0 0-15,19-19 16,-19 19 0,0 0-1,0 0 16,19-19-31,-19 19 16,0 0 0,19-19 15,-19 19-31,0 0 16,-1 0-1,1 0-15,19-19 16,-19 19-16,0 0 15,0 0 1,0-19 0,0 19-16,0 0 15,0 0-15,0 0 16,19-19-16,-20 19 0,1 0 16,0 0-16,0 0 0,-19 0 0,19 0 15,-19-20-15,19 20 0,-20 0 16,20 0-16,-19 0 0,0 0 0,0 0 15,0 0-15</inkml:trace>
  <inkml:trace contextRef="#ctx0" brushRef="#br1" timeOffset="289">4861 3587 0,'20'-19'16,"-40"19"-16,1-19 31,0 19-31,0-19 16,0 19-16,0 0 15,19-20-15,-19 20 0,0 0 0,0-19 16,0 19-16,-1 0 0,1 0 16,0 0-16,0-19 0,0 19 0,0 0 15</inkml:trace>
  <inkml:trace contextRef="#ctx0" brushRef="#br1" timeOffset="290">7860 2040 0,'0'-19'32,"19"38"46,-19 0-78,0 0 15,0 0-15,19 0 0,-19 0 16,0 1-16,0-1 0,0 0 0,0 0 16,0 0-16,19 0 0,-19 0 15,0 0-15,0 0 0,0 0 16,0 0-16,-19-19 16,19 20-16,0-1 15,-19-19-15,0 0 16,19-19-1,0-1 1,-19 20-16,19-19 0,0 0 16,0 0-16,0 0 0,19 19 0,-19-19 15,0 0-15,0 0 0,0 0 16,0 0-16,0 0 16,0-1-16,19 20 0,-19-19 15,-19 38 1,19 1-16,0-1 15,0 0-15,-19 0 0,19 0 16,0 0-16,-19 0 16,19 0-16,0 0 0,0 0 15,0 0-15,0 1 16,0-40 0,19 20-1,-19-19-15,19 19 16,-19-19-16,0 0 0,19 19 0,-19-19 15,0 0-15,19 0 0,-19 0 0,19 19 16,-19-19-16,0 0 0,19 0 16,-19-1-16,19 1 0,-19 0 15,19 19-15,1 0 16,-20 19 0,0 0-16,0 1 15,0-1-15,0 0 0,0 0 16,0 0-16,0 0 0,0 0 15,0 0-15,-20-19 0,20 19 16,0 0-16,0 0 0,0 1 16,0-1-1,0-38 17,20-1-17,-20 1 1,0 0-16,19 19 0,-19-19 0,0 0 15,19 19-15,-19-19 16,0 38 0,0 0-1,-19 0-15,19 0 0,0 0 16,-19 1-16,19-1 0,0 0 0,-20 0 16,20 0-16,0 0 0,-19 0 15,19 0-15,0 0 16,19-19-1,1-19 1,-1 0-16,0 19 16,-19-19-16,19 0 0,-19 0 15,19 19-15,-19-19 0,19 0 0,0 0 16,-19-1-16,0 1 0,19 19 0,-19-19 16,19 19-16,-19-19 0,0 38 31,-19 0-16,0 0-15,19 1 0,-19-1 16,19 0-16,-19 0 0,0-19 0,19 19 16,-19 0-16,19 0 0,-19 0 15,0 0 1,19 0 0,19-38-1,0 0 1,0 0-1,-19 0 1,19 19-16,0-19 16,-19 0-16,19 19 15,-38 19 1,0 0-16,0 0 16,0 0-16,0 0 0,0 0 15,-1 1-15,-18-1 0,0 0 16,38 0-16,-19 0 0,0-19 15,0 19-15,0 0 0,38-19 32,-19-19-32,19 19 0,0-19 15,0 0-15,0 0 16,0 0-16,0 19 0,-19-19 16,19-1-16,1 1 0,-1 0 15,0 0-15,0 0 16,-38 38 15,0 0-15,0 0-16,19 0 0,-20-19 15,20 20-15,-19-20 0,19 19 0,-19-19 16,19 19-16,-19 0 16,38-19 15,-19-19-31,19 0 15,-19 0-15,19-1 0,-19 1 16,0 0-16,20 19 16,-20-19-16,0 0 0,0 0 15,-20 19 1,20 19 0,-19-19-16,0 19 0,19 0 15,-19-19-15,19 19 0,-19 0 16,0-19-16,19 20 0,-19-20 0,19 19 15,-19-19-15,19 19 0,-19-19 16,19 19-16,19-19 31,-19-19-31,19 19 16,0-19 0,0 0-16,-19-1 0,19 20 15,0-19 1,-19 0-16,0 0 0,19 19 15,-19-19-15,0 0 16,0 0-16,19 19 0,-19-19 16,0 0-16,0 0 15,0-1-15,20 20 16,-20-19-16,0 0 0,0 0 16,-20 0-16,20 0 15,0 0-15,0 0 0,-19 0 16,19 0-1,0 0-15,-19 19 0,19-20 0,0 1 16,-19 19-16,19-19 0,-19 19 0,19-19 16,-19 0-16,0 0 15,0 19 1,19 19-16,-19-19 16,19 19-16,0 0 15,-19-19-15,19 19 0,0 0 16,0 1-16,0-1 15,19-19-15,-19 19 0,0 0 16,0-38 15,0 0-31,0 0 16,0-1 0,-19 1-16,19 0 0,0 0 15,0 0-15,0 0 0,-20 0 0,20 0 16,0 0-16,0 0 15,0-1-15,20 40 32,-20-1-32,19 0 15,-19 0-15,0 0 0,19 19 0,-19-19 16,19 0-16,-19 20 0,19-20 16,-19 0-16,0 0 0,19 0 0,-19 0 15,19 0-15,-19 0 0,0 0 16,19-19-16,-19 19 0,0 0 15,19-19-15,-19 20 0,19-20 16,-19-20 0,20 20-16,-20-19 15,19 0 1,-19 0-16,0 0 0,19 0 16,-19 0-1,19 19 1,0 0-16,-19 19 15,19 0 1,-19 0-16,0 0 0,-19 0 16,19 0-16,0 1 0,0-1 0,-19 0 15,19 0-15,-19-19 0,19 19 16,0 0-16,-19-19 0,19 19 0,0 0 16,-19-19-16,38 0 31,-19-19-31,19 0 15,-19 0 1,19 19-16,-19-19 0,19 0 16,-19 0-1,0 38 1,0 0-16,0 0 16,-19-19-16,19 19 0,0 0 15,-19 0-15,19 0 0,0 0 0,-19 1 16</inkml:trace>
  <inkml:trace contextRef="#ctx0" brushRef="#br1" timeOffset="291">8013 2269 0,'0'19'0,"-19"-19"16,19 19-16,0 0 0,0 0 15,0 20-15,-20-20 0,20 19 0,0-19 16,-19 19-16,19 0 0,-19 1 0</inkml:trace>
  <inkml:trace contextRef="#ctx0" brushRef="#br1" timeOffset="292">5224 5115 0,'0'-19'0,"0"-1"0,0 1 15,0 0 1,0 0-16,0 38 47,19-19-47,-19 38 0,0-18 0,20 18 0,-20-19 16,19 19-16,0 0 0,-19 0 15,19 1-15,0-1 0,0 0 0,-19 0 16,19 0-16,0-18 0,-19 18 0,19-19 15,0 0-15,-19 0 0,20 0 16,-20 0-16,0 0 0,19 0 0,-19 1 16,19-1-1,-38-38 1,19-1 0,0 1-16,-19 0 15,19 0-15,0 0 0,-20 0 0,20-19 16,0 19-16,-19-20 0,19 20 15,-19-19-15,19 19 0,0 0 0,-19 0 16,19 0-16,0 0 0,0 0 0,-19-1 16,19 40-1,0-1-15,0 19 16,0-19-16,0 38 0,0-19 16,19 1-16,-19-1 0,0 0 0,0 0 15,19 0-15,-19 1 0,0-1 0,0-19 16,0 0-16,19 19 0,-19-19 0,0 0 15,0 0-15,0 1 16,0-1-16,0-38 16,0-1-1,0 1-15,0 0 0,-19 0 0,19 0 16,0-19-16,0 19 0,-19-19 0,19-1 16,0 1-16,-19 0 0,19 0 15,0 0-15,0 19 0,-19-20 16,19 20-16,0 0 0,0-19 0,0 19 15,-19 0-15,19 38 16,0 19-16,0-19 0,0 19 16,0 1-16,19 18 0,-19-19 15,0 19-15,0-18 0,0-1 0,19 0 16,-19 0-16,0 0 0,0-19 16,19 20-16,-19-20 0,0 0 0,19 0 15,-19 0-15,0 0 0,0 0 0,0 0 16,19-19-16,-19-19 15,0 0 1,0 0-16,0 0 0,-19-19 16,19 19-16,0-20 0,0 20 15,-19-19-15,19 0 0,0 0 0,0 0 16,-19-1-16,19-18 0,0 19 16,-19 0-16,19-1 0,0 1 0,0 19 15,-19-19-15,19 0 0,0 19 16,0 0-16,0-20 0,0 20 0,-19 0 15,19 0-15,0 0 0,0 0 16,0 0-16,0 0 16,-19 38-1,19 0-15,19 0 16,-19 0-16,0 0 0,0 0 16,0 0-16,0 0 0,19-19 15,-19 20-15,0-1 16,0 0-1,0-38-15,0 0 16,0-1-16,-19 20 16,19-19-16,-19 0 0,19 0 0,-19 0 15,19-19-15,-20 19 0,20-19 16,-19-1-16,0 20 0,0-19 0,0 0 16,19 0-16,-19-1 0,0 1 0,0 0 15,0 0-15,0 19 0,19-19 16,-20-1-16,1 20 0,19-19 0,-19 19 15,19 0-15,-19 0 0,19 0 0,-19 0 16,19 0-16,0-1 16,-19 20-16,38 0 15,-19 20-15,0-1 0,19 0 16,-19 0-16,19 19 0,0 0 0,0-19 16,1 20-16,-1-1 0,0 0 0,0 0 15,0 0-15,0-19 0,-19 20 16,19-20-16,0 0 0,0 19 0,-19-19 15,19 0-15,1 0 0,-20 0 16,19 0-16,-19 1 16,19-20-16,-19-20 0,-19 20 15,19-19-15,0-19 16,-19 19-16,19 0 0,-20-19 0,1 0 16,0-20-16,0 20 0,0-19 15,0 0-15,0-1 0,0 20 0,0-19 16,0 19-16,-1-20 0,1 20 0,0 19 15,0-19-15,19 19 0,-19 0 0,19-1 16,-19 20-16,19 20 16,0 18-16,0 0 0,19 0 15,-19 19-15,19 1 0,0-20 16,0 19-16,-19 1 0,19-20 0,1 0 16,-1 0-16,0 0 0,-19-19 0,19 20 15,-19-20-15,19 0 0,-19 0 16,19 0-16,-19 0 0,0 0 0,-19-19 31,19-19-31,-19 0 16,0 0-16,0-19 0,0-1 0,-1 1 15,1 0-15,0-19 0,0 0 16,0-1-16,0 20 0,-19-19 16,38 19-16,-19-1 0,0 1 0,-1 0 0,20 19 15,-19-19-15,0 19 0,19-1 16,0 1-16,0 38 15,0 1-15,19 18 16,0 0-16,1 0 0,-20 0 0,19 1 16,0-1-16,0 0 0,0 0 0,0 0 15,0 1-15,-19-20 0,19 0 16,0 19-16,-19-19 0,19 0 0,1 0 16,-20 0-16,0 0 15,0-38 1,-20 0-16,20 0 15,-19 0-15,0-19 0,0 0 16,19-20-16,-19 20 0,0-19 0,0 0 16,0 18-16,0-18 0,0 19 15,-1 0-15,1-1 0,19 1 0,-19 19 16,19-19-16,-19 19 0,0 0 16,19 0-16,0 0 0,-19-1 0,38 20 15,-19 20-15,19-1 16,-19 19-16,19 0 0,0 0 15,0 20-15,1-20 0,18 0 0,-38 19 16,19-19-16,0 1 0,0-20 0,0 19 16,0 0-16,-19-19 0,19 0 15,-19 0-15,19 1 0,-19-1 0,20 0 16,-20 0-16,19 0 16,-19-38-1,-19 0-15,19 0 0,0 0 16,0-20-16,-20 1 0,20 0 15,0 0-15,-19 0 0,19-1 0,0 20 16,0-19-16,0 19 0,0 0 0,0 0 16,0 0-16,19 38 15,1 0-15,-1 0 0,0 19 16,-19 0-16,38 1 0,-19-1 16,0 19-16,0-19 0,0 20 0,0-20 15,1 19-15,-1-19 0,0 0 16,0 1-16,0-1 0,0-19 0,-19 19 15,19-19-15,-19 0 0,19 0 0,-19 0 16,0 1-16,19-1 0,-19 0 16,19 0-16,-19-38 15,0 0 1,0 0-16,0-1 0,0 1 0,-19 0 16,19-19-16,0 19 0,19-19 0,-19 19 15,0-20-15,0 20 0,0 0 16,0 0-16,0 0 0,0 0 0,20 19 15,-20 19-15,0 0 16,19 0-16,-19 0 0,0 0 16,0 20-16,0-1 0,0 0 0,0 0 15,0 0-15,0 1 0,0-1 16,0 0-16,0-19 0,0 19 0,0-19 16,0 1-16,0-1 0,0 0 0,0 0 15,0 0-15,19 0 16,0-38-1,-19 0-15,19 0 16,-19 0-16,0 0 0,0-20 0,0 20 16,0 0-16,0 0 0,0 0 15,0 0-15,0 0 0,0 0 16,0 38-16,19-19 16,-19 19-16,0 0 0,0 0 0,0 19 15,0 0-15,0-18 0,0 18 0,0 0 16,0 0-16,0 0 0,0 1 0,0-1 15,19 0-15,-19-19 0,0 19 0,0-19 16,0 0-16,0 1 0,0-1 16,0 0-16,19-19 15,-19-19-15,19 19 16,-19-19-16,19-20 0,-19 20 0,19 0 16,-19-19-16,0 0 0,20 0 15,-20 18-15,19-18 0,-19 19 16,0-19-16,0 19 0,0 0 0,19 0 0,-19 38 31,0 0-31,0 0 0,0 0 0,-19 19 16,19 0-16,0 1 0,0 18 15,-19-19-15,19 0 0,-20 20 0,20-20 16,0 0-16,-19 0 0,19-19 0,0 19 16,0-18-16,0-1 0,0 0 15,19 0-15,1-38 16,-1 0-16,-19 0 15,19-1-15,0-18 0,-19 0 0,19 19 16,-19-19-16,19 0 0,-19-1 0,0 1 16,0 19-16,19 0 0,-19-19 15,0 19-15,0 0 0,0 0 16,19 19-16,-19 19 16,0 0-16,0 0 15,-19 0-15,19 0 0,0 19 0,-19-19 16,19 20-16,-19-20 0,19 0 15,-19 19-15,19-19 0,0 0 0,-19 0 16,19 0-16,-19 0 0,19 0 16,19-19-1,-19-19-15,19 19 0,-19-19 16,0 0-16,19 19 0,-19-19 0,19 0 16,-19 0-16,19 19 0,-19-19 15,19 0-15,-19 0 16,19 19-16,-19 19 0,0 0 15,0 0 1,0 0-16,0 0 0,-19 0 0,19 0 16,-19 19-16,19-18 0,0-1 0,-19 0 15,19 0-15,-19 0 0,19 0 16,-19 0-16,0 0 16,19-38-16,-19 0 15,19 0 1,0 0-16,0-19 0,0 19 0,0-20 15,0 1-15,0 0 0,0-19 16,0 19-16,-19-20 0,19 1 0,0 19 16,-20-20-16,20 1 0,-19-19 15,0 18-15,19 1 0,-19 0 0,0 0 16,0-1-16,0 1 0,0 19 0,0-20 16,0 20-16,0 0 0,19 0 15,-20 0-15,20 19 0,-19 0 0,19-1 16,-19 1-16,0 19 15,19 19-15,0 1 0,0 18 16,0-19-16,0 0 0,0 19 16,19-19-16,-19 0 0,0 19 15,19-18-15,-19-1 0,0 0 0,19 0 16,-19 0-16,0 0 0,20-19 0,-20 19 16,0 0-16,19-19 15,-19-19 1,19 0-1,-19 0-15,-19 0 0,19 0 0,0 0 16,0 0-16,0-20 0,0 20 0,0 0 16,-19 0-16,19 0 0,0 0 15,0 0-15,19 19 16,0 19 0,-19 0-16,19 0 0,0 19 15,0-19-15,0 20 0,19-20 0,-19 19 16,0-19-16,1 19 0,-1-19 15,-19 19-15,19-18 0,0-1 0,0 0 16,-19 0-16,19 0 0,0 0 16,-19 0-16,19 0 0,0 0 15,0-19 1,-19-19 0,0 0-16,0 0 0,0 0 15,20 0-15,-20 0 16,0 0-16,0 0 0,0-1 15,0 40-15,19-20 16,-19 19-16,0 0 16,0 0-16,19 19 0,-19-19 0,0 19 15,0 1-15,0-1 0,0 19 0,0-19 16,0 0-16,-19 1 0,19-1 16,0 0-16,0 0 0,0-19 0,0 20 15,0-20-15,0 0 0,0 0 0,0 0 16,0 0-16</inkml:trace>
  <inkml:trace contextRef="#ctx0" brushRef="#br1" timeOffset="293">5893 5573 0,'0'-19'0,"0"0"0,0 0 16,0 38-1,0 0-15,0 0 16,0 0-16,0 0 0,-19 19 0,19 1 15,-19-1-15,19 0 0,0 0 0,-20 0 16,1-19-16,19 20 0</inkml:trace>
  <inkml:trace contextRef="#ctx0" brushRef="#br1" timeOffset="294">5988 5611 0,'0'19'15,"0"0"-15,0 1 16,0-1-16,0 19 0,-19 0 16,19 0-16,-19 0 0,19 1 0,-19-1 15,0 19-15,0-19 0,0 0 0,0 1 16,-1-1-16,1 0 0</inkml:trace>
  <inkml:trace contextRef="#ctx0" brushRef="#br0" timeOffset="295">4117 7693 0,'19'0'0,"-19"-19"15,0 38 1,-19-19-1,0 19-15,19 0 0,-20 0 16,1 0-16,-19 0 0,19 0 16,0 20-16,0-20 0,-19 19 0,19-19 15,-1 19-15,1-19 0,0 0 16,0 20-16,19-20 0,-19 0 0,19 0 16,-19-19-16,19 19 0,-19 0 0,19 0 15,19-19 16,0-19-31,-19 0 16,19 19-16,0-19 0,0 0 16,0 0-16,-19 0 15,20 0-15,-1-1 0,0 1 0,0 0 16,-19 0-16,19 19 0,0-19 0,-19 0 16,19 0-16,0 0 15,-19 0-15,19 19 0,-19-19 16,-19 38-1,0-19-15,19 19 16,-19-19-16,0 19 0,0 0 0,0 0 16,0 19-16,-20-19 0,20 0 15,0 1-15,0-1 0,0 0 0,19 0 16,-19 0-16,0 0 0,19 0 0,-19-19 16,19 19-16,0 0 0,-19-19 15,38 0-15,0 0 16,-19-19-16,19 19 15,0-19-15,0 0 0,0 0 16,0 0-16,-19 0 0,19 19 16,1-19-16,-1 0 0,0-1 0,0 1 15,0 0-15,0 0 0,-19 0 0,19 0 16,0 0-16,0 0 16,-19 0-16,19 19 0,-19-19 0,20 19 15,-20-20-15,-20 20 16,1 20-1,0-1-15,0 0 0,0 19 16,0-19-16,0 0 0,-19 19 16,19 1-16,-1-20 0,1 19 0,0 0 15,0-19-15,0 0 0,19 19 0,-19-18 16,0-1-16,19 0 16,0 0-16,0 0 0,19-38 31,0 0-31,0 19 0,-19-19 15,19 0-15,0-1 0,0 20 0,-19-19 16,20 0-16,-1 0 0,0 0 16,0-19-16,-19 19 0,19 0 0,0 0 15,0-1-15,0-18 0,0 19 16,-19 0-16,19 0 0,-19 0 0,20 0 16,-1 0-16,-19 0 0,19-1 15,-19 1 1,0 0-1,0 38-15,-19-19 16,0 19-16,19 1 16,-20-20-16,1 19 0,19 0 0,-19 0 15,0 0-15,19 0 0,-19 0 16,19 0-16,-19 0 0,0 20 0,19-20 16,-19 0-16,19 0 0,-19-19 15,19 19-15,0 0 0,-19 0 0,19 0 16,-20 0-1,40-19 1,-1 0 0,-19-19-16,19 19 0,-19-19 0,19 0 15,0 0-15,0 0 16,0 0-16,-19 0 0,19 0 0,0-1 16,-19-18-16,19 19 0,-19 0 15,20 0-15,-20 0 0,19 0 0,0 0 16,-19 0-16,0-1 15,19 1-15,-38 19 16,19 19-16,-19 1 16,0-1-16,19 0 0,-20 0 0,1 19 15,-19 0-15,19 0 0,0 1 16,0-20-16,0 19 0,0 0 0,19-19 16,-19 19-16,-1-18 0,1-1 0,19 0 15,-19 0-15,19 0 0,-19 0 16,19 0-16,19-38 31,-19 0-15,19 0-16,-19 0 0,19 0 15,-19 0-15,20-1 0,-20 1 0,19-19 16,-19 19-16,19-19 0,-19 19 0,19-19 16,-19 18-16,0 1 0,19-19 15,-19 19-15,0 0 0,0 0 0,0 0 16,19 0-16,-19 0 0,0-1 0,0 1 15,0 0-15,0 0 16,-19 19 0,19 19-16,-19-19 0,19 19 15,-19 0-15,19 1 0,-19 18 0,0-19 16,-1 19-16,1 0 0,0 0 0,-19 20 16,19-20-16,0 19 0,0-19 15,19 1-15,-19-1 0,0 0 0,19 0 16,-19 0-16,19 1 0,-20-20 0,20 19 15,0-19-15,-19 0 0,19 0 16,0 19-16,0-19 0</inkml:trace>
  <inkml:trace contextRef="#ctx0" brushRef="#br0" timeOffset="296">3945 7979 0,'19'-19'16,"-19"0"-1,0 38 32,-19 0-47,0 0 0,19 20 16,-19-1-16,-1 0 0,-18 19 0,19 1 15,0-1-15,0 0 0,-19 20 16,19-1-16,0-19 0,-20 20 0,20-1 16,0-19-16,-19 1 0,19-1 0,0 0 15,0-19-15,19 1 16,-19-1-16,0 0 0,19 0 0,-20 0 0,20-19 15,-19 20-15,19-20 0,-19 0 16,19 0-16,0 0 0,0 0 0,-19 0 16,38-19-1,-19-19 1,0 0-16,19 0 0,-19 0 16,0 0-16,19 0 0,-19-20 15,20 1-15,-1 19 0,-19-19 0,19 0 16,0-19-16,0 18 0,0 1 0,0-19 15,0 19-15,-19-20 0,19 20 0,0-19 16,1 19-16,-1-20 0,0 20 16,-19 0-16,19-19 0,0 18 15,-19 20-15,19-19 0,0 0 0,-19 19 16,0-19-16,19 19 0,-19 0 0,0-1 16,19 1-16,-19 0 0,0 0 15,0 0-15,-38 19 31,-38 153-15,57-77-16,0 1 0,-1-1 0,-18 0 16,19 1-16,-19-1 0,19 20 15,-19-20-15,19 0 0,-1 1 0,-18-20 16,19 19-16,0-18 0,19-1 0,-19 0 16,0-18-16,0 18 0,19-19 15,-19 0-15,19 0 0,-19 1 0,19-20 16,0 19-16,-20-19 0,20 0 15,0 0-15,0 0 0,0 0 16,20-19 0,-20-19-16,0 0 15,19 0-15,-19 0 0,19 0 0,-19-19 16,19 0-16,0-1 0,-19 1 16,19-19-16,0 19 0</inkml:trace>
  <inkml:trace contextRef="#ctx0" brushRef="#br0" timeOffset="297">3620 8801 0,'19'-39'16,"-19"1"-16,19 19 0,-19-19 0,19 19 16,-19-19-16,0 18 0,20 1 0,-20 0 15,0 0-15,19 0 16,-38 19-16,19 19 0,0 0 16,-20 19-16,20 1 0,-19-1 15,0 19-15,0 20 0,0-20 0,-19 19 16,19 1-16,-19 18 0,18-19 0,-18 20 15,0-1-15,19 1 0,-19-1 16,19 1-16,-20-20 0,20 20 0,0-20 16,0 1-16,0-20 0,0 19 15,0-18-15,0-20 0,0 19 16,19-19-16,-19 20 0,19-20 0,-20 0 0,20-19 16,0 19-16,0-19 0,0 0 15,0 1-15,0-1 0,0 0 16,20-38-1,-1 0-15,-19-1 0,0 1 16,19 0-16,-19-19 0,19 19 0,-19-19 16,19-20-16,-19 20 0,19-19 15,0 0-15,-19-1 0,19-18 0,0 19 16,-19-1-16,19 1 0,1 0 16,-20 0-16,19-1 0,0 1 0,-19 0 15,19 18-15,0-18 0,-19 19 0,19 0 16,-19 0-16,19-1 0,-19 1 15,0 0-15,19 19 0,-19-19 0,0 19 16,0-1-16,0 1 0,19 0 16,-19 0-16,0 0 0,0 0 15,0 0-15,0 38 16,0 0-16,0 0 0,-19 0 16,19 19-16,-19 20 0,19-20 0,-19 38 15,0 1-15,0-1 0,0 20 16,0-1-16,0-18 0,-20 18 0,20 0 15,0 1-15,-19-1 0,19 1 0,0-20 16,0 20-16,-58 190 16,39-57-1,38-190 1,-19-1-16,19 0 0,0 0 0,0 0 16,0-18-16,0-1 0,0 0 0,0 0 15,0 0-15,19-19 16,-19-19-16,19 0 15,-19-19-15</inkml:trace>
  <inkml:trace contextRef="#ctx0" brushRef="#br0" timeOffset="298">3238 10042 0,'0'-38'0,"0"19"0,0-1 16,0 1-16,19 0 0,-19 0 0,0 0 16,0 0-1,0 38-15,0 0 16,0 19-16,-19 1 0,19-1 0,0 38 16,-19-19-16,0 20 0,19-1 0,-19 1 15,0 18-15,0 1 0,19-20 16,-19 20-16,-1-1 0,20 0 15,-19 1-15,0-20 0,19 1 0,0-1 0,-19 1 16,19-1-16,0-19 0,0 1 16,0-1-16,0 0 0,0-19 0,0 0 15,0 1-15,0-1 0,0 0 16,0-19-16,0 19 0,0-19 16,0 1-16,19-20 0,0-20 15,-19 1 1,0-19-16,0 19 0,0-19 15,0 0-15</inkml:trace>
  <inkml:trace contextRef="#ctx0" brushRef="#br0" timeOffset="299">3219 9985 0,'0'-20'0,"0"1"15,0 0-15,19 0 0,-19 0 16,0 38 0,0 0-16,-19 0 0,19 0 0,0 20 0,0-1 15,-19 0-15,19 19 0,-19 1 16,19-1-16,-19 0 0,19 20 15,-19-1-15,19 0 0,-19 20 0,-1-20 16,20 20-16,-19-20 0,19 20 0,-19-20 16,19 0-16,-19 1 0,19-1 0,0-18 15,-19-1-15,19 0 0,0 0 16,0 1-16,0-1 0,0-19 16,0 0-16,0 1 0,0-1 0,0 0 15,0 0-15,0-19 0,0 19 0,0-18 16,0-1-16,0 0 0,0 0 0,0 0 15,19-19-15,-19-19 32,19 0-32,-19 0 0,0 0 15</inkml:trace>
  <inkml:trace contextRef="#ctx0" brushRef="#br0" timeOffset="300">3200 10443 0,'0'-38'0,"0"19"0,0 0 0,19-1 16,-19 1-16,0 0 0,0 0 15,0 0-15,0 38 16,-19 0-1,19 19-15,0 1 0,0-1 0,-19 0 16,19 19-16,-19 20 0,19-1 16,-19 1-16,19-1 0,0 19 0,-19-18 15,19 18-15,-20-18 0,20-1 16,0 0-16,0 1 0,-19-1 0,19 1 16,0-20-16,0 19 0,-19-18 15,19 18-15,0-19 0,0 1 0,-19-1 16,19 0-16,0-19 0,0 20 0,0-20 15,0 0-15,0-19 0,0 19 0,0-19 16,0 20-16,0-20 0,0 0 16,0 0-16,0 0 15,0-38-15,0 0 16,19 0-16,-19 0 0,0 0 16,0-1-16,0 1 0,0-19 0,19 0 15,-19 19-15,0-19 0,0-1 16,19 20-16,-19-19 0,0 0 0,0 0 15,0 0-15,0-20 0,20 20 0</inkml:trace>
  <inkml:trace contextRef="#ctx0" brushRef="#br0" timeOffset="301">3162 10844 0,'0'-19'0,"0"0"16,0 0-16,0 0 0,0 0 15,0-1-15,0 1 16,0 38 0,0 1-16,0-1 15,0 19-15,0 19 0,0 0 0,0 1 16,0-1-16,0 19 0,0-18 0,0 18 16,0 0-16,-19 1 0,19-1 0,0-18 15,0 18-15,0 0 0,0-18 16,0-1-16,0 0 0,0 0 0,0 1 15,0-20-15,0 0 0,0 19 16,19-37-16,-19 18 0,0 0 0,0-19 16,0 19-16,0-19 0,0 0 0,19 1 15,-19-1-15,0 0 0,0 0 16,19-19-16,0 0 31,-19-19-31,0 0 16,19 19-16,-19-19 0,0-1 0,0 1 15,0 0-15,0 0 16,0 0-16,0 0 0,0 0 0,0 0 16,0 0-16,-19 0 0,19-1 0,0 1 15,0 0-15,0 0 0,0 0 16,0 0-16,0 0 16,0 0-16,0 38 15,0 0 1,-19-19-16,19 19 0,0 19 0,0-19 15,0 0-15,0 20 0,0-20 16,19 19-16,-19-19 0,0 19 0,0 0 16,0 1-16,0-20 0,0 19 15,19 0-15,-19-19 0,0 19 0,0-19 16,0 1-16,19 18 0,-19-19 16,0 0-16,0 0 0,0 0 0,0 0 15,19 0-15,-19 0 0,0 1 16,0-1-1,0-38 1,0-1 0,0 1-16,0 0 15,0 0-15,0 0 0,0 0 0,-19 0 16,19 0-16,0 0 0,0 0 16,-19-39-1,19 39 1,-19 19-16,19 19 0,0 0 15,0 0-15,0 1 16,0-1-16,0 0 0,0 0 16,0 0-16,0 0 0,0 0 15,0 0-15,0 0 0,0 0 16,0 1 0,19-20-16,-19 19 15,0-38-15,0-1 31,0 1-31,0 0 16,0 0-16,0 0 0,0 0 0,0-19 16,0 19-16,0-20 0,0 20 15,0-19-15,-19 0 0,19 0 16,0-19-16,0 18 0,-19 1 0,19-19 16,0 0-16,0 18 0</inkml:trace>
  <inkml:trace contextRef="#ctx0" brushRef="#br0" timeOffset="302">4556 1620 0,'-19'0'15,"38"19"79,0-19-94,0 19 16,0-19-16,0 19 15,0-19-15,0 0 16,1 19-16,-1-19 0,0 0 16,-19 19-16,19-19 15,-19 19 16,-19-19-15,0 0 0,0 0-16,19-19 15,-20 19-15,1 0 0,19-19 16,-19 19-16,0-19 0,0 19 16,19-19-16,-19 19 0,19-19 0,-19 19 15,19-19-15,-19 19 0,0-19 16,0 19-1,19-19 1,19 19 15,-19 19-15,19-19-16,-19 19 0,19-19 0,-19 19 16,19 0-16,0 0 15,-19 0-15,19-19 0,0 19 0,-19 0 16,19-19-16,-19 19 0,19 1 15,1-20 1,-20 19-16,0-38 16,-20-1-1,20 1 1,0 0-16,-19 19 0,19-19 0,-19 0 16,19 0-16,0 0 0,-19 0 15,19 0-15,0 0 0,-19 19 0,19-20 16,0 1-16,-19 0 15,19 0-15,0 0 16,19 19 0,0 0-1,-19 19-15,19-19 0,0 19 16,0-19-16,-19 19 16,20-19-16,-20 19 0,19-19 0,-19 20 15,19-20-15,-19 19 16,19-19-1,-38 0 32,0-19-47,0 19 16,-1 0-16,20-20 0,-19 20 16,0-19-16,0 19 15,19-19 1,-19 19-16,19-19 15,-19 19-15,38 0 16,0-19 0,0 38-1,0-19-15,0 0 16,1 0-16,-1 19 0,0-19 16,-19 19-16,19-19 0,0 0 15,-19 19-15,19-19 16,-19 20-16,19-20 15,-19 19 1,19-19 0,-38 0-1,38 19 63,-19 0-78,19 0 0,-19 0 16,19 0-16,-19 19 0,20-19 16,-20 20-16,0-1 0,19-19 0,-19 19 15,19 0-15,-19-19 0,19 20 16,-19-1-16,0-19 0,19 0 0,-19 19 16,0-19-16,0 0 0,0 1 0,19-20 15,-19 19-15,0 0 0,0 0 16,0 0-16,19-19 15,-19 19-15,-19-19 16,19-19-16,0 0 16,-19 19-16,19-19 0,0 0 15,-19 0-15,19-1 16,0 1-16,-19 0 0,19 0 16,0 0-16,0 0 15,-19 19-15,38 0 16,-19 19-16,0 0 15,0 0-15,19 0 16,-19 0-16,0 1 0,19-1 0,-19 0 16,0 0-16,0 0 0,19 0 15,-19 0-15,0 0 0,0 0 0,0 0 16,19 0-16,-19 1 0,0-1 16,0 0-16,0 0 15,-19-19 1,0 0-1,19-19-15,-19 19 16,19-19-16,-19 0 0,0-1 16,19 1-16,-19 0 0,-1 0 15,20 0-15,0 0 16,-19 19-16,19-19 0,0 38 31,0 0-31,19 0 0,-19 0 16,0 0-16,0 0 0,0 1 15,0-1-15,20 0 0,-20 0 0,0 0 16,0 0-16,0 0 0,0 0 16,19-19-16,-19 19 0,0 0 15,0 1 1,0-40 0,0 1-16,0 0 15,0 0-15,-19 0 16,19 0-16,0 0 0,0 0 15,0 0-15,-20 0 0,20-1 0,0 1 16,0 0-16,-19 0 16,19 0-16,0 38 15,0 0-15,0 0 16,19 0-16,-19 1 16,0-1-16,0 0 0,20 0 15,-20 0-15,0 0 16,0 0-16,19-19 0,-19 19 15,0 0 1,0-38 0,0 0-1,0 0 1,0 0-16,0 0 0,-19 0 0,19 0 16,0 0-16,0-1 0,0 1 15,0 0 1,0 38-16,19 0 15,-19 1-15,19-1 16,-19 0-16,19 0 0,-19 0 16,19 19-16,0-19 0,0 0 0,-19 20 15,19-20-15,0 0 0,-19 0 16,19 0-16,1 19 0,-1-19 16,-19 0-16,19 0 0,-19 1 15,19-20-15,-19 19 0,19-19 16,-19 19-16,0-38 15,0 0 1,-19-1-16,19 1 16,-19 0-16,19 0 0,0 0 15,-19 0-15,19 0 0,0 0 16,-19 0-16,19 0 16,0-1-16,0 40 31,19-20-31,-19 19 0,19 0 15,-19 0-15,19 0 0,-19 0 16,19 0-16,-19 19 0,19-19 0,0 1 16,-19-1-16,19 19 0,-19-19 15,19 0-15,-19 0 0,19 0 0,-19 0 16,20 0-16,-20 1 0,19-1 16,-19 0-16,19-19 15,-19 19-15,0-38 16,-19 19-1,19-19-15,-19 0 16,19-1-16,-20 1 0,20 0 16,-19 0-16,19 0 15,-19 0-15,19 0 16,19 38 15,-19 0-15,19-19-16,-19 19 15,20 0-15,-20 0 0,19 0 0,-19 1 16,19-1-16,-19 0 16,19 0-16,-19 0 0,19-19 0,-19 19 15,19 0-15,-19 0 16,19-19-16,-19 19 0,0-38 47,-19 19-47,19-19 15,-19 0-15,0 0 16,19 0-16,0 0 0,-19 19 0,19-19 16,-19 0-16,19-1 15,-19 1-15,19 0 16,0 38 0,19 0-1,-19 1-15,19-1 16,-19 0-16,19 0 0,-19 0 15,19 0-15,-19 0 0,19-19 16,-19 19-16,19 0 16,-19 0-16,19-19 15,-19 20-15,19-20 16,-19 19-16,0-38 16,0-1-1,-19 1 1,19 0-16,0 0 31,0 38 0,19-19-31,-19 19 0,0 0 16,19 1-16,-19-1 0,0 0 0,20 0 16,-20 0-16,19-19 0,-19 19 0,19 0 15,-19 0-15,19 0 0,0 0 16,0 0-16,-19 1 15,19-20-15,-19 19 16,19-19-16,-19-19 16,0-1-1,-19 1-15,19 0 16,0 0-16,-19 19 16,19-19-16,0 0 0,-19 0 0,19 0 15,0 0-15,-19 0 16,19 0-16,0-1 15,0 1-15,-19 19 16,19-19 0,19 38-16,0 0 15,0 1 1,-19-1-16,19 0 0,0 0 16,-19 0-16,19-19 0,-19 19 0,19 0 15,0 0-15,-19 0 16,20-19-16,-20 19 15,19-19-15,-38 0 32,-1-19-17,1 19-15,19-19 16,-19 0-16,0 0 16,19 0-16,-19 0 0,19 0 0,-19 0 15,0 19-15,19-19 0,0-1 0,-19 20 16,19-19-16,0 0 0,-19 19 15,19-19-15,0 38 16,19 0-16,0 0 16,-19 1-16,19-1 0,-19 0 15,19 0-15,0 0 16,-19 0-16,19 0 0,-19 0 0,19-19 16,-19 19-16,19-19 0,-19 19 15,20 0-15,-1-19 16,-19 20-16,19-20 0,0 0 15,0 0 17,0 0-17,-19 19 1,19-19-16,0 19 16,0-19-16,-19 19 0,19-19 0,1 0 0,-20 19 15</inkml:trace>
  <inkml:trace contextRef="#ctx0" brushRef="#br1" timeOffset="303">4499 1486 0,'-19'0'16,"-1"0"31,1 0 0,38 0 62,1 0-93,-1 0-1,0 0-15,0 0 16,0 0-1,0 0-15,0 0 16,0 0 0,0 19-16,0-19 15,0 0-15,1 0 16,-20 19-16,19-19 16,0 0-1,-19 19-15,19-19 16,0 19-1,0 1 1,-19-1 0,19-19-16,-19 19 15,19-19-15,-19 19 16,19-19 0,-19 19-16,0 0 15,19-19-15,-19 19 16,0 0-16,20-19 15,-20 19-15,0 0 16,19-19-16,-19 20 16,0-1-16,19-19 15,-19 19 1,19 0-16,-19 0 16,19 0-1,-19 0 1,19 0-1,-19 0 1,0 0 0,19-19-16,-19 20 31,19-1-15,-19 0-1,19 0 1,-19 0-16,0 0 31,19-19-31,-19 19 16,0 0-1,20-19 1,-20 19-16,0 0 16,19 1-1,-19-1 1,0 0-1,19-19 1,-19 19-16,0 0 16,0 0-1,19-19 1,-19 19-16,0 0 16,0 0-1,19-19-15,-19 19 16,0 0-1,19-19 1,-19 20-16,0-1 31,0 0-15,19-19-16,-19 19 16,0 0-1,19-19 1,-19 19-1,0 0 1,19-19-16,-19 19 16,19-19-1,-19 19-15,20-19 32,-20 19-32,19-19 15,-19 20-15,0-1 16,19-19-1,-19 19 1,19-19-16,-19 19 16,19 0-1,0 0 17,-19 0-17,19-19 1,-19 19-16,19-19 15,-19 19-15,0 0 16,19-19-16,-19 20 16,19-20-16,-19 19 15,20-19 1,-20 19-16,19 0 16,-19 0-1,19-19-15,-19 19 16,19-19-16,0 19 15,0 0 17,0-19-17,-19 19-15,19-19 16,-19 19 0,19-19-16,-19 20 15,19-20-15,-19 19 16,19-19-1,-19 19-15,20-19 16,-20 19 0,19-19-16,0 19 15,0-19 17,-19 19-32,19 0 31,-19 0-16,19-19 1,-19 19-16,19-19 0,-19 19 16,19-19-16,-19 20 15,19-20-15,-19 19 16,19 0-16,1-19 31,-20 19-31,19-19 31,-19 19-31,19-19 0,-19 19 16,19-19 0,-19 19-16,19-19 0,0 0 15,-19 19-15,19-19 16,-19 19 0,19-19-16,-19 19 15,19-19-15,-19 19 16,19-19-16,1 20 15,-1-1 17,0-19-17,-19 19 1,19-19 15,-19 19-15,19-19-1,-19 19 1,19 0 0,0-19-1,-19 19-15,19-19 16,-19 19-16,19-19 16,-19 19-16,19-19 15,1 19 16,-1-19-15,-19 20 0,19-20-16,-19 19 15,19-19 1,-19 19 0,19-19-16,0 19 15,0 0 1,0 0-1,0-19 1,-19 19-16,19-19 31,-19 19-31,19-19 16,-19 19 0,20-19-1,-20 19-15,19-19 16,-19 20-1,19-20-15,-19 19 16,19-19-16,-19 19 16,19-19-16,-19 19 15,19-19-15,0 19 16,0-19 15,-19 19-15,19-19-16,0 0 15,1 0 17,-1 0-32,0 0 15,0 0 1,0 0-16,0 0 16,0 0-16,0 0 15</inkml:trace>
  <inkml:trace contextRef="#ctx0" brushRef="#br1" timeOffset="304">8605 1964 0,'0'-20'0,"-19"20"0,19-19 15,0 0 16,0 0-15,0 0 15,-20 19-15,20-19-16,0 0 31,0 0-15,0 0-16,-19 0 31,19-1-15,0 1-16,0 0 15,0 0 1,0 0 0,0 0-16,0 0 15,0 0 1,0 0-1,0 0 1,0-1 0,0 1-16,-19 19 15,19-19 1,0 0-16,0 0 16,-19 19-16,19-19 15,0 0 1,0 0-1,-19 19-15,19-19 16,0 0 0,-19 19-16,19-19 15,-19 19-15,0-20 32,19 1-17,-19 19-15,0 0 16,-1-19-1,1 19-15,0 0 16,0-19 0,0 19-16,0 0 15,0 0-15,0 0 16,19-19-16,-19 19 0,0 0 0,-1 0 16,1 0-16,0 0 0,0-19 15,0 19-15,0 0 0,0 0 16,0 0-16,0 0 0,0 0 0,0-19 15,-1 19-15,1 0 16,0 0-16,19-19 0</inkml:trace>
  <inkml:trace contextRef="#ctx0" brushRef="#br1" timeOffset="305">8204 1372 0,'-20'0'16,"20"-20"15,20 20 1,-20 20-32,19-20 15,0 0-15,0 19 16,0-19-16,0 19 0,0-19 15,0 19-15,0-19 16,-19 19-16,19-19 0,-19 19 0,20-19 16,-20 19-16,19-19 0,-19 19 0,19-19 15,-19 19-15,19-19 16,-19 19-16,0 0 16,19-19-1,-19 20 1,-19-40 15,19 1-15,-19 19-1,19-19-15,19 38 63,-19 0-63,19 1 15,-19-1-15,19-19 16,-19 19-16,19 0 0,-19 0 16,0 0-16,19-19 0,-38 19 15</inkml:trace>
  <inkml:trace contextRef="#ctx0" brushRef="#br1" timeOffset="306">4021 2326 0,'-19'0'47,"19"-19"0,-19 19-47,0-19 31,19 0-31,-19 19 16,19-19-16,0 0 0,-19 19 16,19-19-16,-19 0 0,19 0 0,-20 0 15,20-1-15,-19 1 16,19-19-16,-19 19 0,19 0 0,-19 0 15,19 0-15,-19 0 0,19-20 0,-19 20 16,19 0-16,-19 0 0,19-19 0,-19 19 16,19 0-16,-19 0 0,19 0 15,0-1-15,-19 1 0,19 0 0,-19 0 16,19 0-16,0 0 16,-20 19-16,20-19 0,0 0 15,0 0-15,-19 19 16,19-19-1,19 19 64,-19 19-48,0 0 0,0 0-15,0 0-1,20 0-15,-20 0 0,0 0 16,0 0-16,19 0 0,-19 20 0,0-1 16,19-19-16,-19 19 0,19 0 0,-19 1 15,19-1-15,-19 0 0,19 19 16,0-19-16,0 1 0,0-1 0,-19 0 15,19 0-15,0 0 0,1-19 16,-1 20-16,0-1 0,-19-19 0,19 19 16,0-19-16,0 0 0,-19 0 0,19 1 15,-19-1-15</inkml:trace>
  <inkml:trace contextRef="#ctx0" brushRef="#br1" timeOffset="307">3964 2269 0,'0'-19'0,"-19"0"0,19 0 16,-19 19-16,19-19 0,0 0 15,0 38 16,0 0-31,0 19 0,19-19 16,-19 0-16,0 19 0,19-19 0,-19 20 16,19-1-16,0 0 0,-19 0 15,19 0-15,-19 1 0,19-1 0,0 19 16,-19-19-16,19 1 0,-19-1 0,20 0 16,-20 0-16,19-19 0,-19 19 15,19-18-15,-19 18 0,19-19 0,-19 0 16,19 0-16,-19 0 15,19-19-15,-19 19 0,0-38 16,19 19-16,-19-19 0,-19 19 16,19-19-16,0 0 0,0 0 15,0 0-15,0 0 0,0-1 0,-19 1 16,19 0-16,0 0 16,19 38-1,-19 0 1,19 20-16,-19-20 0,19 19 0,-19 0 15,19 0-15,0 0 0,-19 20 16,20-20-16,-20 19 0</inkml:trace>
  <inkml:trace contextRef="#ctx0" brushRef="#br1" timeOffset="308">4384 3415 0,'0'-19'0,"0"38"15,19-19 1,-19 19-16,0 0 0,19 0 0,-19 19 16,19 1-16,0-1 0,-19 0 15,20 0-15,-1 0 0,0 20 0,95 152 31,20-19-15</inkml:trace>
  <inkml:trace contextRef="#ctx0" brushRef="#br1" timeOffset="309">8051 5306 0,'19'0'63,"-19"-19"-47,19 19-16,0 0 0,0-20 15,0 20-15,0-19 0,0 19 16,1-19-16,18 19 0,-19-19 0,19 0 15,0 19-15,0-19 0,1 0 0,-1 19 16,0-19-16,0 0 0,0 0 16,1 19-16,-1-20 0,0 1 0,0 19 15,20-19-15,-20 0 0,-19 19 16,19-19-16,0 19 0,-19 0 0,19-19 16,-18 19-16,-1 0 0</inkml:trace>
  <inkml:trace contextRef="#ctx0" brushRef="#br1" timeOffset="310">7955 5363 0,'0'-19'47,"19"19"-47,1 0 16,-20-19-16,19 19 0,0 0 15,0-19-15,0 19 0,0-19 0,0 19 16,19-20-16,-19 1 0,20 19 16,-1-19-16,0 0 0,0 0 0,0 19 15,1-19-15,-1 0 0,0 0 16,19 0-16,-19 19 0,1-19 0,-1-1 16,0 1-16,0 19 0,-19-19 0,20 19 15,-20-19-15,19 19 0,-19-19 16,0 19-16,0-19 0,0 19 0,0 0 15,-19-19-15,19 19 0,0 0 16,1-19-16,18 19 31,-19 0-15,0 0 0,-38 0 62,0 0-63,19 19-15,-19-19 0,0 0 16,-1 0-16,1 0 0,-19 19 16,19-19-16,0 0 0,-19 19 15,0-19-15,-1 19 0,1-19 0,0 19 16,0-19-16,0 19 0,-1 0 15,1 1-15,0-20 0,19 19 0,-19 0 16,0 0-16,-1 0 0,20-19 16,0 19-16,-19 0 0,19 0 0,0-19 15,0 19-15,0 0 0,-1-19 0,1 20 16,0-1-16,0-19 16,19 19-16,-19-19 0,38 0 31,0 0-16,0-19 1,0 19-16,1-19 0,-1 19 16,-19-20-16,19 1 0,0 19 15,0-19-15,0 0 0,19 19 0,-19-19 16,0 0-16,20 0 0,-20 0 16,19 0-16,0 0 0,0-1 0,1 1 15,-1 0-15,0 0 0,0 0 16,0 0-16,1 19 0,-1-19 0,-19 0 15,19 0-15,0 19 0,-19-19 0,19-1 16,-18 20-16,18-19 0,-19 19 16,0 0-16,0-19 0,0 19 0,0 0 15,0 0-15,-19-19 16,19 19-16,-19 19 16,-19-19-16,0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" units="1/cm"/>
          <inkml:channelProperty channel="Y" name="resolution" value="63.52941" units="1/cm"/>
          <inkml:channelProperty channel="T" name="resolution" value="1" units="1/dev"/>
        </inkml:channelProperties>
      </inkml:inkSource>
      <inkml:timestamp xml:id="ts0" timeString="2019-05-20T20:38:49.413"/>
    </inkml:context>
    <inkml:brush xml:id="br0">
      <inkml:brushProperty name="width" value="0.05" units="cm"/>
      <inkml:brushProperty name="height" value="0.05" units="cm"/>
      <inkml:brushProperty name="color" value="#D8D8D8"/>
      <inkml:brushProperty name="fitToCurve" value="1"/>
    </inkml:brush>
  </inkml:definitions>
  <inkml:trace contextRef="#ctx0" brushRef="#br0">3028 2523 0,'-19'0'94,"0"19"-78,0 0-16,0-19 0,19 19 15,-20 0-15,1 0 0,0 0 16,0 19-16,0-19 0,-19 1 0,19 18 16,0-19-16,0 19 0,-20 0 15,20 0-15,0-18 0,0 18 0,0 0 16,0-19-16,0 19 0,0-19 15,0 20-15,0-20 0,-1 0 0,20 0 16,-19 19-16,19-19 0,-19 0 0,0 0 16,19 0-16,0 0 15,-19-19-15,19 20 0,-19-1 16,38-19 0,0 0-1,-19-19-15,19 19 0,-19-20 16,19 1-16,0 0 0,-19 0 15,20 0-15,-1 0 0,0 0 0,0 0 16,-19 0-16,19 0 0,0 0 0,0-1 16,0-18-16,0 19 0,-19 0 15,19 0-15,1 0 0,-20 0 0,19 0 16,0 0-16,-19-1 0,19 1 16,-19 0-16,19 19 0,-19-19 0,19 0 15,-19 0-15,19 0 16,-19 0-1,-19 38 1,0 0 0,0 0-16,0 0 15,0 0-15,0 19 0,-1-18 0,1-1 16,0 19-16,0 0 0,0-19 0,0 19 16,0 1-16,-19-1 0,19 0 15,-1 0-15,1 0 0,0 0 0,0 1 16,0-1-16,0 0 0,0 0 15,0 0-15,0 1 0,19-20 0,-19 19 16,19-19-16,-20 19 0,20-19 0,-19 0 16,19 1-16,-19-1 0,19 0 15,0 0-15,0 0 0,-19-19 0,19 19 16,0 0-16,0 0 16,-19-19-16,38 0 31,-19-19-31,0 0 15,19 0-15,-19 0 0,19 0 0,-19 0 16,19 0-16,-19-1 0,20 1 0,-1 0 16,-19 0-16,19-19 0,0 19 15,-19 0-15,19 0 0,0-20 0,-19 20 16,19 0-16,-19-19 0,19 19 16,-19 0-16,19 0 0,-19 0 0,19 0 15,-19-1-15,0 1 0,20 19 16,-20-19-16,0 0 15,0 38 1,-20 0-16,20 0 0,-19 1 16,19-1-16,-19 0 0,0 19 15,0-19-15,19 19 0,-19-19 0,0 20 16,0-1-16,0 0 0,0 0 16,-1 0-16,1 1 0,0-1 0,19 0 15,-19 0-15,0-19 0,0 19 0,19 1 16,-19-1-16,0 0 0,19-19 15,-19 19-15,19-19 0,-19 20 0,19-20 16,-20 0-16,20 19 0,0-19 16,-19 0-16,19 0 0,0 0 0,0 0 15,0 1-15,0-1 16,0-38 0,19 19-16,-19-20 0,20 1 15,-20 0-15,0 0 0,19 0 16,-19 0-16,19 0 0,0 0 0,-19-19 15,19 18-15,-19 1 0,19-19 0,-19 19 16,19 0-16,-19-19 0,19 19 16,-19 0-16,19 0 0,-19-20 0,0 20 15,19 0-15,-19 0 0,0 0 0,0 0 16,0 0-16,20 19 0,-20-19 16,0 0-16,0-1 0,0 1 15,0 0-15,0 0 16,-20 19-1,20 19-15,-19 0 16,0 0-16,19 20 16,-19-20-16,19 19 0,-19-19 0,0 19 15,0 0-15,19 1 0,-19-1 16,0 0-16,0 0 0,19 19 0,-20-18 16,20-1-16,-19 19 0,19-19 0,-19 1 15,19 18-15,-19-19 0,19 0 16,-19 0-16,19 1 0,0-1 0,0 0 15,0 0-15,-19-19 0,19 20 16,0-1-16,0-19 0,0 19 0,0-19 16,0 0-16,0 0 0,0 0 0,0 0 15,0 1-15,0-1 0,0 0 16,19 0-16,-19 0 16,0-38-1,0 0 1,19 0-16,-19 0 15,0-1-15,0 1 0,0 0 16</inkml:trace>
  <inkml:trace contextRef="#ctx0" brushRef="#br0" timeOffset="1">2188 4280 0,'0'-20'0,"0"1"0,0 0 16,0 0-16,0 0 16,0 0-1,-19 19-15,19-19 16,0 38 0,-20-19-16,20 19 0,-19 0 15,19 0-15,0 0 0,-19 20 0,19-20 16,-19 19-16,19-19 0,-19 19 0,19 0 15,0 1-15,-19-1 0,19-19 16,0 19-16,-19 0 0,19 0 0,0 1 16,0-1-16,0 0 0,-19 0 15,19 0-15,0 1 0,19-20 16,-19 19-16,0 0 0,0-19 0,0 19 0,0-19 16,0 20-16,19-20 0,-19 0 15,0 19-15,0-19 0,19 0 0,-19 0 16,0 0-16,0 1 0,19-1 15,-19 0-15,0 0 16,0 0-16,0 0 16</inkml:trace>
  <inkml:trace contextRef="#ctx0" brushRef="#br0" timeOffset="2">2073 4986 0,'19'0'62,"-19"19"-46,0 0-16,0 0 15,0 1-15,0-1 0,0 0 16,0 0-16,19 0 0,-19 0 16,0 19-16,0-19 0,19 0 0,-19 1 15,0 18-15,19-19 0,-19 0 0,0 19 16,20 0-16,-20-19 0,19 20 15,-19-20-15,19 19 0,-19 0 0,19 0 16,0-19-16,-19 20 0,19-1 0,0 0 16,0-19-16,-19 19 0,19-19 15,0 20-15,1-20 0,-1 0 0,-19 0 16,19 0-16,0 0 0,-19 0 0,19 0 16,0 0-16,-19 0 0,19-19 15,-19 20-15,19-20 0,0 0 16,-19-20 15,-19 20-31,19-19 0,-19 0 16</inkml:trace>
  <inkml:trace contextRef="#ctx0" brushRef="#br0" timeOffset="3">2188 5368 0,'-19'-19'0,"19"0"16,-20 19-16,20-19 15,-19 19-15,19-19 16,-19 19 15,19 19-15,19 0-16,-19 0 0,0 19 15,19-19-15,-19 0 0,20 20 16,-20-20-16,19 19 0,-19 0 0,19 0 16,0 1-16,0-1 0,-19 0 0,19 0 15,0 0-15,0 0 0,0-18 0,0 18 16,1 0-16,-1 0 0,0-19 15,0 19-15,0 1 0,0-20 0,0 19 16,0-19-16,0 0 0,0 0 16,20 19-16,-20-18 0,-19-1 0,38 0 15,-38 0-15,19-19 0,0 19 0,0 0 16,0 0-16,0 0 16,1 0-16,-1-19 15,-19 19-15,19-19 16,-38 0-1,19-19-15,-19 19 16,19-19-16,-20 0 16,1 0-16</inkml:trace>
  <inkml:trace contextRef="#ctx0" brushRef="#br0" timeOffset="4">2321 5807 0,'-19'-19'0,"0"0"16,0 0-16,19 0 0,-19 19 15,19-19-15,-19 19 0,19-19 0,-19 0 16,19 0 0,0 38 15,19 0-31,0 0 15,0 19-15,0-19 0,0 0 0,0 19 16,0-18-16,20 18 0,-20-19 0,0 19 16,19 0-16,-19 0 0,19 1 15,-19-20-15,20 19 0,-20 0 16,19 0-16,0-19 0,-19 20 0,19-1 16,-18-19-16,18 19 0,-19-19 0,19 19 15,-19-18-15,19 18 0,-19-19 0,20 19 16,-20-19-16,0 0 0,0 0 15,19 0-15,-19 0 0,0 1 16,0-1-16,0 0 0,1 0 0,-1-19 0,-19 19 16,19 0-16,0-19 0,-19 19 15,19-19-15,0 0 16</inkml:trace>
  <inkml:trace contextRef="#ctx0" brushRef="#br0" timeOffset="5">2684 6208 0,'-19'-19'0,"0"19"16,0-19-16,0 19 0,0-19 0,0 19 15,0-19-15,-1 19 16,1-19-16,0 19 16,38 19 31,-19 0-47,19-19 0,1 19 0,-1 0 15,0 0-15,0 20 0,19-20 16,-19 0-16,19 19 0,-19-19 15,20 0-15,-20 19 0,19-18 0,-19 18 16,19-19-16,0 19 0,-19-19 0,20 0 16,-20 19-16,19-19 0,0 1 0,-19 18 15,19-19-15,-18 0 0,18 0 16,-19 0-16,19 0 0,-19 0 16,19-19-16,-19 19 0,20 1 0,-20-20 15,19 19-15,-19-19 0,0 19 0,19-19 16,-19 0-16,1 19 0,-1-19 0,0 0 15,0 0-15,0 19 16,0-19-16,0 0 16,0 0-1,-19 19-15,-19-19 16</inkml:trace>
  <inkml:trace contextRef="#ctx0" brushRef="#br0" timeOffset="6">3066 6609 0,'0'-19'0,"-19"19"0,0-19 15,0 19 1,19-19-16,-19 19 15,38 19 17,0 0-32,-19 0 15,19-19-15,0 20 0,0-1 16,0 0-16,0 0 0,1-19 0,18 19 16,-19 0-16,19 0 0,-19 0 0,19 0 15,-19 0-15,20 1 0,-20-1 16,19 0-16,0 0 0,0 0 0,-19 0 15,20 0-15,-1 19 0,0-19 0,0 1 16,0-1-16,1-19 0,-1 19 16,0 0-16,-19 0 0,19-19 0,0 19 15,1-19-15,-20 19 0,19-19 0,-19 0 16,19 0-16,-19 19 0,0-19 16,1 0-16,-1 0 0,0 19 0</inkml:trace>
  <inkml:trace contextRef="#ctx0" brushRef="#br0" timeOffset="7">3658 6877 0,'-19'0'0,"19"-19"31,0 38 79,0 0-95,19 0 1,0 0 0,0 0-16,0-19 15,-19 19-15,20-19 0,-1 19 0,0 1 16,0-20-16,0 19 0,0 0 15,0-19-15,0 19 0,0 0 0,20 0 16,-20-19-16,0 19 0,19 0 16,-19-19-16,19 19 0,0-19 0,1 19 15,-20-19-15,19 20 0,0-20 0,0 19 16,1-19-16,-20 0 0,19 19 0,-19-19 16,19 0-16,-19 19 0,19-19 15,-18 0-15,-1 19 0,0-19 16,0 0-16,0 0 0,0 0 0,0 19 15,0-19-15,0 0 0,0 0 0,0 0 16,1 0-16,-20 19 16,19-19-16</inkml:trace>
  <inkml:trace contextRef="#ctx0" brushRef="#br0" timeOffset="8">4174 7240 0,'-19'0'16,"0"-19"-16,0 19 16,19-19-16,-20 19 15,20-20-15,-19 20 16,19-19 15,19 19-31,-19 19 16,20-19-16,-1 0 15,0 0-15,0 0 0,0 20 16,0-20-16,19 0 0,-19 19 0,0-19 16,20 0-16,-1 19 0,-19-19 15,19 19-15,0-19 0,1 0 0,-1 19 16,0-19-16,0 0 0,0 19 0,0-19 16,1 0-16,-1 19 0,-19-19 15,19 0-15,0 0 0,-19 19 0,20-19 16,-20 0-16,19 0 0,-19 19 15,0-19-15,19 0 0,-19 0 0,1 19 16,-1-19-16,0 0 0,0 0 0,0 19 16,0-19-16,0 0 0,0 0 15,0 0-15,0 0 16,-19 20-16,20-20 0</inkml:trace>
  <inkml:trace contextRef="#ctx0" brushRef="#br0" timeOffset="9">4938 7373 0,'-19'0'15,"0"0"-15,19-19 0,-20 19 16,1 0-16,0-19 15,0 19-15,0 0 16,19-19 0,-19 19-16,38 0 31,0 0-31,0 19 16,0-19-16,0 0 0,1 19 15,18-19-15,-19 0 0,0 19 16,0-19-16,19 0 0,-19 0 0,0 19 15,20-19-15,-20 0 0,0 0 0,0 20 16,19-20-16,-19 0 0,0 0 16,0 0-16,1 19 0,-1-19 15,0 0-15,0 0 16,0 0-16,-19 19 0,-19-19 31,19 19-15,-19-19-16,0 0 0</inkml:trace>
  <inkml:trace contextRef="#ctx0" brushRef="#br0" timeOffset="10">5167 7469 0,'0'-19'16,"-19"19"-16,19-19 0,-19 19 16,19-19-1,-19 19-15,19-20 16,-19 20-1,38 0-15,0 0 16,0 20-16,0-20 16,0 0-16,0 19 0,0-19 15,19 19-15,-18-19 0,-1 0 0,19 19 16,-19-19-16,19 0 0,0 19 0,-19-19 16,20 19-16,-1-19 0,0 19 15,-19-19-15,19 19 0,-19-19 0,20 0 16,-20 19-16,0-19 0,19 19 15,-19-19-15,0 20 0,0-20 0,-19 19 16</inkml:trace>
  <inkml:trace contextRef="#ctx0" brushRef="#br0" timeOffset="11">5472 7450 0,'-19'0'16,"19"-19"-16,19 19 78,-19 19-78,20-19 0,-20 19 15,19 0-15,0 0 16,0-19-16,-19 19 16,19-19-16,0 19 0,0-19 0,0 0 0,0 19 15,0-19-15,1 0 0,18 0 16,-19 19-16,0-19 0,19 0 0,0 0 16,-19 0-16,20 0 0,-1 0 15,0 0-15,0 0 0,-19 0 0,20 0 16,-1-19-16,-19 19 0,19 0 0,-19 0 15,19 0-15,-19 0 0,20 0 16,-20 0-16,0-19 0,0 19 0,0 0 16,0 0-16,0 0 0,0 0 15,0 0-15,0-19 0,1 19 16,-1 0 0,-38 0-1,-1 0 1,1 0-1,0 0-15,0 0 16</inkml:trace>
  <inkml:trace contextRef="#ctx0" brushRef="#br0" timeOffset="12">6236 7545 0,'-19'0'16,"19"19"-16,-19-19 0,0 0 0,0 0 15,0 0-15,0 0 31,0 0-15,38 0 15,0 0-15,0 0 0,0 0-16,0 0 0,-19-19 0,19 19 15,0 0-15,0 0 0,1 0 0,18 0 16,-19-19-16,0 19 0,0 0 15,19-19-15,-19 19 0,20 0 0,-20-19 16,19 0-16,-19 19 0,19-19 16,0 19-16,1-19 0,-1 0 0,-19 19 15,19-20-15,0 1 0,-19 19 0,20-19 16,-20 0-16,19 19 0,-19-19 16,0 19-16,0-19 0,0 19 0,0 0 15,0-19-15,1 19 16,-20-19-16,19 19 0,-38 0 15,-1 19 1,1-19-16,0 19 16,0-19-16,0 19 0,0 0 15,0-19-15,0 19 0,0-19 0,0 19 16,-1-19-16,1 19 0,0-19 16,0 20-16,0-20 0,0 0 0,0 19 15,0-19-15,19 19 16,-19-19-16,0 0 0,19 19 15,-20-19-15,40 0 32,-1 0-17,0-19-15,0 19 16,0 0-16,0-19 0,19 19 0,-19-19 16,0 19-16,20-20 0,-20 1 0,19 19 15,0-19-15,-19 0 0,19 0 16,1 0-16,-1 0 0,-19 0 0,19 0 15,0 0-15,-19 0 0,0-1 16,20 1-16,-20 19 0,0-19 0,0 0 16,-19 0-16,19 19 0,-19-19 0,19 19 15,-19-19-15,-19 19 16,0 0-16,19 19 0,-19-19 16,0 19-16,0-19 0,0 19 0,-1 0 15,1-19-15,19 19 16,-19-19-16,19 19 0,-19-19 0,19 20 15,19-20 17,0 0-32,0 0 0,1-20 15,-1 20-15,0-19 16,0 19-16,0-19 0,0 0 0,0 19 16,19-19-16,-19 0 0,1 0 0,-1 0 15,0 0-15,0 0 0,0-1 16,0 1-16,0 0 0,0 0 0,0 0 15,0 0-15,-19 0 0,20 0 0,-1 0 16,-19 0-16</inkml:trace>
  <inkml:trace contextRef="#ctx0" brushRef="#br0" timeOffset="13">7936 6476 0,'19'-19'0,"0"19"16,-19-19-16,19 0 16,-19-1 15,19 20-31,-19-19 31,0 38 0,-19 1-15,19-1-16,-19 0 0,19 0 16,-19 0-16,0 0 0,19 0 15,-19 0-15,0 19 0,19-19 0,-19 20 16,0-20-16,0 0 0,0 19 0,19-19 16,-20 0-16,1 19 0,0-18 15,0-1-15,19 0 0,-19 0 0,19 0 16,-19 0-16,0-19 0,19 19 15,-19 0-15,0 0 16,19 0 0,-19-19-16,19-19 0,0 0 15,19 19-15,-19-19 16,0 0-16,19 0 16,-19 0-16,19 19 0,-19-19 0,19 0 15,0 0-15,0-1 0,0 1 16,-19 0-16,19 0 0,0 0 15,1 0-15,-1 0 0,-19 0 16,19 0-16,0 0 0,0-1 16,-19 1-16,19 0 0,0 0 15,-19 0-15,19 19 0,-19-19 16,19 0-16,-19 0 16,19 19-16,-19-19 15,0 0 1,19 19-16,-19-19 15,-19 19 32,19 19-31,-19-19-16,0 19 0,19 0 0,-19 0 16,0 0-16,0 0 0,0 19 0,0-19 15,0 0-15,0 20 0,-20-20 16,20 19-16,0-19 0,0 19 0,0-19 15,0 0-15,0 20 0,0-20 0,0 0 16,-1 0-16,1 0 0,0 0 16,0 0-16,0 0 0,19 0 15,-19-19-15,0 20 0,0-1 16,0-19 0,19 19-16,-19-19 0,19 19 15,-20-19 1,1 0-1,0 0 32,19 19-31</inkml:trace>
  <inkml:trace contextRef="#ctx0" brushRef="#br0" timeOffset="14">3773 1720 0,'0'20'31,"-19"-1"-16,19 0 17,0-38 46,0 0-63,0-1 1,-19 1-16,19 0 0,0 0 16,0 0-16,0 0 15,0 0-15,0 0 16,0 0-16,0 0 0,0-1 16,0 1-16,-20 19 15,20-19-15,0 0 0,0 0 16,0 0-16,0 0 15,-19 19-15,19-19 16,0 0-16,0 0 16,0 0-1,0-1-15,0 1 32,0 0-32,-19 19 15,19-19-15,0 0 16,0 0-1,0 0-15,0 0 16,0 0 15,-19 19-15,19-19-16,0-1 31,0 1 0,-19 19-15,19-19 0,0 0 15,-19 19 0,19-19-31,0 0 63,-19 19-48,0-19 17,0 19-17,0 0 16,19-19-31,-19 19 16,-1 0 0,1 0-1,0 0 17,0 0-17,0 0 1,19 19-1,-19-19-15,0 0 16,0 0 0,0 0-1,19 19-15,-19-19 16,-1 19 0,1-19-1,19 19-15,-19-19 16,19 19-16,0 0 15,-19-19-15,19 19 16,-19-19-16,19 20 16,0-1-1,-19-19-15,19 19 0,0 0 16,-19-19 0,19 19-16,0 0 15,0 0 1,-19-19-1,19 19-15,0 0 16,0 0 0,0 1-1,-19-20-15,19 19 0,0 0 16,0 0 0,-19 0-1,19 0 1,0 0-1,0 0-15,-20-19 16,20 19-16,0 0 16,0 0-1,-19 1-15,19-1 16,0 0 0,0 0-1,-19-19-15,19 19 0,0 0 16,-19-19-1,19 19-15,-19 0 16,19 0 0,-19 0-16,19 1 15,-19-20-15,19 19 16,0 0 0,-19-19-16,19 19 0,0 0 15,-19-19-15,19 19 16,0 0-16,0 0 15,0 0 1,-19-19-16,19 19 0,0 1 16,0-1-1,0 0-15,0 0 16,0 0 0,0 0-16,0 0 15,0 0 1,0 0-16,0 0 15,19-19-15,-19 20 0,0-1 16,0 0-16,0 0 16,0 0-16,0 0 15,0 0 1,0 0-16,19 0 16,-19 0-16,0 0 15,0 1 1,0-1-16,0 0 15,19-19-15,-19 19 16,19 0 0,0 0-1,0-19 1,-19 19-16,19-19 16,-19 19-16,19-19 0,0 19 15,1-19 1,-1 0-1,-19 19 1,19-19-16,0 0 16,0 0-1,-19 20 1,19-20 0,0 0-1,0 0 1,-19 19-1,19-19-15,0 0 32,1 19-17,-1-19 1,-19 19 15,19-19-15,-19 19-1,0 0 1,19-19-16,-19 19 16,0 0-1,19 0 1,-19 0 0,0 1-1,19-20-15,-19 19 16,0 0-16,0 0 15,0 0 1,19-19-16,-19 19 16,0 0-16,0 0 15,0 0 1,19-19-16,-19 19 0,0 1 16,0-1-1,0 0-15,0 0 16,0 0-1,0 0-15,0 0 16,0 0-16,0 0 16,0 0-16,19 1 15,-19-1 1,0 0-16,0 0 16,0 0-1,0 0-15,0 0 16,0 0-1,19 0-15,-19 0 16,0 0-16,0 1 16,0-1-16,0 0 15,0 0 1,20-19-16,-20 19 0,0 0 16,0 0-16,19-19 15,-19 19-15,19 0 16,-19 0-1,19 1-15,-19-1 16,19-19 0,-19 19-16,0 0 0,19-19 15,-19 19-15,0 0 16,19-19-16,-19 19 16,19-19-16,-19 19 15,0 0 1,19-19-16,-19 19 0,19-19 15,-19 20 1,19-1-16,-19 0 16,20-19-16,-20 19 15,19-19 1,-19 19-16,19 0 16,0 0-1,0 0 1,0-19-1,-19 19-15,19-19 0,-19 19 16,19-19-16,0 20 16,0-1-1,1-19 1,-20 19-16,19-19 0,0 19 16,0 0-1,0 0 1,0 0-1,-19 0 1,19-19-16,-19 19 16,19-19-1,-19 19-15,0 0 16,19 1 0,-19-1-16,0 0 15,0 0 1,19 0-16,-19 0 15,0 0-15,0 0 16,0 0-16,0 0 0,20 1 16,-20-1-16,0 0 15,0 0-15,19 0 16,-19 0-16,0 0 16,19-19-16,-19 19 15,19 0-15,-19 0 16,19 1-16,-19-1 15,19-19-15,-19 19 16,19 0 0,0 0-1,0 0 17,0-19-17,-19 19-15,20-19 16,-20 19-16,19-19 15,-19 19 1,19-19-16,0 19 16,0-19-1,-19 20-15,19-1 16,0 0 0,-19 0-1,19 0 1,-19 0-16,19-19 15,-19 19-15,0 0 16,0 0 0,19-19-1,-19 19-15,0 0 16,20 1 0,-20-1-16,0 0 15,19 0-15,-19 0 16,0 0-1,19-19-15,-19 19 16,0 0-16,0 0 16,0 0-1,19-19-15,-19 20 16,0-1-16,19 0 16,-19 0-1,19-19-15,-19 19 16,19-19-16,0 0 15,-19 19 1,19-19-16,0 0 16,0 0-1,-19 19-15,20-19 0,-1 0 16,-19 19 0,19-19-16,0 19 15,0-19-15,-19 19 16,19-19-16,0 20 15,0-1 1,0 0 0,-19 0-16,19-19 0,-19 19 15,20 0 1,-20 0-16,0 0 16,19-19-16,-19 19 0,0 0 15,0 1-15,0-1 16,0 0-16,0 0 15,0 0 1,0 0-16,0 0 16,19-19-16,-19 19 15,0 0 1,0 0 0,19-19-1,-19 20-15,19-20 16,-19 19-16,19-19 15,-19 19 1,19-19-16,-19 19 0,19-19 16,0 19-1,0-19-15,-19 19 16,20 0-16,-20 0 16,19 0-1,-19 0 1,0 0-16,19-19 15,-19 20-15,0-1 16,0 0-16,0 0 16,19 0-16,-19 0 15,0 0-15,0 0 16,0 0-16,19 0 16,-19 1-16,0-1 15,0 0-15,0 0 16,0 0-16,0 0 15,0 0-15,0 0 16,0 0-16,0 0 16,-19 1-16,19-1 15,0 0-15,0 0 16,0 0 0,-19-19-16,19 19 0,0 0 15,0 0-15,0 0 16,-19 0-1,19 1-15,0-1 16,0 0 0,0 0-16,0 0 15,0 0 1,-19-19-16,19 19 0,0 0 16,0 0-1,0 0 1,-20 0-1,20 1 1,0-1-16,0 0 16,0 0-1,-19-19 1,19 19-16,0 0 16,0 0-1,0 0 1,-19-19-1,19 19 1,0 0 0,0 1-1,0-1 1,-19-19-16,19 19 31,0 0-15,-19 0-1,19 0 1,0 0-16,0 0 31,-19-19-31,19 19 0,0 0 16,0 1 0,-19-20-1,19 19-15,0 0 16,-19 0-1,19 0 1,0 0-16,-19-19 16,19 19-16,0 0 15,0 0-15,-19-19 0,19 19 16,-20-19 0,20-19-1</inkml:trace>
  <inkml:trace contextRef="#ctx0" brushRef="#br0" timeOffset="15">3696 1262 0,'0'-19'32,"19"19"-1,-19 19 16,0 0-47,0 0 15,0 0 1,0 1-16,0-1 0,0 0 0,0 0 16,0 0-16,0 0 0,0 0 0,0 0 15,0 19-15,0-19 0,0 20 16,0-1-16,0 0 0,0-19 0,0 19 16,0 1-16,20-1 0,-20 0 0,0 0 15,0 19-15,19-18 0,-19-1 16,0 0-16,0 0 0,19 0 0,-19 1 15,0-1-15,19 0 0,-19-19 16,0 19-16,19 0 0,-19-18 0,0 18 16,19-19-16,-19 0 0,0 0 15,19 0-15,-19 0 0,19 0 0,-19 0 0,0 1 16,19-20-16,-19 19 0,19 0 16,1-19-16,-1 0 31,-19-19-16,0 0-15,0-1 16,0 1-16,0 0 16,-19 0-16,19 0 0,0 0 15,-20 0-15,20 0 16,-19 0-16,19 0 0,0-1 0,0 1 16,-19 0-16,19 0 0,0-19 0,-19 19 15,19 0-15,0 0 0,-19 0 16,19 0-16,0-1 0,-19 1 0,19 0 15,0 0-15,-19 0 0,19 0 16,-19 0-16,19 0 16,-19 0-16,0 0 15,19 38 1,0 0 0,0 0-16,0 0 15,0 0-15,0 19 0,19-19 0,-19 20 16,19-1-16,0 0 0,-19 0 0,19 0 15,0 20-15,0-20 0,0 19 16,0-19-16,0 20 0,1-1 0,18 19 16,-19-18-16,0-1 0,0 0 0,0 0 15,0 20-15,0-20 0,0-19 16,1 20-16,-1-1 0,0-19 0,0 0 16,0 20-16,0-20 0,0 0 0,-19-19 15,19 19-15,0 0 0,-19-18 16,19-1-16,1 19 0,-20-19 0,0 0 15,19 0-15,0 0 16,-19 0-16,0 0 0,19-19 16,-19-19 15,0 0-31,-19 0 16,19 0-16,0 0 15</inkml:trace>
  <inkml:trace contextRef="#ctx0" brushRef="#br0" timeOffset="16">4040 2714 0,'-19'-20'0,"19"1"15,-19 0-15,19 0 0,0 0 0,-19 0 16,0 0-16,19 0 15,-19 0 1,19 38 0,19 0-16,-19 0 15,0 19-15,19 0 0,-19 1 16,19-1-16,0 0 0,-19 19 0,19-19 16,0 20-16,0-1 0,0 0 15,1 1-15,-1-1 0,0 0 0,0 20 16,0-20-16,0 0 0,0-19 0,0 20 15,19-1-15,-18 0 0,-1 1 16,0-1-16,0-19 0,0 0 0,0 20 16,0-20-16,0 0 0,0 0 15,0 0-15,1 0 0,-1 1 0,0-20 16,0 19-16,0-19 0,0 0 0,0 0 16,-19 0-16,19 0 0,0 1 15,-19-1-15,19-19 0,-19 19 0,19-19 16,-19-19-1,0 0 1,-19-1-16,19 1 16,-19 19-16,19-19 0,-19 0 0,19 0 15,-19 0-15,19 0 0,-19 0 16,0 0-16,19 0 0,-19-1 0,0 1 16,19-19-16,-19 19 0,0 0 0,-1-19 15,20 19-15,-19 0 0,0-20 16,0 20-16,0 0 0,0 0 15,0-19-15,19 19 0,-19 0 0,0-19 16,0 18-16,19 1 0,-20 0 0,1 0 16,0 0-16,19 0 0,-19 0 15,19 0 1,-19 19-16,19-19 0,0 38 31,0 0-31,0 0 0,0 0 16,19 0-16,-19 19 0,19-19 0,-19 20 15,19-20-15,0 19 0,1 0 16,-20 0-16,38 1 0,-19-1 0,0 19 16,0-19-16,0 19 0,19-18 15,-19-1-15,1 19 0,18-19 0,-19 20 16,0-20-16,0 0 0,19 19 0,-19-18 16,0-1-16,0-19 0,1 19 15,-1 0-15,0-19 0,0 20 0,0-20 16,-19 0-16,19 19 0,0-19 15,-19 0-15,19-19 0,-19 19 0,19 0 16,-19 0-16,19-19 0,-19 19 0,0 1 16,-19-20 15,19-20-31,-19 20 16,0-19-16,0 0 15,0 0-15,19 0 16,-19 19-16,0-19 0,19 0 15,-19 0-15,0 0 0,19-19 0,-20 18 16,20 1-16,-19 0 0,19 0 0,-19 0 16,19-19-16,-19 19 0,19 0 15,-19 0-15,19-1 0,0 1 0,-19 0 16,19 0-16,0 0 16,-19 19-16,19-19 0,0 0 15,0 38 16,19 0-31,0 0 16,-19 0-16,19 0 0,-19 20 16,19-20-16,0 0 0,0 19 0,1-19 15,-20 19-15,19-19 0,0 20 0,0-20 16,0 19-16,0 0 0,0-19 16,0 19-16,0 0 0,0 1 0,1-1 15,-1-19-15,0 19 0,0 0 16,0 1-16,0-1 0,0-19 0,0 19 15,0 0-15,-19-19 0,19 0 0,1 20 16,-20-20-16,19 0 0,-19 0 16,19 0-16,0 0 0,-19 0 15,0 0-15,0-38 32</inkml:trace>
  <inkml:trace contextRef="#ctx0" brushRef="#br0" timeOffset="17">4919 4910 0,'-19'-19'0,"19"38"31,19 0-15,-19 0-16,19 0 16,-19 0-16,19 0 15,-19 0-15,19 0 0,-19 20 0,19-20 16,-19 0-16,19 19 0,0-19 0,-19 19 16,19-19-16,0 20 0,-19-1 15,20-19-15,-1 19 0,-19 0 0,19 1 16,0-1-16,-19 0 0,19 0 0,-19 0 15,19 1-15,0-1 0,-19 0 0,0 0 16,19 0-16,-19 0 0,19 1 16,-19-1-16,0-19 0,0 19 0,19-19 15,-19 0-15,0 0 0,0 1 16,0-1-16,0 0 0,0 0 16,-19-19-1,19-19 1,0 0-16,0 0 15,0-1-15</inkml:trace>
  <inkml:trace contextRef="#ctx0" brushRef="#br0" timeOffset="18">5243 5693 0,'19'0'0,"-19"-19"15,0 0-15,0 0 16,0 38-1,0 0 1,0 0-16,0 0 16,0 0-16,0 0 0,20 0 15,-20 0-15,0 0 0,0 20 0,0-20 16,0 0-16,0 19 0,0-19 0,0 19 16,0 0-16,0-18 0,0 18 15,0 0-15,0-19 0,0 19 0,0-19 16,-20 20-16,20-20 0,0 19 15,0-19-15,0 0 0,-19 0 0,19 0 16,0 0-16,0 0 0,-19 1 0,19-1 16,-19-19-1,19-19 1,0-1 0,0 1-16,0 0 15,19 19-15,-19-19 0,0 0 0,0 0 16,19 19-16,-19-19 0,0 0 15,0 0-15,19 19 16,-19 19 0,0 0-1,0 0-15,0 0 0,-19 0 16,19 0-16,0 19 0,0-18 16,-19-1-16,19 0 0,0 19 0,-19-19 15,19 19-15,0-19 0,-19 19 16,19-18-16,0 18 0,-19-19 0,19 0 15,0 19-15,0-19 0,0 0 0,-19 0 16,19 1-16,0-1 16,0-38 15,0-1-31,19 20 0,-19-19 16,0 0-1,0 0 1,19 19-16,-19 19 15,0 0 1,-19 0 0,19 1-16,0-1 0,0 0 15,-19 0-15,19 0 0,0 0 0,0 0 16,0 0-16,-19 0 0,19 0 16,0 1-16,0-1 0,-19 0 0,19 0 15,0 0-15,0 0 0,0 0 16,-19-19-16,19 19 0,0 0 0,-20 0 15,20 1-15,0-1 0,-19 0 16,19 0-16,-19 0 16,19 0-16,0 0 15,-19-19-15,19 19 0,-19-19 16,19 19-16</inkml:trace>
  <inkml:trace contextRef="#ctx0" brushRef="#br0" timeOffset="19">5167 6991 0,'0'-19'31,"0"0"16,0 0-16,19 19-31,-19-19 0,19 19 16,-19-19-16,19 0 16,0 0-16,-19 0 15,19 0-15,1 19 0,-20-20 16,19 20-16,-19-19 0,19 19 0,-19-19 15,19 0-15,0 19 0,-19-19 0,19 0 16,0 19-16,0-19 0,-19 0 16,19 19-16,0-19 0,-19 0 15,19 19-15,1-20 0,-1 1 16,0 19-16,-19-19 0,19 0 0,0 19 16,-19-19-16,19 19 15,-19-19-15,19 19 0,-19-19 0,19 19 16,0-19-16,0 19 15,-19-19-15,20 19 0,-1-19 16,0 0 0,0 19-16,0-20 15,0 20 1,-19-19-16,19 19 0,0 0 16,-19-19-16,19 19 0,0 0 15,1-19-15,-1 19 16,0-19-1,0 19 1,0 0-16,-19-19 0,19 19 16,0 0-1,0-19-15,0 19 16,0 0-16,-19-19 16,20 19-16,-1 0 15,0-19-15,0 19 16,0-19-1,0 19-15,0 0 16,-19-20-16,19 20 16,0 0-1,0-19-15,0 19 16,1 0 0,-20-19-16,19 19 0,0 0 15,0 0 1,-19-19-16,19 19 0,0 0 15,0-19-15,0 19 16,0 0 0,-19-19-16,19 19 0,1 0 15,-1 0-15,-19-19 0,19 19 0,0 0 16,0 0-16,-19-19 16,19 19-16,0 0 0,0 0 15,-19-19-15,19 19 0,0 0 16,1-19-16,-1 19 15,0-20-15,0 20 0,0 0 16,0-19 0,0 19-16,0 0 0,0-19 15,0 19 1,1 0-16,-1-19 0,0 19 16,0 0-16,0-19 15,0 19-15,0 0 0,0-19 16,0 19-16,0 0 15,1-19-15,-1 19 16,0 0-16,-19-19 16,19 19-16,0 0 0,0 0 15,0-19-15,0 19 16,0 0-16,0-19 16,0 19-16,1 0 15,-1-20 1,0 20-16,0 0 15,-19-19 1,19 19-16,0 0 0,0 0 16,-19-19-16,19 19 15,0 0 1,0 0-16,-19-19 0,20 19 16,-1 0-1,-19-19-15,19 19 0,0 0 16,-19-19-16,19 19 15,0-19 1,0 19 0,0 0-16,-19-19 15,19 19-15,0-19 16,1 19 0,-20-19-16,19 19 15,0-19 1,0 19-16,0-20 31,0 20-31,0-19 16,0 19-1,-19-19 1,19 19-16,0 0 16,-19-19-1,20 19-15,-1-19 31,0 19-31,0-19 16,0 19 0,-19-19-1,19 19-15,0 0 32,-19-19-32,19 19 15,0 0 1,-19-19-16,19 19 15,0 0-15,-19-19 16,20 19 0,-1-20-16,0 20 15,0-19 1,0 19 0,0-19-16,0 19 15,0-19 1,0 19-16,0 0 15,-19-19-15,20 19 0,-1 0 16,-19-19 0,19 19-16,0 0 0,-19-19 15,19 19-15,0 0 16,0 0-16,0-19 0,0 19 16,0 0-1,1-19-15,-1 19 16,0 0-16,0 0 0,0 0 15,0-19-15,0 19 16,0 0 0,0 0-16,0 0 15,-19-20-15,20 20 16,-1 0-16,-19-19 0,19 19 16,0 0-16,-19-19 0,19 19 0,0-19 15,0 19-15,0-19 0,0 19 0,-19-19 16,19 0-16,0 19 0,1-19 15,-1 0-15</inkml:trace>
  <inkml:trace contextRef="#ctx0" brushRef="#br0" timeOffset="20">8375 4623 0,'19'0'0,"-19"-19"16,0 0 31,0 38-32,20-19-15,-20 19 16,0 0-16,19-19 16,-19 20-16,0-1 0,19 0 15,-19 0-15,0 0 0,0 0 16,19 0-16,-19 0 0,0 0 15,0 0-15,0 0 0,0 1 16,0-1-16,0 0 0,0 0 0,-19 0 16,19 0-16,0 0 0,0 0 0,-19 0 15,19 0-15,0 1 0,-19-1 0,19 0 16,0 0-16,-20 0 0,20 0 16,-19 0-16,19 0 15,0 0-15,-19 0 0,19 1 16,-19-1-16,19 0 0,-19-19 15,19 19-15,-19-19 0,19 19 16,-19-19-16,19 19 16,-19-19-16</inkml:trace>
  <inkml:trace contextRef="#ctx0" brushRef="#br0" timeOffset="21">5167 7030 0,'19'-19'31,"0"19"1,0-20-17,0 20 1,0 0-16,1 0 15,-1-19-15,0 19 0,0 0 0,0 0 16,0 0-16,-19-19 0,19 19 16,0 0-16,0 0 0,0-19 15,0 19-15,1 0 0,-1 0 16,0-19-16,0 19 0,0-19 16,0 19-16,0 0 0,0-19 15,0 19-15,0-19 16,1 19-16,-20-19 0,19 19 0,0 0 15,-19-19-15,19 19 0,0-20 16,0 20-16,-19-19 16,19 19-16,0-19 15,0 19-15,-19-19 16,19 19-16,-19-19 0,20 19 16,-1-19-16,0 0 15,0 0 1,-19 0-1,19 19-15,-19-19 16,19 19-16,-19-20 16,0 1-1,19 19 1,0 0 62,0 19-47,0 1-15,1-1 0,-1 0-1,-19 0 1,19-19-1,-19 19-15,19-19 16,-19 19 0,19-19-16,0 0 15,-19 19 1,19-19-16,0 0 16,0 0-1,0 0 1,0 0-16,1 0 15,-1 0 1,0 0 0,0 0-16,0 0 15,0 0 1,0 0-16,0 0 16,0 0-16,-19-19 0,19 19 15,1 0-15,-1 0 16,0 0-16,0 0 0,0-19 15,0 19-15,0 0 16,0 0-16,0 0 16,0 0-16,1-19 0,-1 19 15,0 0-15,0 0 16,0 0-16,0 0 16,0-19-16,0 19 0,0 0 0,0 0 15,1 0-15,-1 0 16,0-19-16,0 19 0,0 0 0,0 0 15,0 0-15,0-19 16,0 19-16,0 0 0,1 0 16,-1 0-16,0-20 0,0 20 0,0 0 15,0-19-15,0 19 16,0 0-16,0 0 0,0-19 0,0 19 16,1-19-16,-1 19 15,0 0-15,0-19 0,0 19 16,0-19-16,0 19 15,0 0-15,0-19 0,0 19 16,1-19-16,-1 19 16,0-19-16,0 19 15,0-19-15,0 19 0,0-19 16,0 19-16,0-20 0,0 20 16,1-19-16,-1 19 15,-19-19-15,19 19 0,0 0 16,-19-19-16,19 19 15,0 0-15,0 0 16,-19-19-16,19 19 16,0 0-16,0 0 15,1 0-15,-1 0 16,0 0 0,-19 19-16,19-19 0,0 0 15,0 0 1,0-19-16,0 19 15,0 0-15,0 0 0,0 0 0,-19-19 16,20 19-16,-1 0 0,0 0 16,0-19-16,0 19 0,0 0 15,0 0 1,-19-19-16,19 19 0,0 0 0,0 0 16,-19-19-16,20 19 0,-1 0 15,-19-19-15,19 19 16,0 0-16,0-20 0,0 20 0,0 0 15,0-19-15,0 19 0,0-19 16,1 19-16,-1-19 16,0 19-16,0 0 0,-19-19 15,19 19-15,0 0 0,-19-19 16,19 19-16,0-19 16,0 0-16,0 19 15,-19-19-15,20 19 16,-20-19-16,19 19 0,-19-20 15,19 20-15,-19-19 0,19 19 0,-19-19 16,19 19-16,-19-19 0,19 19 16,-19-19-16,19 0 15,0 0 1,-19 0-16,19 19 16,-19-19-16,19 0 15,-19-1 1,19 20-16,-19-19 15,0 0-15,20 19 16,-20-19 0,19 19-1,-19-19-15,0 0 32,19 0-17,-19 0 1,19 19 15,-19-19-31,19 19 16,-19-19 15,19 19-31,0 0 16,-19-19-1,19 19-15,0 0 16,0 0-1,1-20-15,-1 20 16,0 0 0,0 0-1,0 0 1,0 0-16,0 0 16,0 0-1,0 0 1,0 0-1,1 0 1,-1 0 15,0 0-31,0 0 16,0 0 0,0 0-16,0 0 15,0 0 1,0 0-1,0 0-15,1 0 16,-1 0 0,0-19-1,0 19 1,0 0 0,-19-19-16,19 19 0,0 0 15,-19-19-15,19 19 16,0 0-16,-19-19 15,19 19-15,1 0 16,-20-19-16,19 19 16,0 0-16,-19-19 15,19 0 1,0 19-16,-19-19 0,19 19 16,-19-19-16,19-1 15,0 1 1,-19 0-1,19 19-15,-19-19 0,19 19 16,-19-19-16,19 0 16,1 19-16,-20-19 15,0 0-15,19 19 16,-19-19-16,19 19 0,-19-19 16,19-1-16,-19 1 15,19 19 1,-19-19-16,0 0 15,0 0 1,19 19-16,-19-19 0,0 0 16,0 0-1,0 0 1,0 0-16,0-1 16,0 1-1,19 19-15,-19-19 16,0 0-16,0 0 15,0 0 17,19 19-32,-19-19 47,19 19-32,0 0 1,1 0-1,-20-19 1,19 19-16,0 0 16,0 0-1,-19-19-15,19 19 16,0 0-16,-19-19 16,19 19-16,0 0 15,-19-20-15,19 20 16,-19-19-16,19 19 15,-19-19-15,20 0 16,-20 0 0,19 19-16,-19-19 0,19 0 15,-19 0 1,0 0 0,19 0-1,-19 0 1,0-1-16,0 1 15,0 0 1,0 0 0,0 0-1,0 0-15,0 0 16,0 0 0,0 0-16,0 0 15,19-1 1,-19 1-16,0 0 15,0 0 1,-19 0-16,19 0 16,0 0-1,0 0-15,-19 0 16,19 0 0,-19-1-1,19 1 1,0 0-1,-19 19-15,19-19 0,0 0 16,0 0 0,-20 19-16,20-19 15,0 0-15,0 0 16,-19 19 0,19-19-1,0-1 16,-19 20-31,19-19 16,0 0 15,0 0-15,0 0 0,0 0-1,0 0 16,0 0-15,-19 19 0,19-19-1,-19 19-15,0-19 32,0 19-32,0 0 15,0 0 1,19-19-16,-19 19 0,-1 0 15,1 0 1,0 0-16,0 0 16,0 0-16,0-20 15,0 20 1,0 0-16,0 0 16,0 0-16,-1 0 15,20-19-15,-19 19 16,0 0-1,19-19 1,-19 19-16,19-19 16,-19 19-1,19-19 1,-19 19 0,19-19-16,-19 0 15,19 0 16,-19 19-31,19-19 16,-19 0 15,19-1-15,-19 20 0,19-19-16,0 0 31,-19 19-31,19-19 15,-20 19 1,20-19 0,0 0-1,-19 19 1,19-19 0,-19 19-1,19-19-15,0 0 31,-19 19-31,19-19 16,-19 19 0,19-20-1,-19 20 1,19-19 0,-19 19-1,19-19 1,-19 19-1,19-19 17,-19 19-32,19-19 31,-19 19-31,19-19 31,-20 19-15,20-19-1,-19 19-15,0 0 32,19-19-32,-19 19 15,0 0 1,0 0-16,19-19 16,-19 19-16,0 0 0,0 0 15,0 0 1,-1 19-16,1-19 15</inkml:trace>
  <inkml:trace contextRef="#ctx0" brushRef="#br0" timeOffset="22">3429 6972 0,'19'0'63,"-19"-19"-63,-19 19 62,19 19-46,-19-19-1,0 0 1,19 19-16,-19-19 16,0 0-16,19 20 15,-19-20-15,-1 0 0,1 0 16,19 19-16,-19-19 0,0 0 16,19 19-16,-19-19 15,0 0-15,0 0 16,0 19-1,0-19-15,0 0 16,-1 0 0,1 0-16,0 0 15,0 19 1,0-19-16,0 0 16,0 0-1,0 0 1,0 0-16,0 0 15,-1 0 1,1 0 0,0 0-16,0 0 15,0 0 1,0 0 0,0 0 15,0 0-16,0 0 1,0 0 0,0 0-16,-1 0 31,20-19-31,-19 19 0,0 0 31,0 0-31,0 0 16,0 0-1,0 0 1,0 0-16,0 0 16,19-19-16,-19 19 15,-1 0 1,1 0 0,0 0-16,0 0 15,0 0 1,0 0-1,0-19-15,0 19 16,0 0-16,0 0 16,-1 0-16,1 0 15,0 0 1,19-19-16,-19 19 16,0 0-16,0 0 15,0 0 1,0 0-16,19-20 0,-19 20 15,0 0 1,-1 0-16,20-19 16,-19 19-16,0 0 0,0-19 15,0 19 1,0 0-16,0 0 16,19-19-16,-19 19 15,0 0-15,0 0 16,0 0-16,19-19 15,-20 19-15,1 0 16,0-19-16,0 19 16,19-19-1,-19 19-15,0 0 16,19-19-16,-19 19 16,19-19-1,-19 19-15,0-19 16,0 19-1,19-20-15,-20 20 16,20-19-16,-19 19 16,19-19-16,-19 19 15,19-19 1,-19 19-16,19-19 16,-19 19-1,19-19 1,-19 19-16,0-19 15,0 19 1,19-19-16,-19 19 16,19-19-1,-19 19-15,-1-19 16,1-1 0,0 20-1,19-19-15,-19 19 16,0-19-1,0 0 1,0 19-16,19-19 16,-19 19-16,0 0 15,19-19-15,-19 19 16,-1-19 0,1 19-1,19-19-15,-19 19 16,0 0-1,19-19-15,-19 19 16,0 0 0,19-19-1,-19 19-15,0 0 16,0-19 0,0 19-1,-1-20 1,1 20-1,19-19 1,-19 19-16,0 0 16,19-19-16,-19 19 15,0-19 1,0 19-16,19-19 16,-19 19-16,0 0 15,19-19-15,-19 19 0,0-19 16,-1 19-1,20-19-15,-19 19 16,19-19-16,-19 19 0,0-19 16,19-1-1,-19 20-15,0-19 16,0 0-16,0 0 16,0 0-1,0 0 1,-1 0-16,1 0 15,0 19 1,19-19-16,-19 19 0,0-19 16,0-1-1,0 1 1,0 19-16,19-19 16,-19 19-16,0-19 15,-1 19-15,20-19 16,-19 19-1,19-19-15,-19 19 0,0 0 16,19-19-16,-19 19 16,19-19-16,-19 19 15,19-19-15,-19 19 16,19-19-16,-19 19 0,0-20 16,0 1-1,-1 0 1,1 19-1,19-19-15,-19 19 0,19-19 16,-19 19-16,0 0 16,19-19-16,-19 19 15,0 0-15,19-19 16,-19 19-16,0 0 16,0 0-1,19-19-15,-19 19 0,-1 0 16,1 0-1,0 0 1,0 0-16,19 19 16,-19-19-16,0 0 15,0 0 1,0 0 15,0 19-15,0-19-1,-1 0 32,40 0 0,-1 0-31,0-19-16,0 19 15,0 0-15,0 0 16,0 0-16,0 0 0,0 0 16,0 0-16,1 0 0,-1 0 0,0 0 15,0 0-15,0 0 0,0 0 0,-19 19 16,38-19-16,-19 0 0,0 0 16,0 0-16,1 19 0,-1-19 15,0 0-15,0 0 0,0 19 16,0-19-16,0 0 0,0 19 0,0-19 15,-19 19-15,19-19 0,1 0 0,-1 19 16,0-19-16,0 0 0,0 20 16,0-20-16,0 19 0,0-19 0,0 0 15,0 19-15,1-19 0,-1 19 0,0-19 16,0 19-16,0-19 0,-19 19 16,19-19-16,0 19 0,0-19 0,0 0 15,-19 19-15,19-19 0,1 19 0,-1-19 16,0 19-16,0 1 15,0-20-15,0 19 16,0-19-16,-19 19 0,19-19 16,0 0-16,-19 19 15,38 0-15,-18-19 16,-20 19 0,19-19-16,0 0 0,-19 19 15,19-19-15,0 19 16,0 0-1,0-19 1,-19 19-16,19-19 16,-19 20-16,19-20 15,-19 19-15,19-19 16,-19 19 0,20-19-16,-20 19 15,19-19-15,0 19 31,0-19-15,-19 19-16,19-19 16,0 0-16,0 0 15,-19 19-15,19-19 16,0 0-16,0 0 16,1 0-1,-1 0 1,-19 19-16,19-19 15,0 0-15,0 0 16,0 0 0,0 0-16,0 0 15,0 0 1,-19-19-16,19 19 0,1 0 16,-1 0-16,0 0 15,0 0 1,0 0-1,0 0-15,0 0 16,0 0 0,0 0-16,-19-19 15,19 19-15,1 0 0,-1 0 16,0 0 0,0 0-1,0-19 1,0 19-1,0 0 1,0 0 0,0 0-1,-19-19 1,19 19-16,0 0 16,1 0-1,-1 0 16,0-19-15,0 19 15,0 0 1,0 0-1,0 0 0,0 0-15,0 0 15,0 0-15,1 0 15,-1 0-16,0 0 1,0 0 0,0 0 15,0 19-15,0-19 15,0 0 16,0 0-16,0 0-15,1 0 30,-1 0 1,-19 19-15,0-38-17,19 19-15,0 0 31,0 0 1,-19-19-17</inkml:trace>
  <inkml:trace contextRef="#ctx0" brushRef="#br0" timeOffset="23">3658 7202 0,'19'0'15,"-19"-20"16,0 40 16,0-1-31,-19 0 0,19 0-16,-19 0 15,19 0-15,0 0 16,0 0-16,-19 0 0,19 0 15,-19 0-15,19 1 0,-19-1 0,19 0 16,0 0-16,-19 0 0,19 0 16,0 0-16,-19 0 0,19 0 0,-19 0 15,19 1-15,-20-1 0,20 0 16,0 0-16,-19 0 0,19 0 0,0 0 16,-19 0-16,19 0 0,-19 0 0,19 20 15,0-20-15,-19 0 0,19 0 16,-19 0-16,19 0 0,0 0 0,-19 19 15,19-18-15,-19-1 0,19 0 0,-19 0 16,19 0-16,0 19 0,-19-19 16,19 0-16,-20 20 0,20-20 0,-19 0 15,19 0-15,0 19 0,-19-19 0,19 0 16,0 0-16,-19 0 0,19 20 16,-19-20-16,19 0 0,0 0 0,-19 0 15,19 19-15,-19-19 0,19 0 16,-19 0-16,19 20 0,-19-20 0,19 0 15,0 0-15,-19 19 0,19-19 0,-20 0 16,20 0-16,0 20 0,-19-20 16,19 0-16,0 19 0,-19-19 0,19 0 15,0 0-15,0 20 0,-19-20 16,19 0-16,0 0 0,0 19 0,0-19 16,0 0-16,-19 0 0,19 19 0,0-18 15,0-1-15,-19 0 0,19 19 0,0-19 16,0 0-16,0 0 0,-19 19 15,19-18-15,0-1 0,0 0 0,-19 0 16,19 19-16,0-19 0,0 0 16,-19 0-16,19 0 0,0 20 0,0-20 15,-19 0-15,19 0 0,0 0 0,0 0 16,0 19-16,-20-19 0,20 1 16,0-1-16,0 0 0,0 19 0,-19-19 15,19 0-15,0 0 0,0 0 16,0 19-16,-19-18 0,19-1 0,0 0 15,0 0-15,0 0 0,0 0 0,-19 19 16,19-19-16,0 0 0,0 1 0,0-1 16,0 0-16,0 0 0,0 0 15,0 0-15,-19 0 0,19 0 16,0 0-16,0 0 0,0 1 16,0-1-16,0 0 0,0 0 0,0 0 15,0 0-15,0 0 0,0 0 0,-19 0 16,19 0-16,0 1 15,0-1-15,0 0 0,-19 0 0,19 0 16,0 0-16,0 0 0,0 0 16,0 0-16,0 0 0,0 1 15,-19-1-15,19 0 0,0 0 0,0 0 16,0 0-16,0 0 0,0 0 16,0 0-16,0 0 0,0 0 15,0 1-15,0-1 0,0 0 16,0 0-16,0 0 0,0 0 0,0 0 15,0 0-15,0 0 0,-19 0 16,19 1-16,0-1 0,0 0 16,0 0-16,0 0 0,0 0 0,0 0 15,0 0-15,0 0 16,0 0-16,0 1 0,0-1 0,0 0 16,0 0-16,0 0 0,0 0 15,0 0-15,0 0 0,0 0 0,0 0 16,0 1-16,0-1 15,0 0-15,0 0 0,0 0 16,0 0-16,0 0 16,0 0-16,0 0 15,0 0-15,0 0 0,0 1 16,0-1-16,0 0 16,0 0-16,0 0 15,0 0-15,0 0 0,0 0 16,0 0-16,0 0 15,0 1-15,0-1 16,0 0-16,0 0 16,0 0-16,0 0 15,0 0-15,0 0 16,0 0-16,0 0 16,0 1-16,0-1 15,0 0-15,0 0 16,0 0-1,0 0-15,0 0 16,0 0-16,0 0 16,0 0-1,0 1-15,0-1 16,0 0 0,0 0-1,0 0-15,0 0 31,19-19-31,-19 19 0,0 0 32,0 0-32,0 0 15,0 0 1,0 1 0,0-40 15</inkml:trace>
  <inkml:trace contextRef="#ctx0" brushRef="#br0" timeOffset="24">4308 7717 0,'0'19'78,"-20"-19"-78,20 19 31,-19-19-31,0 19 0,0 1 16,0-1-1,19 0-15,-19-19 0,0 19 16,19 0-16,-19 0 0,0-19 0,19 19 16,-19 0-16,19 0 0,-20 0 15,20 1-15,-19-1 0,19 0 0,-19 0 16,0 0-16,19 0 0,-19 0 0,19 0 16,-19 0-16,0 20 0,19-20 15,-19 0-15,19 0 0,-19 0 0,0 0 16,19 19-16,-20-19 0,20 0 15,-19 0-15,19 20 0,-19-20 0,0 0 16,19 0-16,-19 19 0,19-19 0,-19 0 16,19 20-16,-19-20 0,0 0 0,19 0 15,-19 0-15,19 19 0,-19-19 0,19 0 16,0 0-16,-20 1 0,20 18 16,-19-19-16,19 0 0,0 0 0,-19 0 15,19 0-15,-19 0 0,19 20 16,0-20-16,-19 0 0,19 0 15,0 0-15,-19 0 0,19 0 0,0 0 16,-19 0-16,19 0 0,0 0 0,-19 1 16,19-1-16,0 0 0,-19 0 0,19 0 15,0 0-15,0 0 0,-19 0 16,19 0-16,0 0 0,0 1 0,-19-1 16,19 0-16,0 0 0,-20 0 0,20 0 15,0 0-15,-19 0 0,19 0 16,0 0-16,0 1 0,-19-1 0,19 19 15,0-19-15,-19 0 0,19 0 16,0 0-16,0 0 0,-19 20 0,19-20 16,0 0-16,0 0 0,-19 0 0,19 0 15,0 19-15,0-19 0,-19 0 16,19 0-16,0 1 0,0 18 0,0-19 16,-19 0-16,19 0 0,0 0 15,0 0-15,0 19 0,0-18 0,-19-1 16,19 0-16,0 0 0,0 0 0,0 19 15,0-19-15,-19 0 0,19 0 0,0 1 16,0-1-16,0 0 0,0 19 16,-20-19-16,20 0 0,0 0 15,0 0-15,0 0 0,0 1 0,-19-1 16,19 0-16,0 0 0,0 0 0,0 0 16,0 0-16,0 0 0,0 0 0,-19 0 15,19 1-15,0-1 0,0 0 16,0 0-16,0 0 0,-19 0 0,19 0 15,0 0-15,0 0 0,0 0 16,0 0-16,0 1 0,0-1 0,-19 0 16,19 0-16,0 0 0,0 0 0,0 0 15,0 0-15,0 0 0,0 0 16,0 1-16,0-1 0,0 0 0,0 0 16,0 0-16,0 0 15,0 0-15,0 0 0,0 0 16,0 0-16,0 1 0,0-1 15,-19 0-15,19 0 16,0 0-16,0 0 0,0 0 16,0 0-1,0 0-15,0 0 0,0 1 16,0-1-16,0 0 16,0 0-16,0 0 15,0 0-15,0 0 16,0 0-16,0 0 15,0 0-15,0 0 16,0 1 0,0-1-16,0 0 15,0 0-15,0 0 0,0 0 16,0 0-16,0 0 16,0 0-1,0 0-15,0 1 16,0-1-16,0 0 15,0 0-15,0 0 16,0 0 0,0 0-16,0 0 15,19-19-15,-19 19 0,0 0 16,0 1-16,0-1 16,0 0-16,0 0 15,0 0 1,0 0-16,19-19 15,-19 19-15,0 0 16,0 0-16,0 0 16,0 1-1,19-1-15,-19 0 16,0 0 0,0 0-1,0 0-15,0 0 16,0 0-1,0 0-15,0 0 16,19-19 0,-19 19-16,0 1 15,0-1 1,0 0 0,0 0-1,0 0-15,19-19 16,-19 19-16,0 0 15,0 0-15,0 0 16,0 0 15,0 1-15,0-1 0,20-19-1,-20 19-15</inkml:trace>
  <inkml:trace contextRef="#ctx0" brushRef="#br0" timeOffset="25">4002 7297 0,'0'-19'15,"0"0"16,0 0-15,19 19 31,0 19 0,0 0-32,-19 0 1,19-19-16,-19 19 0,19 0 16,-19 0-16,20-19 15,-20 19-15,19 0 16,-19 1-16,19-20 16,-19 19-16,19-19 15,-19 19-15,19 0 16,-19 0-16,19-19 0,-19 19 15,19-19 1,-19 19-16,19 0 0,0 0 16,0 0-1,1 1 1,-1-1 0,0 0-1,-19 0 16,19-19-31,-19 19 16,19-19-16,-19 19 16,19 0-1,0 0 17,0-19-17,-19 19-15,19-19 16,-19 19-1,19-19-15,1 0 16,-20 20 0,19-20-1,-19 19-15,19-19 16,-19 19 15,19-19-31,0 19 31,0-19-15,0 19 15,0-19-15,-19 19 0,19-19-16,0 0 15,0 0 16,-19 19-15,20-19-16,-1 0 47,-19 19 0,19-19-47,0 0 47,-19 19-47,19-19 31,0 19 0,0-19 0,0 0-15,0 0 0,0 0 15,-19-19-31,20 19 16,-1-19-1,0 19 1,-19-19-16,19 19 15,-19-19 1,19 19-16,-19-19 16,19 19-16,0-19 15,0 19 1,-19-19 0,19 19-16,0-19 15,1 19 16,-20-19-31,19 19 16,0 0 0,-19-20-16,19 20 31,0 0-15,-19-19-16,19 19 15,0 0 1,0 0 15,-19-19-31,19 19 16,0 0-1,1 0 1,-1 0 0,0 0-1,0 0-15,0 0 16,-19-19-1,19 19-15,0 0 16,0 0 0,0 0-16,0 0 15,0 0 1,1 0 0,-1 0-1,0 0 1,0 0-1,0 0 1,0 0 0,0 0-1,-19 19 1,19-19-16,0 0 16,0 0-1,1 0 16,-1 0-15,-19 19-16,19-19 16,0 0-1,0 0 1,-19 19 0,19-19-16,0 0 15,0 0-15,0 0 31,0 0-31,1 0 16,-1 0 0,0 0-1,0 0 1,0 0-16,0 0 16,0 0-1,0 0 1,0 0-1,0 0 1,1 0 0,-1 0-1,0 0 17,0 0-1,-38 0 47,0 0-62,0 0-1,19 20-15,-20-20 16,1 0-1,0 0-15,19 19 16,-19-19-16,0 0 16,0 0-16,0 19 15,0-19-15,0 0 16,0 0-16,-1 19 16,1-19-16,0 0 15,0 19-15,0-19 16,0 0-16,0 19 15,0-19-15,0 0 16,19 19-16,-19-19 16,-1 0-1,20 19-15,-19-19 0,0 0 0,19 19 16,-19-19-16,0 0 16,19 19-16,-19-19 15,0 20 1,0-20-16,19 19 15,-19-19-15,0 0 16,19 19 0,-20-19-16,1 19 15,0 0 17,0-19-17,19 19-15,-19-19 16,19 19-16,-19-19 15,19 19-15,-19-19 16,19 19 0,-19-19-16,19 19 15,-19-19 1,19 20 0,-19-20-16,0 19 31,-1-19 0,20 19-31,-19-19 31,0 19-15,0-19 0,0 0 15,19 19-16,-19-19-15,0 0 16,0 0 15,0 0-15,0 0 0,-1 0 15,20-19-31,-19 19 15,0 0 17,19-19-17,-19 19 1,0 0 0,19-19-1,-19 19 1,0 0 15,19-19-15,-19 19-1,0 0 17,19-20-17,-19 20 1,-1-19 15,1 19 0,19-19-15,-19 19 0,19-19 15,-19 19-31,0 0 31,19-19-31,-19 19 31,19-19-15,-19 19 15,19-19-31,-19 19 31,19-19-31,-19 19 32,19-19-32,-19 19 31,19-19-15,-20 19 15,20-20-31,-19 20 31,19-19-31,-19 19 31,19-19-15,-19 19-16,19-19 16,-19 19-16,19-19 15,-19 19-15,19-19 0,0 0 16,-19 19-16,19-19 0,-19 0 15</inkml:trace>
  <inkml:trace contextRef="#ctx0" brushRef="#br0" timeOffset="26">5052 7392 0,'0'-19'47,"0"38"62,19-19-93,1 0 15,-20 20-31,19-20 15,-19 19-15,19-19 16,-19 19 0,19-19-16,-19 19 15,19-19-15,-19 19 16,0 0 0,19-19-16,-19 19 0,0 0 31,19-19-31,-19 19 15,19-19-15,-19 19 16,19-19-16,-19 20 16,0-1-1,19-19 1,-19 19 0,0 0 15,0 0 0,0 0-15</inkml:trace>
  <inkml:trace contextRef="#ctx0" brushRef="#br0" timeOffset="27">6504 7469 0,'0'-19'31,"19"19"31,-19 19-46,19-19-16,0 0 16,0 19-1,0-19 1,0 0-16,0 19 15,1-19 1,-1 0-16,0 0 16,0 0-16,0 0 15,0 0 1,0 0-16,0 19 16,0-19-16,0 0 0,1 0 15,-1 0-15,0 0 0,0 0 16,0 0-16,0-19 15,0 19-15,0 0 16,0 0-16,0 0 0,1 0 16,-1 0-16,0 0 0,0 0 15,0-19-15,0 19 16,0 0-16,0 0 16,0 0-16,0 0 15,0-19-15,1 19 0,-1 0 16,0 0-16,0 0 0,0 0 15,0-19-15,0 19 16,0 0-16,0 0 16,0 0-16,1 0 15,-20-19-15,19 19 0,0 0 16,0 0-16,0 0 16,0 0-16,0 0 15,0 0-15,-19-19 0,19 19 16,0 0-16,1 0 15,-1 0 1,0 0-16,0 0 16,0 0-16,0 0 15,0 0 1,0 0-16,0 0 16,0 0-16,1 19 15,-1-19 1,0 0-16,0 0 15,0 0 1,-19 19-16,19-19 16,0 0-16,0 19 0,0-19 15,0 19 1,0-19-16,1 0 16,-20 19-1,19-19-15,0 0 16,0 19-16,0-19 15,0 19 1,0-19-16,0 19 16,0-19-16,-19 19 15,19-19-15,1 0 16,-20 20-16,19-20 0,0 0 16,-19 19-16,19-19 0,0 0 15,-19 19-15,19-19 0,0 0 16,-19 19-16,19-19 15,0 0-15,-19 19 16,19-19-16,1 19 16,-1-19-1,-19 19-15,19-19 0,0 19 16,0-19 0,-19 19-1,19-19-15,0 19 16,0-19-1,-19 20-15,19-20 0,-19 19 0,19-19 16,1 19 0,-1 0-1,0-19-15,-19 19 0,19-19 16,-19 19 0,19-19-16,0 19 31,0-19-16,-19 19 1,19-19 0,0 0 31,-38 0 46,19-19-93,0 0 16,-19 19-16,19-19 16,0 0-1,-19 19-15,19-19 16,0 0-16,-19 19 15,19-19-15,0-1 16,-19 20-16,0-19 0,19 0 16,-19 19-16,19-19 15,-19 19-15,19-19 0,-20 19 16,20-19-16,-19 0 16,0 0-1,19 0-15,-19 19 0,19-19 16,-19 19-16,19-20 0,-19 20 15,19-19-15,-19 0 16,0 19-16,19-19 0,-19 0 16,0 19-1,19-19-15,-20 19 0,20-19 16,-19 19-16,19-19 0,-19 19 16,19-19-16,-19 19 0,19-19 15,-19 19-15,0-20 16,0 1-1,0 19-15,19-19 0,-19 19 16,19-19-16,-19 19 16,19-19-16,-20 19 15,1-19-15,0 19 16,19-19-16,-19 19 16,19-19-16,-19 19 15,0-19-15,0 0 31,0 19-31,19-19 16,-19 19-16,0-20 16,-1 1-1,1 19 1,19-19-16,-19 19 16,0 0-1,19-19-15,-19 19 16,19-19-1,-19 19-15,19-19 16,-19 19 0,0 0-1,19-19-15,-19 19 16,0-19 15,0 19-15,-1-19 15,1 19-15,0 0 15,0 0 0,19-19-31,-19 19 31,0 0 16,0 0-15,19-20-17,-19 20 32,0 0 0,0 0 15,19-19 1,-20 19-63,1 0 62,0 0-30,0 0-1</inkml:trace>
  <inkml:trace contextRef="#ctx0" brushRef="#br0" timeOffset="28">2111 4184 0,'0'-19'109,"0"0"-93,-19 0 15,19 0-16,0 0-15,-19 19 16,19-20-16,0 1 16,-19 19-16,19-19 0,0 0 15,-19 19 1,19-19-16,-19 0 16,19 0-16,-19 19 15,19-19-15,0 0 16,-19 19-16,19-19 0,-19 19 15,19-19-15,-20-1 16,20 1 0,-19 19-16,19-19 15,-19 19-15,19-19 16,-19 19-16,0-19 16,0 19-1,19-19-15,-19 19 16,19-19-16,-19 19 0,0 0 15,19-19 1,-19 19-16,-1-19 16,1 19-16,0-19 15,0 19 1,0-20-16,0 20 16,0-19-1,0 19 1,19-19-16,-19 19 15,0-19 1,-1 19-16,1-19 16,0 19-1,19-19 1,-19 19-16,0 0 16,19-19-16,-19 19 15,0 0-15,19-19 16,-19 19-16,0 0 15,19-19-15,-19 19 16,-1 0-16,1-19 16,0 19-1,0 0-15,0 0 16,19-20-16,-19 20 0,0 0 16,0 0-1,19-19-15,-19 19 0,0 0 16,-1 0-1,20-19-15,-19 19 16,0 0 0,19-19-1,-19 19 1,0 0 31,0 0 15,19-19-15,19 19-47,0 0 63,0-19-63,0 19 15,0-19 1,1 19-16,-1 0 16,0-19-16,0 19 15,0 0-15,0 0 16,0 0-16,0 0 15,0-19-15,0 19 16,1 0-16,-1 0 16,0 0-16,0 0 15,0 0-15,0 0 16,0 0-16,0 0 16,0 0-16,0 0 15,1 0-15,-1 0 16,0 0-16,0 0 15,0 0 1,0 0-16,0 0 16,0 0-16,0 0 15,0 0-15,1 0 16,-1 0-16,0 0 16,0 19-1,0-19-15,0 0 16,0 0-1,0 0-15,-19 19 16,19-19-16,0 0 16,1 0-16,-1 19 15,0-19 1,0 0 0,-19 19-16,19-19 15,0 0-15,0 0 16,-19 19-1,19-19-15,0 0 32,-19 19-32,19-19 0,0 0 15,1 0 17,-20 19-32,19-19 15,0 0 1,-19 19-1,19-19-15,0 0 32,0 0 15,-19 20-47,19-20 31,0 0 31,-19 19-46,19-19 0,0 0 46,-19 19 94,0-38-109</inkml:trace>
  <inkml:trace contextRef="#ctx0" brushRef="#br0" timeOffset="29">5969 727 0,'0'-19'32,"19"19"-17,-38 0 32,19-19-16,-19 19-15,19-19 0,-19 19-1,19-19 1,0 0-1,0 0 1,-19 19-16,19-19 16,0 0-1,0 0 1,0-1 0,-19 20-16,19-19 15,0 0-15,0 0 31,0 0-31,-19 19 16,19-19-16,0 0 16,0 0-1,-20 19 1,20-19-16,0 0 16,-19-1 15,19 1-31,0 0 15,-19 19 1,19-19 0,-19 0-1,19 0 1,-19 19-16,19-19 16,-19 19-1,19-19-15,-19 19 16,19-19-1,-19 19-15,19-19 16,-19 19-16,19-20 16,-19 20-16,-1 0 15,20-19-15,-19 19 16,19-19 0,-19 19-16,0 0 15,19-19 1,-19 19-16,0 0 15,0 0-15,19-19 16,-19 19-16,0 0 16,19-19-1,-19 19-15,-1 0 16,1-19 0,0 19-1,0 0 1,0 0-1,19-19-15,-19 19 16,0 0 0,0 0-16,0 0 15,0 0 1,0 0-16,-1 0 16,1 0-1,0 0 1,0 0-16,0 0 15,0 0 1,19-19 0,-19 19-16,0 0 15,0 0 1,0 0 0,-1 0-1,1 0 1,0 0-16,0 0 15,0 0 1,0 0 0,0 19-1,0-19-15,0 0 16,0 0 0,-1 0-16,1 0 15,0 0 1,19 19-16,-19-19 0,0 0 15,0 0 1,0 0 0,0 0 15,0 0-15,0 0-1,-1 0 16,1-19-15,0 19 0,0 0-1,0 0 1,0-19 0,0 19-1,0 0 1,0 0-1,0 0 1,0 0 0,-1 0-1,1 0 1,19 19 0,-19-19-16,0 0 15,19 19 1,-19-19-16,0 0 15,19 19-15,-19-19 16,0 0 0,19 19-16,-19-19 15,19 19-15,-19-19 16,19 19 0,-20-19-16,1 19 15,0 0 1,0 1-1,19-1 1,-19-19-16,19 19 16,-19-19-1,19 19-15,0 0 16,-19-19-16,19 19 16,-19 0-1,19 0 1,-19-19-1,19 19-15,0 0 32,-19-19-17,19 20-15,-20-20 16,20 19-16,0 0 31,-19-19-31,19 19 16,-19-19-1,19 19-15,-19 0 16,0 0 0,19 0-1,-19 0 1,19 0 0,-19-19-16,19 20 15,0-1-15,-19-19 16,19 19-16,-19 0 15,19 0 1,-19-19 0,19 19-16,0 0 15,-20-19-15,20 19 16,-19 0 0,19 0-1,-19 0 1,19 1-1,-19-1-15,19 0 16,0 0 0,0 0-1,-19 0 1,19 0 0,0 0-16,0 0 15,0 0 1,0 1-1,0-1-15,0 0 16,0 0 0,0 0-1,0 0 1,0 0 0,0 0-16,19-19 15,-19 19-15,0 0 16,0 1-1,0-1 1,0 0 0,0 0-1,19-19-15,-19 19 16,0 0-16,0 0 16,0 0-1,19-19 1,-19 19-16,0 0 15,0 1-15,0-1 16,19-19 0,-19 19-16,0 0 15,0 0 1,20-19-16,-20 19 16,0 0-16,0 0 15,19 0 1,-19 0-16,0 0 15,19 1 1,-19-1-16,0 0 16,19-19-1,-19 19-15,0 0 16,0 0-16,0 0 16,19-19-16,-19 19 15,0 0-15,0 0 16,0 1-1,0-1-15,19-19 16,-19 19-16,0 0 16,0 0-16,0 0 15,0 0 1,19-19-16,-19 19 16,0 0-1,19-19-15,-19 19 16,0 1-1,19-20-15,-19 19 16,0 0 0,19-19-1,-19 19-15,0 0 16,0 0 0,20-19-16,-20 19 15,0 0 16,19-19-31,-19 19 32,0 0-17,0 1 17,19-20-32,-19 19 15,0 0 16,19-19-31,-19 19 32,0 0-1,19 0-15,-19 0-1,0 0 16,0 0-15,19-19 0,-19 19-16,0 0 15,0 1 17,0-1-17,19-19 1,-19 19-1,0 0 1,0 0 15,0 0 1,0 0-17,0 0 16,19-19-15,-19 19 15,0 0 16,0 1-16,0-1 16,0 0 0,0 0 16,0 0-16,0 0-1,0 0 1,0 0 16,0 0-16,0 0-16,0 1-15,0-1-16,0 0 15,0 0-15,0 0 16,0 0-16,-19 0 0,19 0 15,0 0-15</inkml:trace>
  <inkml:trace contextRef="#ctx0" brushRef="#br0" timeOffset="30">3983 1491 0,'0'19'0,"-19"-19"32,19 19-32,0 1 31,-19-20-15,19 19-1,0 0 1,-19-19-1,19 19-15,0 0 16,-20 0 0,20 0-16,-19 0 15,19 0-15,0 0 0,0 1 16,-19-20-16,19 19 0,0 0 0,-19 0 16,19 0-16,-19-19 15,19 19-15,0 0 0,-19-19 16,19 19-16,-19 0 0,19 0 0,-19 1 15,0-1 1,19 0-16,-19-19 0,19 19 0,-20 0 16,1 0-16,0 0 15,0-19 1,0 19 0</inkml:trace>
  <inkml:trace contextRef="#ctx0" brushRef="#br0" timeOffset="31">5530 746 0,'-19'-19'0,"0"19"16,19-19 0,-20 19-1,1-19-15,0 19 16,19-19-16,-19 19 0,0 0 15,0-19-15,0 19 16,0 0-16,0-19 16,0 19-16,0 0 15,-1-19-15,1 19 0,-19 0 16,19 0-16,0 0 16,0-19-16,0 19 15,0 0-15,0 0 0,-1 0 16,1 0-16,19 19 0,-19-19 15,0 0-15,0 0 0,0 0 16,0 19-16,0-19 0,0 0 16,0 0-16,19 19 0,-20-19 15,1 0-15,19 19 0,-19-19 0,0 0 16,19 19-16,-19-19 0,0 0 16,19 19-16,-19-19 0,0 0 15,19 19-15,-19-19 0,0 19 16,-1-19-16,1 20 15,0-20-15,19 19 16,-19-19-16,0 0 16,19 19-16,-19-19 0,19 19 0,-19-19 15,0 19-15,0 0 16,0-19 0,19 19-16,-19-19 0,19 19 15,-20-19-15,20 19 0,-19-19 16,19 19-16,-19-19 0,19 20 15,-19-20-15,19 19 0,-19-19 16,19 19-16,-19 0 16,0 0-16,19 0 15,-19-19-15,19 19 16,-19-19-16,19 19 0,-19 0 16,19 0-1,-20 1-15,20-1 16,0 0-16,-19 0 0,19 0 15,-19 0-15,19 0 0,0 0 16,0 0-16,0 0 0,0 20 16,0-20-16,0 0 0,0 0 0,0 0 15</inkml:trace>
  <inkml:trace contextRef="#ctx0" brushRef="#br0" timeOffset="32">4365 1491 0,'-19'0'0,"38"-19"78,0 19-63,-19-19 1,19 19-16,0 0 0,0 0 16,0-19-16,0 19 15,1 0-15,-1 0 16,0 0-16,0 0 15,0 0 1,0 0-16,0 0 16,-19 19-16,19-19 15,0 0-15,0 0 16,0 0-16,-19 19 0,20-19 16,-1 0-1,0 0-15,-19 19 0,19-19 16,-19 19-16,19-19 15,-19 19-15,19 1 16,-19-1 0,19-19-1,-19 19-15,0 0 0,19 0 16,-19 0 0,0 0-1,0 0-15,19-19 0,-19 19 16,0 0-16,0 1 15,19-20-15,-19 19 16,0 0-16,0 0 16,0 0-16,20 0 15,-20 0 1,0 0 0,0 0-16,0 0 15,0 1-15,-20-1 0,20 0 16,0 0-16,0 0 15,-19-19-15,19 19 16,0 0-16,0 0 16,-19-19-16,19 19 0,0 0 15,-19-19-15,19 20 0,0-1 16,-19-19 0,19 19-16,0 0 0,-19 0 15,19 0 1,0 0-16,-19-19 0,19 19 15,0 0-15,0 0 16,0 0-16,0 1 16,0-1-1,0 0 1,0 0-16,0 0 16,19 0-1,-19 0-15,0 0 16,19 0-16,-19 0 15,19-19-15,-19 20 16,0-1-16,19-19 16,-19 19-16,19 0 15,0 0 1,1-19 0,-1 0-1,-19 19-15,19-19 0,0 0 16,0 0-16,0 19 15,0-19 1,0 0 0,0 0-16,-19 19 15,19-19 1,-19 19-16,20-19 0,-1 0 16,-19 19-1,19-19 1,-19 20-16,19-20 15,-19 19-15,19-19 16,-19 19 0,19-19-1,-19 19-15,19-19 16,-19 19-16,19-19 16,0 19-1,0 0 1,1 0-16,-20 0 15,19-19 1,-19 19-16,19 1 16,-19-1-1,0 0-15,19-19 16,-19 19-16,0 0 16,19 0-16,-19 0 15,0 0 1,19 0-16,-19 0 15,19 1 1,-19-1-16,0 0 16,0 0-16,19-19 15,-19 19-15,0 0 16,0 0 0,19 0-1,-19 0 16,19-19-31,-19 19 16,19-19 0,-19 19-1,20-19-15,-1 20 16,0-20 0,-19 19-1,19-19 1,0 0-1,-19 19-15,19-19 0,0 0 16,0 19 0,0-19-16,0 0 15,1 0 1,-1 19 0,0-19-16,0 0 15,0 0 1,-19 19-16,19-19 15,0 0 1,0 19-16,0-19 16,0 19-16,1-19 15,-20 19 1,19-19-16,0 19 16,0-19-16,-19 20 15,19-20-15,-19 19 16,19-19-16,0 19 15,0 0 1,-19 0 0,19-19-1,-19 19 1,19-19-16,-19 19 16,20-19-16,-20 19 15,19-19-15,-19 19 16,19-19-16,-19 19 0,19 1 15,-19-1 1,19-19-16,-19 19 16,19-19-1,-19 19-15,19 0 16,-19 0 15,19-19-31,-19 19 16,19-19-16,-19 19 15,0 0-15,19-19 16,-19 19 0,19-19-16,-19 20 0,20-20 15,-20 19-15,0 0 32,19-19-32,-19 19 31,19-19-16,-19 19 1,19 0 0,-19 0-1,19-19 1,-19 19 0,0 0 15,19-19-16,-19 19 17,0 0 46</inkml:trace>
  <inkml:trace contextRef="#ctx0" brushRef="#br0" timeOffset="33">4900 1720 0,'0'20'141,"0"-1"-110,0 0-16,19-19-15,-19 19 16,0 0-16,0 0 16,0 0-1,19 0-15,-19 0 16,0 0 0,0 1-1,0-1 1,19-19-16,-19 19 0,0 0 15,0 0-15,0 0 16,19 0 0,-19 0-16,0 0 31,0 0-31,19-19 16,-19 20-1,0-1 1,0 0-1,19-19-15,-19 19 16,0 0 0,19-19-16,-19 19 15,0 0 1,19-19-16,-19 19 16,0 0-1,19-19 1,-19 19-16,0 0 15,20-19 1,-20 20 0,0-1-16,19-19 15,-19 19 1,19 0-16,-19 0 16,19-19-1,-19 19-15,19 0 16,-19 0-16,0 0 15,19-19-15,-19 19 16,19-19-16,-19 20 0,0-1 16,19 0-1,-19 0-15,19-19 16,-19 19-16,0 0 16,19-19-16,-19 19 15,20-19-15,-20 19 16,19 0-1,0 0 1,-19 1-16,19-20 16,-19 19-16,19-19 15,-19 19-15,19-19 16,-19 19-16,19 0 16,-19 0-1,19-19-15,-19 19 0,19 0 16,-19 0-1,19-19-15,-19 19 16,19-19-16,-19 20 16,20-20-16,-20 19 15,0 0-15,19-19 0,-19 19 16,19-19-16,-19 19 16,19-19-16,-19 19 15,19-19-15,-19 19 16,19-19-16,-19 19 15,19-19-15,-19 19 0,19-19 16,-19 19-16,19-19 16,-19 20-16,19-20 15,-19 19-15,20 0 16,-20 0 0,19-19-16,-19 19 15,19-19-15,-19 19 16,19-19-16,-19 19 0,19 0 15,0 0 1,0 0 0,-19 0-1,19-19-15,-19 20 0,19-20 16,-19 19-16,19-19 16,-19 19-16,20-19 15,-20 19-15,19-19 16,-19 19-16,19-19 15,-19 19-15,19-19 16,-19 19-16,19-19 0,-19 19 16,19-19-16,0 19 15,0-19 1,-19 19-16,19-19 16,-19 20-16,19-20 15,1 19 1,-1-19-1,-19 19-15,19-19 16,-19 19 0,19-19-16,-19 19 15,19-19-15,-19 19 16,19-19 0,-19 19-16,19-19 15,-19 19-15,19-19 16,-19 19-1,0 0 1,19-19-16,-19 20 16,19-20-16,-19 19 15,19-19-15,-19 19 16,20-19-16,-20 19 16,19-19-16,-19 19 15,19-19-15,-19 19 16,19-19-1,-19 19-15,19-19 32,-19 19-32,19 0 15,0-19 1,-19 19-16,19 1 16,0-1 15,0 0-16,1-19 1,-20 19-16,19-19 16,-19 19-1,19-19-15,0 19 16,0-19 0,-19 19-16,19-19 0,0 19 15,0-19 1,-19 19-16,19-19 15,-19 19-15,19-19 0,-19 19 16,20-19-16,-1 20 16,-19-1-16,19-19 15,-19 19-15,19-19 16,-19 19 0,19-19-16,0 19 15,0-19 1,-19 19-16,19-19 15,0 0-15,-19 19 0,19-19 16,1 19-16,-1-19 16,-19 19-1,19-19-15,0 0 16,-19 19 0,19-19-1,-19 20 1,19-20-1,-19 19 1,19-19-16,-19 19 16,19-19 15,-19 19-15,19-19-1,-19 19 16,19-19-15,1 0 15,-1 0 16</inkml:trace>
  <inkml:trace contextRef="#ctx0" brushRef="#br0" timeOffset="34">4231 3344 0,'0'-19'16,"19"0"78,0 19-79,0 0-15,1 0 16,-1 0-16,0 0 15,0 0-15,0 0 16,0 0-16,0 0 16,0 0-1,0 0-15,0 0 16,1 0-16,-1 19 16,0-19-1,-19 19 1,19-19-16,0 0 15,-19 19-15,19-19 16,-19 19-16,19-19 16,-19 19-16,19-19 15,-19 19 1,19 0 0,-19 0-1,19-19-15,-19 19 16,19 1-1,-19-1 1,20-19 0,-20 19-16,0 0 15,19-19-15,-19 19 16,19-19-16,-19 19 16,19-19-1,-19 19-15,19-19 16,-19 19-16,19 0 15,-19 0 1,19-19-16,-19 20 0,19-20 16,-19 19-16,19-19 0,-19 19 15,19-19 1,-19 19-16,20-19 0,-20 19 16,19 0-16,0 0 15,0 0 1,0 0-1,0 0-15,0 1 16,0-20-16,-19 19 16,19-19-16,0 19 15,1 0-15,-1-19 16,-19 19-16,19-19 16,-19 19-16,19-19 0,-19 19 0,19-19 15,-19 19-15,19-19 16,-19 19-16,19-19 0,-19 19 15,19-19-15,-19 19 16,19-19-16,0 20 16,1-20-16,-20 19 15,19-19-15,-19 19 16,19-19-16,0 0 0,-19 19 16,19-19-16,0 19 15,0-19-15,-19 19 0,19-19 16,0 19-16,0-19 0,-19 19 15,19-19-15,1 19 0,-1-19 16,0 19-16,0-19 16,0 20-16,0-20 0,0 19 15,0-19 1,-19 19-16,19-19 0,-19 19 16,19-19-16,1 19 0,-1-19 15,0 19 1,0-19-16,-19 19 0,19-19 15,0 19-15,0-19 16,0 19-16,0-19 16,-19 19-16,19-19 15,1 0-15,-20 20 16,19-20-16,0 0 0,-19 19 16,19-19-16,0 19 15,0-19-15,-19 19 16,19-19-16,0 0 0,0 19 15,0-19 1,1 0-16,-20 19 0,19-19 16,0 19-1,0-19-15,0 19 16,0-19 0,-19 19-16,19-19 0,0 0 15,-19 19-15,19-19 16,0 0-16,0 20 15,1-20-15,-1 0 16,0 19-16,0-19 16,0 0-1,-19 19-15,19-19 0,0 0 16,0 0-16,-19 19 16,19-19-16,0 0 15,1 0-15,-20 19 16,19-19-16,0 0 0,0 0 15,-19 19 1,19-19-16,0 0 0,0 0 16,0 0-1,-19 19-15,19-19 0,0 0 16,1 0-16,-1 0 16,0 0-1,0 0-15,0 0 16,0 0-1,0 0-15,0 0 16,0 0-16,0 0 16,1 0-16,-1 0 15,0 0-15,0 0 16,0 0 0,0 0-1,0 0-15,0 0 16,0 0-16,0 0 15,1 0 1,-1 0-16,0 0 16,0-19-1,0 19 1,0 0-16,0 0 16,0 0-1,0 0 1,-19-19-16,19 19 15,0 0-15,1 0 16,-1 0 0,0 0-1,-19-19-15,19 19 0,0 0 16,0 0 0,-19-19-16,19 19 15,0 0 1,-19-19-16,19 19 0,0 0 15,1-19 1,-1 19 0,0 0-16,-19-20 15,19 20-15,0 0 16,-19-19-16,19 19 0,0-19 16,0 19-1,-19-19 1,19 19-16,0-19 15,1 19 1,-20-19-16,19 19 16,0 0-1,-19-19-15,19 19 16,0 0-16,0 0 16,0 0-1,-19-19-15,19 19 0,0 0 16,0 0-16,1 0 15,-1 0-15,0 0 16,0 0-16,0 0 0,0 0 16,-19-19-16,19 19 15,0 0 1,-19 19-16,19-19 0,0 0 16,0 0-1,1 0 1,-20 19-1,19-19-15,0 0 16,0 0 0,0 19-1,0-19 1,0 0 0,-19 19-1,19-19 1,0 0-16,0 0 15,1 0 1,-1 19 0,0-19-1,0 0 1,0 0 0,0 0-1,-19 19 1,19-19-16,0 0 15,0 0 1,0 0 0,1 0-1,-1 0-15,0 19 16,0-19 0,0 0-1,0 0 1,-19-19-16,19 19 15,0 0 1,0 0 0,0 0-16,1 0 15,-20-19-15,19 19 16,0 0-16,0 0 16,0 0-16,-19-19 15,19 19-15,0 0 16,0 0-16,-19-19 15,19 19-15,0-19 16,0 19 0,1-19-1,-1 19-15,-19-19 16,19 19 0,0 0-16,-19-19 0,19 19 15,-19-20-15,19 20 16,-19-19-1,19 19-15,-19-19 16,19 19-16,-19-19 16,19 19-16,-19-19 15,19 19 1,-19-19-16,20 19 16,-20-19-16,0 0 31,19 19-31,-19-19 15,0 0 17,19 19-32,-19-20 15,0 1 17,19 19-17,-19-19 1,0 0-1,0 0 17,19 19-17,-19-19-15,0 0 32,0 0-1,19 0-16,-19 0 17,0-1-17,0 1 17,0 0-1,0 0 0,0 0 0,0 0 16,-19 19-31,19-19-16,0 0 47,-19 19-32,19-19 1,-19 19 31,19-19-47,-19 19 31,0 0 0,19-19-15,-20 19 0,1 0 15,0 0 0,0 0 0,0 0 16,0 0-31,0 0 15,0 0 16,0 0-31,0 0 15,-1 0-16,1 0 1,0 0 0,0 0 15,0 0-15,0 0-1,0 0 1,0 0-1,19 19 1,-19-19-16,0 0 16,0 0-1,-1 0 1,20 19-16,-19-19 16,0 0-16,0 0 15,19 19 1,-19-19-16,0 0 15,19 19-15,-19-19 0,0 0 16,0 19-16,0-19 16,19 19-16,-20-19 0,1 0 15,19 19 1,-19-19-16</inkml:trace>
  <inkml:trace contextRef="#ctx0" brushRef="#br0" timeOffset="35">8776 4050 0,'0'-19'16,"19"19"0,-19 19 15,-19-19-31,0 0 31,19 19-31,-19-19 0,19 20 16,-19-1-1,0 0 1,0-19-16,19 19 16,-19-19-1,19 19-15,-19-19 16,19 19-16,-19-19 15,19 19-15,-19-19 0,-1 19 16,1-19 0,19 19-1,-19-19-15,19 19 16,-19-19-16,0 0 16,19 20-16,-19-20 0,0 19 15,0-19 1,0 19-1,0-19-15,-1 0 16,20 19-16,-19-19 16,0 0-16,19 19 15,-19-19-15,0 0 16,19 19-16,-19-19 16,0 0-16,0 19 15,0-19 1,0 19-1,-1-19 1,1 0-16,0 19 16,0-19-1,0 0 1,19 19-16,-19-19 16,0 0-1,0 20 1,0-20-1,0 0 1,19 19 0,-20-19-1,1 0 17,0 0-1,19 19 0,-19-19-15,0 0 15,0 0 0,19 19-31,-19-19 16,0 0-16,0 0 15,0 0-15,0 0 16,-1 0-16,1 0 0</inkml:trace>
  <inkml:trace contextRef="#ctx0" brushRef="#br0" timeOffset="36">4613 3363 0,'-19'0'15,"19"-19"-15,19 19 94,0 0-78,0 0-1,0 0-15,0 19 16,1-19-16,-1 0 0,0 19 15,0-19-15,0 0 0,0 19 0,0-19 16,0 0-16,0 19 0,0-19 16,1 0-16,-1 19 0,0-19 0,0 0 15,0 19-15,0-19 0,0 19 16,0-19-16,0 0 0,0 20 16,1-20-16,-1 19 0,0 0 15,0-19-15,0 0 16,-19 19-16,19-19 0,0 19 0,0-19 15,0 0-15,-19 19 0,19-19 16,1 0-16,-1 19 0,0-19 0,0 0 16,0 19-16,0-19 0,0 19 0,0-19 15,0 0-15,-19 19 0,19-19 16,0 0-16,1 20 0,-1-20 16,0 19-16,0-19 15,0 19-15,0-19 0,0 19 16,0-19-16,0 19 0,0-19 15,1 19-15,-1-19 16,0 19-16,0-19 0,0 19 16,0-19-16,0 19 15,0-19-15,-19 19 16,19-19-16,0 0 0,-19 20 0,20-20 16,-1 0-16,0 19 15,0-19-15,-19 19 0,19-19 16,0 0-16,0 19 15,0-19-15,0 0 0,-19 19 16,19-19-16,1 0 0,-20 19 16,19-19-16,0 0 15,-19 19-15,19-19 0,0 0 16,-19 19-16,19-19 0,0 0 16,-19 19-16,19-19 0,-19 19 15,19-19-15,0 19 16,0-19-16,-19 20 15,20-20-15,-1 0 0,-19 19 0,19-19 16,-19 19-16,19-19 16,0 0-16,-19 19 0,19-19 15,0 19-15,0 0 16,0-19 0,-19 19-16,19-19 0,1 0 15,-20 19-15,19-19 16,0 19-16,0-19 15,-19 19-15,19-19 16,0 0 0,0 20-16,0-20 0,0 19 15,0-19-15,1 0 16,-1 0-16,-19 19 16,19-19-16,0 0 0,0 19 15,0-19-15,0 19 16,0-19-1,0 19-15,0-19 16,1 0-16,-20 19 16,19-19-16,0 0 15,0 0-15,-19 19 16,19-19-16,0 0 16,0 0-16,0 0 15,0 19 1,0-19-16,1 0 15,-1 0 1,0 0-16,0 19 16,0-19-1,0 0 1,0 0-16,0 0 16,0 0-1,0 0 1,-19 20-16,19-20 31,1 0-15,-1 0-1,0 0 1,0 0 15,0 0-15,0 0-1,0 0 17,0 0-17,-19-20 1,19 20 0,0 0-1,1 0 1,-20 20-1,19-20-15,0 0 16,0 0 0,0 0-1,0 0-15,0 0 16,0 0-16,0 0 0,0 19 16,1-19-16,-1 0 0,0 0 15,0 0-15</inkml:trace>
  <inkml:trace contextRef="#ctx0" brushRef="#br0" timeOffset="37">6122 823 0,'-19'0'16,"38"0"47,0 0-32,0 0-16,0 0-15,0 0 16,-19-19-16,19 19 0,0 0 16,0 0-16,1 0 15,-1 0-15,-19-19 0,19 19 0,0 0 16,0 0-16,0 0 16,0 0-1,0 0-15,0 0 16,0 0-1,1 0-15,-1 0 16,0 0-16,0 0 0,0 0 16,0 0-1,0 0-15,0 0 16,-19 19 0,19-19-16,0 0 0,1 0 15,-1 0 1,0 0-16,0 19 15,0-19 1,0 0-16,0 19 16,0-19-1,0 0-15,-19 19 16,19-19-16,1 0 16,-1 0-16,0 0 15,-19 19-15,19-19 0,0 0 16,0 0-1,0 0-15,-19 19 16,19-19-16,0 0 16,0 0-1,-19 19-15,20-19 16,-1 0 0,-19 19-16,19-19 15,-19 20-15,19-20 16,-19 19-1,19-19-15,-19 19 16,0 0 0,19-19-1,-19 19-15,19-19 16,-19 19-16,19 0 16,0-19 15,-19 19-31,19-19 15,0 19 1,1-19 0,-20 19-1,19-19-15,0 0 0,-19 20 16,19-20 0,0 0-16,-19 19 15,19-19-15,0 0 16,-19 19-16,19-19 15,0 0-15,0 19 16,1-19 0,-1 0-1,-19 19-15,19-19 16,0 0 0,0 0-1,-19 19-15,19-19 16,0 0-1,0 19-15,0-19 32,-19 19-17,19-19-15,1 0 32,-20 19-32,19-19 15,-19 19-15,19 1 31,0-1-15,-19 0 15,19-19-15,-19 19 0,19 0-1,-19 0 16,0 0-15,19-19-16,-19 19 31,0 0 1,0 0-17,19-19 1,-19 19-1,0 1 17,0-1-17,0 0 32,0 0-16,0 0 16,0 0-15,0 0 14,0 0 1,0 0 0,0 0-16,0 1 1,0-1 15,19-19-32,-19 19 1,0 0 31,19-19-16,-19 19-15</inkml:trace>
  <inkml:trace contextRef="#ctx0" brushRef="#br0" timeOffset="38">5931 498 0,'-19'0'0,"38"0"31,-19-19 16,19 0-16,-19 0-15,19 19 0,-19-19-16,0 0 15,19 19-15,-19-19 0,0 0 16,19 19-16,-19-20 16,19 20-1,-19-19-15,19 19 16,-19-19-16,20 19 15,-20-19-15,19 19 16,-19-19-16,19 19 0,0-19 16,0 19-1,0 0-15,-19-19 16,19 19-16,0 0 16,0 0-1,0 0-15,0 0 16,1 0-1,-1 0 1,0 0 0,0 0 15,-19 19-31,19-19 16,0 0-1,-19 19 1,19-19-1,-19 19-15,0 0 16,19-19 0,-19 19-16,0 0 15,19 1 1,-19-1 15,0 0-31,19-19 16,-19 19-16,0 0 15,20-19 1,-20 19-16,19 0 31,0 0-15,-19 0 15,19-19-31,0 0 16,0 0-16,-19 19 0,19-19 15,0 0 1,0 0-16,0 0 16,1 0-16,-1 0 15,0 0-15,0 0 16,0 0 0,0 0-16,0 0 15,0 0-15,0 0 0,0 0 16,1 0-16,-1 0 15,0 0-15,0 0 16,0 0-16,0 0 0,0 0 16,0 0-16,0 0 15,0 0 1,1 0-16,-1 0 16,0 0-16,0 0 15,0 0 1,0 0-16,0 0 15,0 0 1,0 0-16,0 0 16,-19 20-1,19-20-15,1 0 16,-1 0 0,-19 19-1,19-19-15,0 0 16,0 0-1,-19 19 1,19-19-16,0 0 31,-19 19-31,19-19 16,0 0 0,-19 19-16,19-19 15,-19 19 1,20-19-1,-1 19 1,0-19 0,-19 19-1,19-19-15,0 19 32,0-19-17,-19 19-15,19 0 31,-19 1-15,19-20 0,-19 19-16,0 0 15,19-19 1,-19 19 0,0 0-1,0 0 1,19 0 15,-19 0-15,0 0 15,0 0-15,0 1 15,20-20-31,-20 19 15,0 0 1,0 0 15,19-19-15,-19 19 0,0 0 15,0 0-16,0 0 17,0 0-1,19-19-31,0 0 31</inkml:trace>
  <inkml:trace contextRef="#ctx0" brushRef="#br0" timeOffset="39">7535 1224 0,'-19'0'16,"38"0"77,0 0-77,0 0-16,0 0 16,0 0-16,1 0 15,-1 0-15,0-19 16,0 19-16,0 0 0,0 0 15,0 0-15,0 0 0,0 0 16,0 0-16,1 0 16,-1 0-1,0 0-15,0 0 0,0 0 16,0-19-16,0 19 16,0 0-16,0 0 15,0 0 1,0 0-16,1 0 15,-1 0 1,0 0 0,0 0 15,-19 19-15,19-19-16,0 0 31,-19 19-31,19-19 15,-19 19 1,19-19 0,-19 19-1,19-19-15,-19 19 32,19-19-32,1 19 15,-1 0 1,0-19-1,-19 20 1,19-20-16,0 19 16,-19 0-1,19-19-15,-19 19 16,19-19-16,-19 19 16,19-19-16,-19 19 15,19 0-15,-19 0 16,19-19-16,-19 19 15,20-19-15,-20 19 16,19 0-16,-19 1 16,19-1-1,-19 0-15,19 0 16,-19 0 0,19-19-16,-19 19 0,0 0 15,19-19-15,-19 19 16,19 0-1,-19 0 1,19-19-16,-19 20 0,0-1 16,19-19-16,-19 19 15,19 0 1,-19 0-16,20-19 16,-20 19-16,19 0 15,-19 0 1,19-19-16,-19 19 15,19-19-15,-19 19 0,19 1 16,0-1 0,0 0-1,-19 0 1,19-19-16,-19 19 0,19-19 16,-19 19-16,19-19 0,-19 19 15,19-19 1,1 19-16,-1-19 15,-19 19-15,19-19 16,0 19 0,0-19-16,-19 20 15,19-20 1,0 0 0,-19 19-16,19-19 15,0 19 1,0-19-1,1 19 1,-1-19 0,0 0-16,-19 19 15,19-19 1,0 0 0,-19 19-16,19-19 15,0 19 1,0-19-1,0 0 1,-19 19 0,19-19-1,-19 19-15,20-19 16,-20 19-16,19-19 16,-19 19-1,19-19-15,-19 20 16,19-20-16,-19 19 15,19 0 1,-19 0-16,19-19 16,-19 19-1,19-19-15,-19 19 16,0 0-16,19-19 16,-19 19-16,0 0 15,0 0 16,0 1-15,0-1 0,0 0-1,0 0 1,0 0 0,0 0-1,0 0 1,0 0 15,0 0-15,0 0-1,0 1 1,0-1 0,0 0-1,-19-19-15,19 19 16,0 0 15,0 0-15,0 0-1,0 0 17,0 0-17,0 0 16,-19-19-15,19 20 0,-19-20 15,19 19-15,-19 0-1,19 0 1,-19-19-1,19 19 1,-19-19-16,19 19 16,-19-19-1,19 19 1,-20-19 0,20 19-16,-19 0 15,19 0 16,-19-19-31,19 20 16,-19-20-16,19 19 16,-19-19-16,0 19 15,0-19 1,19 19 0,-19-19-1,19 19-15,-19-19 16,19 19-1,-19-19-15,19 19 16,-20-19 0,20 19-16,0 0 15,-19-19-15,19 19 32,-19 0-17,19 1 1,0-1-1,-19 0 17,19 0-17,0 0 1,0 0 0,0 0-1,0 0 1,0 0 15,0 0-15,0 1 15,-19-20 0,19 19-31,-19-19 31,19 19-15,-19-19-16,0 0 31,0 0-15,0 0 15,-1 0-15,1 0 15,0 0-15,19 19-1,-19-19 1,0 0 0,0 19 15,0-19-16,19 19 17,-19-19-32,0 0 15,19 19 17,-19-19-17,19 19 1,-19-19-1,19 19-15,-20 0 32,20 1-17,-19-20-15,19 19 32,-19-19-32,19 19 15,0 0 1,-19-19-1,19 19 1,0 0 15,0 0 1,-19-19-32,19 19 31,0 0-16,-19-19 1,19 19 0,0 1 15,-19-20 16,19 19-16,0 0 47,-19-19-62,19 19-1,-19-19 1,19 19-16</inkml:trace>
  <inkml:trace contextRef="#ctx0" brushRef="#br0" timeOffset="40">8490 3955 0,'-19'0'15,"0"0"17,19 19-17,-19-19-15,0 0 32,19 19-32,-20-19 15,1 0 1,0 19-1,0-19 1,0 0 0,19 19-16,-19-19 15,19 19 1,-19-19-16,0 0 16,19 19-1,-19-19 1,19 20-16,-19-20 15,19 19-15,-20 0 16,1 0 15,19 0-15,-19-19-16,19 19 16,-19-19-16,19 19 0,-19-19 15,19 19-15,-19 0 0,19 0 16,-19-19-16,19 20 15,-19-1-15,19 0 0,-19-19 16,19 19-16,-19 0 0,-1 0 16,20 0-16</inkml:trace>
  <inkml:trace contextRef="#ctx0" brushRef="#br0" timeOffset="41">7822 1835 0,'0'-19'16,"0"38"62,19-19-62,-19 19-1,19-19-15,-19 19 16,19-19-16,0 19 15,0-19-15,-19 19 16,19-19-16,0 20 16,0-20-1,-19 19-15,19-19 0,-19 19 16,19 0-16,1 0 16,-1 0-1,-19 0-15,19-19 16,-19 19-16,19 0 15,0 0 1,-19 1-16,19-20 16,-19 19-16,19-19 15,-19 19-15,19 0 16,-19 0 0,19-19-16,-19 19 15,19-19-15,-19 19 16,0 0-1,20-19-15,-20 19 16,0 0 0,19 0-1,-19 1 1,0-1 0,0 0-1,0 0 1,0 0-1,0 0 1,0 0 0,-19-19-1,19 19-15,0 0 16,-20-19-16,20 19 16,-19-19-1,19 20-15,-19-20 16,19 19-16,-19-19 15,19 19 1,-19-19-16,19 19 16,-19-19-1,19 19 1,-19-19 0,0 19-1,0-19 16,0 19-15,-1-19 0,1 0-1,19 19-15,-19-19 16,0 19 0,0-19-1,19 19 1,-19-19-16,19 20 15,-19-20 1,19 19 0,-19 0-1,19 0 1,0 0 0,0 0 15,0 0-16,0 0 17,0 0-1,0 0 0,0 1 0,0-1-15,-19-19-16,0 0 16,0 19-1,19-38 1</inkml:trace>
  <inkml:trace contextRef="#ctx0" brushRef="#br0" timeOffset="42">8146 2656 0,'-19'19'63,"19"0"-47,-19 1-1,19-1 1,0 0-16,0 0 15,0 0 1,0 0-16,0 0 16,0 0-16,0 0 15,0 0 1,0 1-16,0-1 0,0 0 16,0 0-1,0 0-15,0 0 16,0 0-16,0 0 0,0 0 15,0 0-15,0 1 16,0-1-16,0 0 16,19-19-16,-19 19 15,0 0-15,0 0 16,19-19-16,-19 19 0,0 0 16,0 0-16,0 0 15,0 0-15,19 1 16,-19-1-1,0 0 1,0 0-16,0 0 16,0 0-1,0 0 17,0 0-17,-19 0 16,19 0 1,-19-19-17,19 20-15,-19-20 16,19 19 0,-19-19-16,0 0 31,19 19-31,-19-19 15,0 0 1,19-19-16,-20 19 16,1 0-1,0 0 1,0-19-16,0 19 16,19-20-1,-19 20-15,0 0 16,19-19-16,-19 19 15,0 0 1,0 0 0,19-19-1,-19 19-15,-1 0 16,1 0 0,0 0-1,0 0 1,0 0-16,0-19 15,0 19 1,0 0 0,0 0-1,19 19 1,-19-19-16,-1 0 16,1 0-1,0 0 1,0 0-1,0 0-15,0 0 16,19 19-16,-19-19 0,0 0 16,0 0-1,19 19-15,-19-19 0,-1 0 16,1 20-16,0-20 16,0 0-1,19 19-15,-19-19 0,0 0 16,0 19-1,0-19-15,0 0 16,19 19-16,-19-19 0,-1 0 16,1 19-1,0-19 1,0 0 0,0 19-16,0-19 15,0 0 1,0 19-1,0-19 1,0 0 0,0 0-16,-1 0 15,1 0 1,0 0 0,0 0-1,0 0 1,0 0-16,0 0 15,0 0-15,0 0 16,0-19 0,-1 19-1,1 0-15,0 0 16,0 0 0,0 0-16,0 0 15,0 0 1,19-19-16,-19 19 0,0 0 15,0 0 1,-1 0 0,1-19-1,0 19 1,0 0 0,0 0-1,19-19 1,-19 19-16,0 0 31,0 0-15,0 0 15,0 0-15,-1 0-1,1 0 1,0 0 15,0 0 0,19 19-31,-19-19 16,0 0 15,0 0 0,0 0 32,0 0 15,0 0 16,-1 0-47,1 0-16,0-19-15,0 0-1,19 0 1</inkml:trace>
  <inkml:trace contextRef="#ctx0" brushRef="#br0" timeOffset="43">5052 2102 0,'0'20'172,"19"-20"-63,1 0-93,-1-20-16,0 20 15,0 0-15,0 0 0,0 0 16,0-19-16,0 19 16,0 0-1,0 0-15,1 0 0,-1 0 16,0 0-16,0 0 15,0 19-15,0-19 0,0 0 16,0 0-16,0 0 16,0 0-16,0 0 15,1 0-15,-1 0 16,0 0-16,0 0 16,0 0-16,0 0 15,0 0 1,-19 20-16,19-20 0,0 0 15,0 0-15,1 0 16,-1 19 0,0-19-1,0 0-15,-19 19 16,19-19-16,0 0 16,-19 19-1,19-19-15,0 0 16,-19 19-1,19-19-15,0 0 16,-19 19 0,20-19-1,-20 19 1,19-19-16,0 0 31,-19 19-31,19-19 16,-19 19-1,19-19 1,-19 19 0,19-19-16,-19 19 31,19-19-31,0 20 31,0-20-15,-19 19-1,19-19 1,1 19 0,-1-19 15,-19 19-31,19-19 16,0 0-1,-19 19 1,19-19-1,0 19 17,0-19-17,-19 19 1,19-19-16,0 0 31,-19 19-15,0 0-1,0 0 17,0 1-17,0-1 17,0 0-17,0 0 1,0 0 15,19-19-15,-19 19-1,0 0 17,0 0-17,0 0 16,19-19-15,-19 19 15,20-19 16,-20 20-31,19-20-1,0 0 1,0 0 15,0 0-15,0 0 0,0 0-1,-19-20 1,19 20-16,0 0 15,0-19 1,1 19 15,-1 0-15,0 0 0,0 0-1,0 0 1,0 0-1,0 0 1,-19 19-16,19-19 16,0 0-1,-19 20-15,19-20 16,-19 19 0,20-19-16,-1 0 15,-19 19-15,0 0 31,19-19-31,-19 19 16,19-19-16,-19 19 16,19-19-1,-19 19-15,19 0 16,-19 0 0,19-19-16,-19 19 15,19-19-15,-19 20 16,19-20-1,-19 19-15,19-19 16,-19 19-16,0 0 16,20-19-1,-20 19-15,0 0 16,19-19-16,-19 19 16,19-19-1,-19 19-15,19-19 16,-19 19-16,19-19 15,0 0 1,-19 19-16,19-19 16,0 0-16,0 0 15,0 0 1,1 0 0,-1 0-16,0 0 15,-19 20 1,19-20-16,0 0 15,0 0 1,0 0 0,0 0 15,-19 19-31,19-19 16,0 0-1,0 0 16,1 0-15,-20 19 0,19-19-16,0 0 31,0 0-15,-19 19-1,19-19 1,0 0-1,0 19 17,0-19-1,-19 19-31,19-19 16,0 19 15,-19 0 0,20-19-31,-20 19 47,19 0-31,-19 0 15,0 1 0,0-1-15,19-19-1,-19 19-15,0 0 16,0 0 0,0 0-1,0 0 1,-19 0-1</inkml:trace>
  <inkml:trace contextRef="#ctx0" brushRef="#br0" timeOffset="44">5071 2102 0,'0'20'62,"0"-40"32,20 20-94,-1 0 31,-19-19-31,19 19 16,-19-19-16,19 19 16,-19-19-16,19 0 15,-19 0-15,19 0 16,-19 0-1,0 0-15,19 19 16,-19-19-16,0-1 0,19 1 16,-19 0-16,0 0 15,19 19-15,-19-19 0,0 0 16,0 0-16,19 19 0,-19-19 16,0 0-16,0 0 15,20 19-15,-20-20 0,0 1 16,0 0-16,0 0 15,0 0 1,19 19-16,-19-19 16,0 0-16,-19 0 15,19 0 1,0 0 0,0-1-1,0 1 1,0 0-16,0 0 15,0 0 1,0 0 0,0 0-1,0 0 1,0 0 0,0 0-1,0 0 1,0-1-1,0 1 1,0 0 15,19 19-31,-19-19 16,19 19 0,-19-19-16,0 0 31,19 19-31,-19-19 15,19 19-15,-19-19 16,19 19 0,-19-19-16,19 19 15,-19-19-15,0-1 16,19 20-16,-19-19 16,19 19-1,-19-19-15,19 19 16,-19-19-1,19 19 1,-19-19-16,20 19 16,-20-19-1,19 19 1,0 0 0,-19-19-16,19 19 15,-19-19 1,19 19-16,0 0 47,0 0 0,0 0-16,-19 19-16,19-19 1,0 0 31,-19 19-16,20-19-15,-1 0 15,0 19 0,0-19 1,0 0-1,-19-19-16,19 19-15,0 0 32,0-19-17,-19 0 17,19 19-32,-19-19 15,19 19 1,-19-19-1,0-1 1,20 20 0,-20-19-16,19 0 31,-19 0 0,19 19-31,-19-19 16,19 19 15,-19-19-31,19 19 31,-19-19 1,19 19-17,0 0 16,0 0 1,0 0-1,-19 19-15,19-19-16,1 19 31,-1-19 0,-19 19-15,19-19-16,0 0 15,-19 19 1,19-19 0,0 0-1,-19 19-15,19-19 31,-19 19-15,19-19 0,0 20-1,0-20 17,-19 19-32,19-19 15,1 0 1,-20 19-1,19-19 1,0 0-16,0 0 16,0 0-1,0 0 1,0 0-16,0 0 16,0 0-1,0 0-15,1 0 16,-1 0-16,0 0 15,0 0 1,0 0 0,0 0-16,0 0 31,0 0-15,0 0-1,0 0 1,1 19-1,-1-19 1,0 0-16,-19 19 16,19-19-1,-19 19 1,19-19-16,0 0 16,-19 19-1,19-19 1,-19 19-16,19-19 31,-19 19-31,0 0 31,19-19-31,-19 20 16,0-1 15,19-19-31,-19 19 16,0 0-1,0 0 32,20-19-47,-20 19 32,19-19-1,-19 19-16,0 0 32,0 0 0,19-19-31,-19 19 15,0 1 0,0-1-15,0 0 15,0 0 0,0 0-15,0 0 15,0 0 1,0 0-17,-19-19 1,19 19-1,0 0 1,0 0 15,0 1-15,0-1 15,-19-19 0,19 19-31,0 0 32,0 0-17,0 0 17,0 0-1,-20 0-16,20 0 1,0 0 15,-19-19-15,19 20 0</inkml:trace>
  <inkml:trace contextRef="#ctx0" brushRef="#br0" timeOffset="45">6905 1491 0,'19'0'125,"-19"-19"-109,19 19-16,0 0 15,0-19-15,0 19 16,0-19-16,1 19 0,-1-19 16,0 19-16,0 0 15,-19-19-15,19 19 0,0 0 16,0 0 0,0 0-16,0 0 15,0 0-15,0 0 16,1 0-1,-1 0-15,0 0 16,-19 19 0,19-19-16,0 0 15,-19 19-15,19-19 16,-19 19-16,19-19 16,-19 19-16,19-19 15,-19 19 1,19-19-1,-19 19-15,0 0 16,19-19-16,-19 20 16,0-1-1,20-19-15,-20 19 16,0 0 0,19-19-1,-19 19-15,0 0 16,0 0 15,0 0-31,0 0 16,0 0-1,0 1 1,0-1 0,0 0-1,0 0 1,0 0-16,0 0 15,0 0 1,0 0 0,0 0 15,0 0-15,0 1-1,0-1 16,0 0 1,-19-19-1,19 19-31,0 0 31,0 0 16,19-19-47,-19 19 31,0 0 1,0 0-1,19-19 0,-19 19-15,0 1 15,19-20-15,0 0 15,-19 19-31,19-19 47,-19 19-16,19-19-15,-19 19-1,19-19 16,0 0 1,-19 19-17,19-19 1,-19 19 0,20-19 15,-20 19-16,19-19 17,-19 19-17,0 0 17,0 0-1,0 0-16,0 1 17,0-1-17,0 0 1,0 0 15,-19 0-31,19 0 16,-20-19-1,20 19-15,-19 0 16,0 0 0,19 0-16,-19-19 0</inkml:trace>
  <inkml:trace contextRef="#ctx0" brushRef="#br0" timeOffset="46">6828 1931 0,'-19'0'94,"0"0"-79,19-20 1,-19 20-16,0 0 16,0 0-1,19-19 1,-19 19-16,0-19 15,0 0 1,19 0 0,-19 19-16,19-19 15,-20 0 1,20 0 0,-19 19-1,19-19-15,0 0 16,-19 19-16,19-20 31,-19 20-15,19-19-16,0 0 15,0 0 1,-19 19 0,19-19-16,0 0 15,-19 19 1,19-19-16,0 0 15,0 0 17,-19 19-32,19-19 15,0-1 1,-19 20-16,19-19 16,-19 19-1,19-19-15,-19 19 16,19-19-16,-20 19 15,20-19 1,-19 19 0,19-19-1,-19 19-15,0 0 16,19-19 15,-19 19-31,0 0 16,19-19-1,-19 19-15,0 0 16,0 0 0,19-19-1,-19 19 1,-1 0 0,1 0-16,0 0 31,0 0-16,19 19-15,-19-19 16,0 0 0,0-19 15,0 19 0,19-19-15,-19 0-1,0-1 17,0 20-17,19-19 1,-20 19-16,1 0 31,19-19-31,-19 19 16,0 0-1,0 0 1,19-19 0,-19 19-1,0 0-15,19 19 16,-19-19-16,0 0 16,0 0-1,-1 19 1,1-19 15,19 19-31,-19-19 16,0 20-1,0-20 1,19 19 0,0 0-1,-19-19-15,19 19 31,-19 0-15,19 0 15,-19-19-15,19 19 0,0 0 15,-19-19-16,19 19 1,-19-19 0,19 19 15,-20-19-31,1 0 31,19 19-15,-19-19-1,0 0 1,19 20 0,-19-20-1,0 0 1,19 19 0,-19-19-1,0 0 1,19 19-1,-19-19 1,19 19-16,-19-19 31,19 19 1,-20-19-17,20 19 1,0 0-1,-19-19 1,19 19 0,0 0-1,0 0 17,0 1-1,0-1 0,0 0 16,0 0-16,0 0-15,0 0 46,0 0 79,0 0 0,19-38-1,1 19-124,-20-19-16</inkml:trace>
  <inkml:trace contextRef="#ctx0" brushRef="#br0" timeOffset="47">5453 2045 0,'0'-19'47,"19"0"-16,-19 0-15,0 0-1,20 19-15,-20-19 16,0 0 0,19-1-16,-19 1 15,19 19-15,-19-19 16,19 0 0,-19 0-16,19 19 0,-19-19 15,19 19 1,-19-19-16,19 19 0,-19-19 0,19 19 15,-19-19-15,19 19 16,-19-19-16,19 19 0,1-20 16,-1 20-16,0-19 15,0 19 1,0 0-16,-19-19 16,19 19-16,0 0 15,0 0 1,0 0-1,0 0 1,-19 19 0,20-19-16,-20 19 15,19-19 1,-19 20-16,0-1 16,0 0-1,0 0-15,0 0 16,-19-19-16,19 19 15,0 0 1,0 0 0,0 0-16,-20 0 15,20 1 1,0-1 0,0 0-1,0 0-15,0 0 31,0 0-15,20-19-16,-1 0 16,0 0-1,0 0 1,0 0 0,0-19-16,0 19 15,0 0 1,0 0-16,0-19 15,1 19 1,-1 0 0,0 0-16,0 0 15,0 0 1,0 0 0,0 0-1,0 0 1,0 0-1,0 0 17,0 0-32,1 0 31,-20 19-31,19-19 16,0 0 15,-19 19-16,19-19 1,-19 19 0,19-19 15,-19 19 0,19-19-31,-19 19 31,0 0 1,0 1-17,0-1 1,0 0 15,0 0 16,0 0-16,0 0-15,-19 0 15,19 0 0,0 0 16,0 0-31,0 0 15,0 1-15,0-1 15,-19-19-15,19 19-16,0 0 31,0 0 0,0 0-15,0 0-1,0 0 17,19-19-17,0 19 17,0-19-32,0 0 31,0-19-31,0 19 15,1 0 1,-1 0-16,-19-19 16,19 19-16,0 0 15,0 0 1,0-19 0,0 19-16,0 0 15,0 0 1,0 0-1,1 0 1,-1 0 0,0 0-1,-19 19 1,19-19 0,-19 19-1,19-19 1,0 19-1,0-19 17,-19 19-17,19-19-15,0 0 16,-19 20 0,19-20-1,-19 19 16,20-19-31,-1 19 32,0-19-1,-19 19-31,0 0 31,19-19-31,-19 19 16,19-19-1,-19 19-15,0 0 32,0 0-17,0 0 17,0 1-17,0-1 1,0 0 15,0 0 0,0 0 1,19-19-1,-19 19-31,0 0 47,0 0-16,19-19-15,-19 19-1,0 0 16,0 1-15,0-1 15,0 0-15,0 0 0,0 0-1,19 0 1,-19 0-1,0 0 1,-19-19-16</inkml:trace>
  <inkml:trace contextRef="#ctx0" brushRef="#br0" timeOffset="48">7115 3096 0,'-19'0'47,"19"-20"-31,0 1-1,0 0 1,0 0-1,0 0-15,0 0 16,0 0-16,0 0 16,0 0-16,0 0 15,0-1 1,0 1-16,0 0 0,0 0 16,19 0-1,-19 0-15,0 0 16,0 0-16,0 0 15,0 0-15,19 19 16,-19-20-16,0 1 16,0 0-1,19 19-15,-19-19 16,0 0 0,19 19-1,-19-19 1,19 19-1,-19-19 1,19 19-16,0 0 31,-19-19-15,20 19 0,-1 0 15,0 0-16,-19 19 17,19-19-32,0 0 31,-19 19-31,19-19 16,-19 19-1,19-19 1,-19 19 31,19-19-47,0 0 47,-19-19-32,19 19 1,-19-19-1,0 0 17,20 19-32,-20-19 15,0 0 1,0 0 0,19 19-16,-19-20 15,0 1 16,19 19-31,0-19 32,0 19-1,-19-19 0,19 19-31,0 0 31,0 0 1,0 0 15,0 19-16,1-19 0,-20 19-31,19-19 31,-19 19-15,19-19 0,0 0-1,-19 20 1,19-1 15,0-19 0,-19 19-31,19-19 32,-19 19-17,19-19 16,-19 19-15,19-19 0,-19 19 15,19-19-15,-19 19 15,20-19 0,-20 19-31,0 0 47,19-19-31,-19 19 15,19-19 0,-19 20-15,0-1-1,19-19 1,-19 19-16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" units="1/cm"/>
          <inkml:channelProperty channel="Y" name="resolution" value="63.52941" units="1/cm"/>
          <inkml:channelProperty channel="T" name="resolution" value="1" units="1/dev"/>
        </inkml:channelProperties>
      </inkml:inkSource>
      <inkml:timestamp xml:id="ts0" timeString="2019-05-20T20:38:49.773"/>
    </inkml:context>
    <inkml:brush xml:id="br0">
      <inkml:brushProperty name="width" value="0.05" units="cm"/>
      <inkml:brushProperty name="height" value="0.05" units="cm"/>
      <inkml:brushProperty name="color" value="#7F7F7F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4260 3676 0,'-19'0'0,"19"-19"0,0 0 31,19 38 16,0 0-31,-19 0-16,20 0 0,-20 0 0,19 19 15,0-19-15,-19 20 0,19-20 16,0 19-16,-19 0 0,19-19 0,0 19 16,0-19-16,-19 20 0,19-20 15,-19 0-15,19 19 0,-19-19 0,20 0 16,-20 0-16,19 0 0,-19 1 0,0-1 15,19 0-15,-19 0 16,0 0-16,19-19 0,-19 19 16,0 0-1,0-38 1,-19 19-16,19-19 16,-19 19-16,19-19 0,-19 0 0,19 0 15,-20 0-15,20-1 0,-19 1 0,0-19 16,19 19-16,-19 0 0,19 0 15,-19 0-15,19-19 0,-19 18 0,19 1 16,-19 0-16,19 0 0,-19 0 0,19 0 16,-19 19-16,19-19 0,0 0 15,-19 0-15,19 0 0,-20-1 16,20 1 0,0 38-1,20-19-15,-20 20 0,0-1 16,19 0-16,-19 0 0,19 0 0,0 19 15,-19-19-15,19 19 0,0-18 16,-19 18-16,19-19 0,0 19 16,-19-19-16,19 19 0,0-19 0,-19 1 15,20-1-15,-1 19 0,-19-19 0,19 0 16,-19 0-16,19 0 0,-19 0 16,19 0-16,-19 1 15,19-1 1,-38-19-1,19-19-15,-19 19 0,19-20 16,-19 1-16,19 0 0,-19 0 0,0 0 16,19 0-16,-20 0 0,1-19 15,0 19-15,0-20 0,19 20 0,-19 0 16,0 0-16,19-19 0,-19 19 16,19 0-16,-19 0 0,19-1 0,-19 1 15,19 0-15,0 0 0,-19 19 16,19-19-16,0 0 15,19 38 1,0 0-16,-19 0 16,19 0-16,0 20 0,0-1 0,-19 0 15,19 0-15,0 0 0,0 1 0,0-1 16,1 0-16,-1 0 0,-19 0 16,19 1-16,0-1 0,0-19 0,-19 19 15,19-19-15,0 0 0,-19 19 16,19-19-16,-19 1 0,19-1 0,-19 0 15,19 0-15,-19 0 0,19 0 16,-19 0 0,0-38-1,-19 0-15,19 0 16,-19 0-16,19 0 0,-19 0 16,19-1-16,-19-18 0,0 19 0,19 0 15,0 0-15,-19 0 0,0 0 16,19 0-16,0 0 15,-19 19-15,19-19 0,19 38 16,-19 0 0,0 0-16,19 0 0,-19 0 0,19 19 15,-19-19-15,19 19 0,-19-18 16,19 18-16,-19-19 0,19 19 0,-19-19 16,19 0-16,-19 19 0,19-18 15,-19-1-15,20 0 0,-20 0 0,0 0 16,19-19-16,-19 19 0,0 0 15,19 0-15,-38-19 16,19-19 0,0 0-16,-19 0 0,19 0 15,0 0-15,-20 0 0,20 0 16,-19-1-16,19-18 0,0 19 0,-19 0 16,19 0-16,0 0 0,-19 0 15,19 0-15,0 0 0,-19-1 16,38 20-16,-19 20 15,0-1-15,0 0 16,19 0-16,-19 0 0,19 0 0,-19 0 16,19 19-16,-19-19 0,20 20 15,-20-20-15,19 0 0,0 0 0,-19 0 16,19 19-16,-19-19 0,19-19 16,-19 19-16,19 1 0,-19-1 0,0 0 15,19 0-15,-19 0 16,19-19-16,-19-19 15,0 0 1,-19 19-16,19-19 0,0 0 0,0-20 16,-19 20-16,19 0 0,0 0 15,0 0-15,-19 0 0,19 0 0,0 0 16,-19 0-16,19-1 16,19 40-1,-19-1-15,0 0 16,19 0-16,-19 0 0,19 19 15,-19 0-15,19-19 0,0 20 0,-19-1 16,19 0-16,-19 0 0,20 0 16,-1 1-16,-19-1 0,19 0 0,-19 0 15,19 0-15,-19-18 0,19 18 0,-19-19 16,0 0-16,19 0 0,-19 0 16,0 0-16,0 0 0,19 0 15,-38-19-15,19-19 16,0 0-1,-19 0-15,19 0 0,0 0 0,0 0 16,-19 0-16,19 0 0,0 0 0,0-1 16,-19 1-16,19 0 15,0 0-15,0 38 16,0 0 0,19 0-16,-19 1 0,0-1 0,19 19 15,-19-19-15,0 19 0,19-19 0,-19 19 16,19-19-16,-19 20 0,0-20 15,19 19-15,-19-19 0,0 19 0,0-19 16,19 0-16,-19 1 0,0-1 16,0 0-16,0 0 0,0 0 15,0-38 17,0 0-32,0 0 0,0 0 15,0-1-15,0 1 0,0 0 16,-19 0-16,19 0 0,0 0 15,0 0-15,0 38 32,0 0-32,0 0 0,0 0 15,0 0-15,0 20 0,0-20 16,0 0-16,0 19 0,0 0 0,0-19 16,0 0-16,0 20 0,0-20 0,0 0 15,0 19-15,0-19 0,0 0 16,0 0-16,0 0 0,0 0 15,19-19 1,-19-19 0,0 0-16,0 0 0,0 0 15,0 0-15,0 0 0,0 0 16,0 0-16,0 0 16,0-1-16,0 40 15,0-1 1,0 0-16,0 0 15,0 0-15,0 0 0,0 0 16,0 0-16,0 0 0,0 0 0,0 1 16,0-1-16,-19 0 15,19 0-15,0 0 0,0 0 16,0 0-16,-19-19 31</inkml:trace>
  <inkml:trace contextRef="#ctx0" brushRef="#br0" timeOffset="1">4547 4306 0,'0'-19'0,"-19"19"15,19-19 1,-19 0-16,19 0 15,-19 0-15,-1-1 16,20 1-16,-19 0 0,19 0 16,-19 0-16,19 0 0,-19 19 15,19-19-15,-19 0 0,19-19 0,-19 18 16,19 1-16,-19 0 0,19 0 16,0 0-16,-19 0 0,19 0 0,-19 0 15,19 0-15,0 0 0,-19-1 0,19 1 16,0 0-16,-20 0 15,20 0 1,-19 19 0,19 19-1,0 0-15,19-19 0,-19 19 16,0 0-16,0 1 16,0-1-16,20-19 0,-20 19 0,0 0 15,0 0 1,0 0-16,0-38 31,0 0-15,0 0-16,0 0 0,-20 0 15,20-1-15,0-18 0,-19 19 16,19 0-16,-19 0 0,19-19 0,-19 19 16,19 0-16,-19 0 0,19-1 0,-19 1 15,19 0-15,0 0 0,-19 19 16,19-19-16,-19 0 0,19 0 15,0 38 17,0 0-17,0 0 1,0 0 0,0-38 30,-19 0-30,19 0-16,-19 0 16,19 0-16,-20 0 15,20 0-15,-19-1 16,19 1 0,0 38 15,19 1-31,-19-1 15,20-19 1,-20 19-16,19-19 16,-19 19-16,19-19 31,0 0 0</inkml:trace>
  <inkml:trace contextRef="#ctx0" brushRef="#br0" timeOffset="2">3649 2052 0,'-19'0'0,"19"-19"0,-19 0 15,19 0 1,-19 0-16,19 0 16,0 0-16,0 0 15,-19 0-15,19 0 0,0 0 16,0-1-16,0 1 15,0 0-15,-19 19 16,38 0-16,-19 19 16,0 0-1,0 1-15,19-1 0,-19 0 0,19 0 16,-19 19-16,0-19 0,19 19 0,-19-19 16,19 20-16,-19-20 0,0 0 15,19 19-15,-19-19 0,19 0 0,-19 0 16,0 0-16,0 0 0,20 1 15,-20-1-15,0 0 0,19-19 16,-19 19-16,0 0 16,0-38-1,0 0 1,0 0-16,0 0 0,0-1 16,-19 1-16,19 0 0,0 0 0,0 0 15,-20 19-15,20-19 0,0 0 0,0 0 16,0 38 15,0 0-31,0 0 16,20 0-16,-20 0 0,19 0 15,-19 0-15,0 1 0,0-1 0,0 0 16,19-19-16,-19 19 0,0 0 0,0 0 16,19-19-1,-19 19-15,0-38 31,0 0-15,0 0-16,0 0 0,-19 0 16,19 0-16,0-1 15,0 1 1,0 38 0,0 1-16,0-1 0,0 0 0,0 0 15,0 0-15,19 0 0,-19 0 0,0 19 16,0-19-16,0 1 0,19-1 15,-19 0-15,0 0 0,0 0 16,19 0-16,-19 0 0,0 0 16,0 0-16,0 0 15,0-38 1,0 0 0,-19 0-16,19 0 15,0 0-15,0-19 0,-19 19 0,19-20 0,-19 20 16,19 0-16,0-19 0,-19 19 15,19 0-15,0 0 0,-19 0 0,19 0 16,0-1-16,-20 1 16,20 0-16,0 38 15,0 0 1,20 1-16,-20-1 0,0 0 0,19-19 16,-19 38-16,0-19 0,0 0 0,19 0 15,-19 0-15,19-19 0,-19 19 16,0 1-16,0-1 0,0 0 15,19-19-15,-19 19 0</inkml:trace>
  <inkml:trace contextRef="#ctx0" brushRef="#br0" timeOffset="3">3554 1823 0,'-19'-38'0,"0"0"0,19 19 16,-20 0-16,20-19 0,0 18 0,-19 1 16,19 0-16,0 0 0,-19 19 15,19-19-15,0 38 0,19-19 0,-19 19 16,0 0-16,19 20 0,1-1 16,-20 0-16,19 19 0,0 1 0,0-20 15,-19 19-15,19 0 0,0 1 16,0-1-16,0 0 0,-19-19 0,19 20 15,0-20-15,-19 0 0</inkml:trace>
  <inkml:trace contextRef="#ctx0" brushRef="#br0" timeOffset="4">3993 1785 0,'0'-19'15,"0"0"1,0 0-16,0 0 15,0 0 1,0 0-16,0-1 16,0 1-16,0 0 15,0 0-15,0 0 16,0 0 0,0 38-1,0 0 1,0 0-16,-19 19 15,19-18-15,0 18 0,0-19 0,0 19 0,0 0 16,-19 0-16,19-18 0,0 18 16,0-19-16,0 19 0,0-19 0,0 19 15,0-19-15,-19 0 0,19 1 0,0-1 16,0 0-16,0 0 16,0 0-16,0-38 31,0 0-16,0 0-15,0 0 0,0-1 16,-19-18-16,19 19 0,0 0 16,0-19-16,0 19 0,0 0 0,0-19 15,-20 18-15,20 1 0,0 0 16,0 0-16,0 0 0,0 0 0,0 0 16,0 0-16,0 38 31,0 0-31,0 0 15,0 19-15,0-19 0,0 20 16,-19-20-16,19 19 0,0 0 16,0 0-16,0 0 0,0-19 0,0 20 0,0-20 15,0 0-15,0 19 0,0-19 16,0 0-16,0 0 0,-19 0 16,19 1-16,0-1 0,0 0 15,0-38 79,19 19-63,-19-19-31,0-1 16,0 1-16,0 0 0,19 0 15,-19 0-15,0 0 0,0 0 16,0 0-16,0-19 0,0 18 16,0-18-16,0 0 0,0 19 0,0-19 15,0 0-15,0 19 0,0-20 0,0 1 16,0 19-16,0-19 0,0 19 0,0-19 16,0 18-16,0-18 0,0 19 15,-19 0-15,19-19 0,0 19 0,0 0 16,0 0-16,0-1 0,-19 1 0,19 0 15,0 0-15,0 0 0,0 0 16,0 0-16,-19 19 0,19-19 16,0 0-16,0 0 15,0-1 1,-19 20 15,19-19-15,19 19 78,-19 19-79,19 1 1,-19-1-16,0 0 0,19 0 15,-19 0-15,0 0 0,19 19 16,-19-19-16,0 20 0,20-1 16,-20 0-16,0-19 0,0 19 0,0 0 15,0 1-15,19-1 0,-19 0 0,0 0 16,0 0-16,0 1 0,0-20 0,0 19 16,0-19-16,-19 19 0,19-19 15,0 0-15,0 0 0,0 1 0,0-1 16</inkml:trace>
  <inkml:trace contextRef="#ctx0" brushRef="#br0" timeOffset="5">3917 2148 0,'0'-19'0,"19"19"16,-19-19-16,0 0 15,19 19 1,-38 19-1,19 0-15,-19 19 16,19-19-16,-20 0 0,20 19 0,-19 1 16,19-20-16,-19 19 0,19 0 15,0-19-15,-19 19 0,19-18 0,0-1 16,-19 19-16,19-19 0</inkml:trace>
  <inkml:trace contextRef="#ctx0" brushRef="#br0" timeOffset="6">3516 1976 0,'0'-19'0,"0"0"16,-20 0-1,20 0 1,0 0-16,0 0 16,-19 19-16,19-20 0,0 1 15,0 0-15,0 0 0,-19 0 16,19 0-16,0 0 0,0 0 0,-19 0 15,19 0-15,0-1 0,0 1 16,0 0-16,-19 0 0,19 0 0,0 0 16,0 0-16,-19 19 15,19-19-15,0 38 16,0 0-16,0 0 16,19 0-16,-19 0 0,0 19 15,0-18-15,19 18 0,-19-19 0,0 19 16,19 0-16,-19-19 0,19 20 0,-19-20 15,0 19-15,19-19 0,-19 19 16,0-19-16,20 0 0,-20 0 0,0 0 16,19 1-16,-19-1 0,0 0 15,19-19-15</inkml:trace>
  <inkml:trace contextRef="#ctx0" brushRef="#br0" timeOffset="7">3611 1900 0,'0'-19'0,"0"0"16,0-1 0,0 40-1,19-20-15,-19 19 0,0 0 16,0 0-16,19 0 0,-19 0 15,0 19-15,0-19 0,19 0 16,-19 20-16,0-20 0,0 0 0,19 19 16,-19-19-16,0 0 0,0 0 0,0 0 15,0 0-15,20 1 0,-20-1 0,0 0 16,0 0-16,0 0 16,0-38-1,0 0 1,19 0-16,-19 0 15,0-1-15,0 1 0,0 0 0,0 0 16,0 0-16,0 0 0,0 0 16,0 0-16,0 38 15,0 0 1,0 0-16,0 0 0,19 19 16,-19-19-16,0 20 0,0-1 0,0 0 15,0-19-15,19 19 0,-19 1 16,0-1-16,0-19 0,0 19 0,0-19 15,0 0-15,0 0 0,0 0 0,0 1 16,0-1-16,0 0 0,0 0 16</inkml:trace>
  <inkml:trace contextRef="#ctx0" brushRef="#br0" timeOffset="8">3649 2263 0,'38'57'16,"-38"-38"-16,20 0 0,-20 19 0,19-19 15,-19 20-15,19-1 0,0 0 0,-19 0 16,19 0-16,0 1 0,-19-1 16,19 0-16</inkml:trace>
  <inkml:trace contextRef="#ctx0" brushRef="#br0" timeOffset="9">2713 2530 0,'0'-19'0,"0"38"32,20-19-17,-1 19-15,-19 0 16,19 0-16,-19 19 0,19-18 0,0 18 16,0 0-16,0 0 0,0 19 0,0-18 15,-19-1-15,19 0 0,0 19 16,1-19-16,-20 1 0,19-1 0,-19 0 15,19-19-15,-19 19 0,0 1 0,19-20 16,-19 19-16</inkml:trace>
  <inkml:trace contextRef="#ctx0" brushRef="#br0" timeOffset="10">2866 2778 0,'19'19'31,"-19"0"-31,19-19 16,-19 20-16,0-1 0,20 0 0,-20 19 16,19-19-16,-19 0 0,19 19 15,-19-19-15,19 20 0,-19-20 0,19 0 16,-19 19-16,19-19 0,-19 0 15,0 0-15,19 0 0,-19 0 0,0 1 16,0-1-16,19-19 0,-19 19 0,0 0 16,0 0-16,19-19 15,-19-19 17,-19 19-32,19-19 0,0 0 0,0 0 15,0-1-15,0 1 16,-19 0-16,19 0 0,0 0 15,0 0-15,0 38 16,0 0 0,19 0-16,-19 0 0,0 0 15,0 1-15,0-1 0,0 0 16,19 19-16,-19-19 0,0 0 0,0 0 16,0 0-16,0 0 0,19 1 0,-19-1 15,0 0-15,0 0 16,0 0-16,19 0 15,-19 0 1,0-38 0,0 0-16,0 0 15,0 0 17,0 38-32,20-19 15,-20 19-15,0 0 16,19-19-16,0 19 15,0 0-15,0 0 16,0-19-16,0 19 16,0-19-1,0 0 1,-19 20-16,19-20 0,1 0 16,-20 19-16,19-19 15,0 19-15,0 0 16,0 0-1,-19 0 1,19-19-16,-19 19 31,0-38-15,-19 19-16,19-19 16,-19 19-16,19-19 15,-19 19-15,19-19 16,0 0-1,-19 19-15,38 19 16,-19 0 0,0 0-16,19-19 0,-19 19 15,19 0-15,-19 0 0,19 0 16,0 0-16,0-19 0,-19 19 16,19 1-16,0-1 0,1 0 15,-1 0-15,0 0 0,0 0 16,0 0-1,-38-38 17,19 0-17,-19 0 1,19 0-16,-19 0 0,19 0 16,0-1-1,0 40 1,19-1-16,0 0 15,-19 19-15,19-19 0,-19 0 16,19 19-16,0 1 0,-19-1 0,19-19 16,-19 19-16,0 0 0,19-19 15,-19 20-15,19-20 0,-19 0 16,0 0-16,0 0 0,0 0 0,20 0 16,-20 0-16,-20-38 31,20 0-31,0 0 0,0 0 15,0 0-15,-19 0 0,19-20 16,0 20-16,0 0 0,0 0 0,-19 0 16,19 0-16,0 0 0,0 0 15,0 0-15,0 38 16,19 0 0,-19 0-16,0 0 0,0 0 0,0 19 15,0-19-15,0 20 0,0-20 16,0 19-16,0-19 0,0 0 0,0 0 15,0 0-15,0 0 0,0 1 0,0-1 16,0 0-16,0-38 16,0 0-1,0-1-15,0-18 16,0 19-16,0-19 0,0 19 0,-19-19 16,19 19-16,0-20 0,0 20 0,0 0 15,0 0-15,0 0 0,0 0 16,-19 19-16,19 19 15,0 0 1,0 0-16,19 0 0,-19 0 0,0 20 16,0-20-16,0 0 0,0 0 0,0 0 15,19 19-15,-19-19 0,0 0 16,0 0-16,19 1 0,-19-1 16,0-38 15,0-1-31,0 1 15,0 0-15,-19 0 0,19 0 16,0 0-16,0 0 16,0 38-16,-19-19 0,19 19 15,0 0-15,19-19 0,-19 19 0,0 19 16,0-18-16,19-1 0,-19 0 16,0 0-16,20 0 0,-1 19 0,-19-19 15,19-19-15,0 19 0,-19 0 16,19 0-16,0-19 0,-19 20 0,19-20 15,0 19-15,0-19 0,0 0 16,0 0-16,1 0 16,-20-19-16,19 19 15,0 0 1,0 0-16,-19 19 16,19-19-16,-19 19 15,19-19-15,-19 19 0,0 0 16,19-19-16,0 19 0,-19 0 0,19-19 15,-19 19-15,19 0 0,1-19 16,-20 19-16,19-19 0,-19 20 16,19-20-16,-19 19 0,19-19 15,-19 19 1,19-19-16,-38 0 16,19-19-1,-19 19-15,19-19 0,-19-1 16,0 1-16,19 0 0,-20 0 0,1 0 15,0 0-15,19 0 0,-19 0 0,19 0 16,-19 0-16,19-1 0,-19 1 16,19 0-16,-19 19 15,38 0-15,-19 19 16,19 0-16,-19 1 0,19-1 16,-19 0-16,19 19 0,0-19 0,-19 19 15,19-19-15,-19 20 0,20-1 16,-1 0-16,-19 0 0,19-19 15,-19 19-15,19 1 0,-19-20 0,19 19 16,-19-19-16,0 0 0,19 19 16,-19-19-16,0 1 0,0-1 0,19-19 15,-38-19 17,19-1-32,0 1 0,0 0 15,-19 0-15,19 0 0,0 0 16,0 0-16,-19 0 0,19 0 0,0 0 15,0-1-15,0 1 16,0 0-16,0 0 16,-19 19-16,19-19 0,19 19 15,-19 19-15,0 0 16,19 0-16,-19 0 0,0 1 0,0-1 16,19 19-16,-19-19 0,0 19 15,19 0-15,-19-19 0,0 20 16,0-20-16,19 19 0,-19-19 0,0 0 15,0 0-15,0 0 0,19 0 0,-19 1 16,19-40 0,-19 1-1,0 0-15,0 0 0,0 0 0,0-19 16,0 19-16,0-19 0,0 18 16,-19 1-16,19 0 0,0 0 0,0 0 15,0 0-15,0 0 0,19 38 31,-19 0-31,0 0 0,0 0 16,0 19-16,0 1 0,0-20 16,0 38-16,0-19 0,0 0 0,0 1 15,0-1-15,20 0 0,-20 0 0,0 0 16,0-19-16,0 20 0,0-20 0,0 0 16,0 0-16,19-19 0,0-19 31,-19 0-31,0 0 0,0 0 0,0-20 15,0 20-15,0-19 0,19 19 0,-19-19 16,0 19-16,0 0 0,0 0 0,0-1 16,0 1-16,0 0 15,19 19-15,-19 19 16,0 0-16,19 1 0,-19-1 16,0 0-16,0 19 0,0-19 0,19 19 15,-19 0-15,0 1 0,0-1 0,0 0 16,0 0-16,0 0 0,0 20 15,0-20-15,0 0 0,0 0 16,-19 0-16,19 1 0,0-20 0,0 19 16,0-19-16,0 0 0</inkml:trace>
  <inkml:trace contextRef="#ctx0" brushRef="#br0" timeOffset="11">4432 5853 0,'0'-38'0,"0"19"0,19-20 0,-19 20 15,0-19-15,0 19 0,0 0 0,0 0 16,19 0-16,-19 0 0,0 38 31,0 0-31,0 19 0,0-19 16,0 19-16,0 1 0,0 18 0,0-19 16,0 0-16,0 0 0,0 1 0,0-1 15,0-19-15,0 19 0,0-19 16,0 0-16,0 0 0,0 1 0</inkml:trace>
  <inkml:trace contextRef="#ctx0" brushRef="#br0" timeOffset="12">4241 5242 0,'0'-38'0,"-19"19"15,19-20-15,-19 20 0,19-19 16,0 19-16,-19 0 0,19 0 0,0 0 16,0 0-16,-19 19 0,19 19 15,0 0 1,0 19-16,0 0 0,0 19 0,0-18 16,0 18-16,0 0 0,0 1 0,0-1 15,0 0-15,-19 0 0,19-18 16,0-1-16,0 0 0,0-19 0,0 19 15,0-19-15,0 0 0,0 1 0,19-20 16,-19-20 0,0 1-16,0 0 0,0-19 0,0 0 15,0 0-15,0-1 0,0-18 16,-19 0-16,19 0 0,0-1 0,-19 1 16,19 19-16,0-19 0,-19 18 0,19 1 15,0 19-15,0-19 0,-20 19 16,20 0-16,0 0 0,0-1 0,0 40 15,0-1 1,0 19-16,0 0 0,0 0 0,0 20 16,0 18-16,0-19 0,0 1 0,0-1 15,0-19-15,0 19 0,0-19 16,0-18-16,0 18 0,0-19 0,0 0 16,0 0-16,0 0 15,0-38-15,20 19 0,-20-19 0,0-19 16,0 19-16,0-20 0,0 1 0,0 0 15,-20-19-15,20 0 0,0-1 0,-19 1 16,19 0-16,-19 18 0,19-18 16,-19 19-16,19 0 0,-19 0 15,19 18-15,0-18 0,-19 19 0,19 0 16,-19 19-16,19 19 16,0 0-16,-19 19 0,19-18 15,0 18-15,-19 0 0,19 19 0,0-19 16,0 1-16,-19-1 0,19 0 15,0-19-15,0 19 0,-20-19 0,20 1 16,0-1-16,0-38 16,20-1-1,-20-18-15,0 19 0,0-19 16,-20 0-16,20 0 0,0-1 16,0-18-16,0 0 0,0-1 0,-19 1 15,19 19-15,0-19 0,-19 18 0,19 1 16,0 0-16,-19 0 0,19 19 0,0-19 15,0 18-15,-19 1 0,0 19 16,0 19 0,19 1-16,-19-1 0,19 0 15,0 19-15,-19-19 0,19 19 0,0-19 16,-19 0-16,19 1 0,0-1 0,0 0 16,0 0-16,0 0 0,0-38 31,19 0-31,-19 0 0,0 0 15,0-1-15,0-18 0,0 19 0,0-19 16,0 0-16,0 0 0,0-20 0,0 20 16,-19 0-16,19 0 0,0 0 15,0-1-15,0 20 0,-19 0 0,19-19 16,0 19-16,-20 0 16,20 38-16,0 0 0,-19 0 15,19 0-15,0 19 0,0-19 0,0 20 16,-19-20-16,19 19 0,0-19 15,0 19-15,0-19 0,0 0 0,0 0 16,-19 1-16,19-1 0,0 0 16,0 0-16,0-38 15,-19 0 1,19 0-16,0-20 16,-19 20-16,19 0 0,-19-19 0,19 0 15,-19 0-15,19-1 0,-19 1 16,19 0-16,-19 0 0,-1 0 0,20-1 15,-19 1-15,19 19 0,0 0 0,-19 0 16,19 0-16,-19 0 16,19 38-16,-19 0 0,19 0 15,0 0-15,0 0 0,0 19 16,0-18-16,0-1 0,0 19 0,0-19 16,0 0-16,0 0 0,0 0 0,0 0 15,0 0-15,0 1 0,0-1 16,0-38-1,0-1-15,19 20 0,-19-19 16,0 0-16,0-19 0,0 19 16,0-19-16,0 0 0,0-1 0,-19 1 15,19 0-15,0-19 0,0 18 0,0 1 16,-19 0-16,19 0 0,0 0 16,0 19-16,0-20 0,0 20 15,-19 0-15,19 38 16,0 0-16,0 20 0,0-1 15,0 0-15,0 0 0,0 0 0,0 1 16,0-1-16,0 0 0,0 0 16,0 0-16,0-19 0,0 1 0,19 18 15,-19-19-15,0 0 16,0 0-16,0-38 16,0 0-16,0 0 0,0 0 15,-19 0-15,19-1 0,0-18 0,-19 0 16,19 0-16,-19 0 0,19-1 15,-19-18-15,19 19 0,-20 19 16,20-19-16,-19-1 0,19 20 0,-19 0 16,19 0-16,0 0 0,-19 0 0,0 19 15,0 19 1,0 0-16,19 0 16,0 0-16,0 0 15,-19-19-15,19 20 0,0-1 16,-19 0-16,19-38 15,-19 0 1,19-1 0,-20 1-16,20 0 0,0-19 15,0 19-15,-19-19 0,19 19 0,-19-19 16,19-1-16,0 1 0,-19 19 0,19-19 16,0 0-16,-19 19 0,19-1 0,0 1 15,0 0-15,0 0 0,-19 19 16,19 19-1,-19 0-15,19 0 0,0 1 16,0-1-16,0 0 0,0 0 0,0 0 16,0 0-16,0 0 0,0 0 15,0 0-15,0 0 16,0-38 0,0 0-1,0 0-15,-19 0 16,19 0-16,0-19 0,-19 19 0,19-20 15,0 20-15,-19-19 0,19 0 16,-19 0-16,19 0 0,-20 18 0,20-18 16,0 19-16,-19 0 0,19 0 0,-19 0 15,19 0-15,-19 0 16,19 38-16,-19-19 0,19 19 16,0 0-16,0 0 15,0 0-15,0 0 0,0 0 16,0 0-16,0 1 15,0-1 1,0-38 0,0-1-1,0 1-15,0 0 16,0 0-16,0 0 0,-19 0 0,19-19 16,0 19-16,0 0 0,0-20 15,-19 20-15,19-19 0,0 19 0,0 0 16,0 0-16,0 0 0,-19 0 15,19 0-15,0-1 0,0 1 0,0 0 16,0 0-16,0 0 16,-19 19-1,19 19 1,0 0-16,0 0 0,0 0 0,19 20 16,-19-1-16,0 0 0,0 0 15,19 19-15,-19-18 0,0 18 0,0-19 16,19 19-16,-19-18 0,0 18 15,19-19-15,-19 0 0,0 1 0,0-1 16,0 0-16,0-19 0,0 19 16</inkml:trace>
  <inkml:trace contextRef="#ctx0" brushRef="#br0" timeOffset="13">2885 3466 0,'19'-19'0,"-19"0"16,0-1-16,19 20 16,-19 20-16,20-1 15,-20 0-15,0 0 0,0 0 16,19 19-16,-19 0 0,0 1 0,0 18 16,0 0-16,0 0 0,0 1 0,0-1 15,0 19-15,0-18 0,-19-1 0,19 0 16,0-19-16,0 20 0,0-20 15,0-19-15,0 19 0,0 0 0,0-18 16,0-1-16,0 0 16,19-19-16,-19-19 0,0 0 15,19-1-15,-19-18 0,0 19 16,19-19-16,-19 0 0,0 0 16,19 18-16,0-18 0,-19 0 0,19 0 15,-19 0-15,19-1 0,-19 20 16,19-19-16,-19 19 0,19-19 15,-19 19-15,0 0 0,20 0 0,-20-1 0,19 1 16,0 19 0,-19 19-16,0 1 15,0-1-15,0 19 0,0 19 16,0-19-16,0 20 0,0 18 0,0-19 16,0-18-16,0 18 0,0 0 0,0-19 15,0 1-15,0-1 0,0 0 16,0-19-16,0 19 0,0-19 15,0 0-15,19 0 0,0-19 16,-19-19-16,19 19 16,-19-19-16,19 0 0,-19-19 0,0 19 15,19-19-15,-19-20 0,19 20 16,-19 0-16,0-19 0,19 19 0,-19-1 16,0 20-16,20-19 0,-20 19 0,0 0 15,0-19-15,0 19 16,19 19-16,-19 19 15,0 19-15,0 0 0,0 0 16,0 0-16,0 20 0,0-20 0,0 19 16,0 1-16,0-1 0,0 0 0,0-19 15,0 20-15,0-20 0,0-19 16,0 19-16,0-19 0,0 0 0,19 0 16,-19 0-16,19-19 15,0-19-15,-19 0 0,19 0 16,-19 0-16,19 0 0,-19-19 0,0 0 15,19-1-15,-19-18 0,19 19 16,-19-19-16,0 18 0,0-18 0,0 19 16,19 19-16,-19-19 0,0-1 15,0 20-15,0 0 0,20 0 16,-20 38-16,0 19 16,0-18-16,0 18 0,19 19 0,-19-19 0,0 20 15,0 18-15,0-19 0,19 20 16,-19-20-16,0 0 0,0 20 0,0-20 15,19-19-15,-19 19 0,0-18 16,0-1-16,0 0 0</inkml:trace>
  <inkml:trace contextRef="#ctx0" brushRef="#br0" timeOffset="14">3649 4440 0,'0'-19'15,"0"0"-15,0-1 0,0 1 16,19 0-16,-19 0 0,19 19 16,1 19-16,-20 19 15,19-18-15,-19 37 0,19-19 16,0 19-16,-19 1 0,0-1 0,19 19 15,-19 1-15,0-20 0,19 19 0,-19 1 16,0-20-16,0 19 0,0-37 0,0 18 16,0-19-16,19 0 0,-19 1 0</inkml:trace>
  <inkml:trace contextRef="#ctx0" brushRef="#br0" timeOffset="15">3917 4936 0,'0'-19'0,"0"0"16,0 0-16,19 19 15,-19 19-15,0 0 0,0 19 16,0-19-16,0 20 0,0 18 0,0 0 16,0 1-16,0 18 0,-19-19 15,19 20-15,0-20 0,-20 0 0</inkml:trace>
  <inkml:trace contextRef="#ctx0" brushRef="#br0" timeOffset="16">4012 5299 0,'0'-38'0,"19"19"0,-19 0 0,0 0 16,19 19-16,-19 19 15,0 0 1,0 19-16,0 0 0,0 0 0,0 1 16,0 18-16,0-19 0,-19 19 15,19-18-15,-19 18 0</inkml:trace>
  <inkml:trace contextRef="#ctx0" brushRef="#br0" timeOffset="17">2981 3447 0,'-19'0'31,"19"19"-31,-19-19 16,19 19-16,-19 0 0,19 0 0,-20 0 16,20 19-16,-19 1 0,0 18 15,19 0-15,-19 39 0,0-20 0,19 39 16,-19-20-16,19 1 0,0-1 15,0 1-15,0-1 0</inkml:trace>
  <inkml:trace contextRef="#ctx0" brushRef="#br0" timeOffset="18">2828 3141 0,'-19'0'15,"19"19"1,-19-19-16,19 19 16,-19-19-16,19 19 0,-19 0 0,0 20 15,-1-20-15,1 0 0,19 19 16,-19 0-16,0 20 0,0-1 15,19 38-15,-19 1 0,19-1 0,0 20 16,0 19-16,0-20 0,0 20 16,19-20-16,-19 1 0,19-20 0,-19 1 15,19-1-15,0 1 0,-19-39 0,19 20 16,-19-20-16,20 0 0</inkml:trace>
  <inkml:trace contextRef="#ctx0" brushRef="#br0" timeOffset="19">2771 2931 0,'-19'19'0,"0"19"15,-1-19-15,20 20 0,-19-1 0,0 19 16,19 0-16,-19 1 0,19 18 0,-19 0 16,19 1-16,0 18 0,-19 1 15,19 18-15,0-37 0,0 18 0,0-18 16,0 18-16,0-38 0,19 20 15,-19-20-15,0 0 0,0-18 0,0 18 16</inkml:trace>
  <inkml:trace contextRef="#ctx0" brushRef="#br0" timeOffset="20">2542 3294 0,'-20'19'0,"1"38"0,0-19 0,0 20 15,19-1-15,-19 0 0,0 20 16,19-1-16,-19 0 0,19 1 0,0-1 15,-19 1-15,19-20 0,19 19 0,-19 1 16,0-20-16,0 0 0,19 1 16,-19-20-16,19 19 0,-19-19 0,0 0 15</inkml:trace>
  <inkml:trace contextRef="#ctx0" brushRef="#br0" timeOffset="21">2389 3752 0,'-19'77'15,"19"-1"-15,0 19 0,0 1 0,0-20 16,19 20-16,-19-1 0,19 1 15,-19-20-15,19 1 0,0-1 0,0-19 16</inkml:trace>
  <inkml:trace contextRef="#ctx0" brushRef="#br0" timeOffset="22">2809 3790 0,'-19'19'15,"19"1"1,0-1-16,-19 19 0,19 0 0,-19 0 16,19 20-16,0 18 0,0 0 0,-19 1 15,19-1-15,19 1 0,-19-1 16,0 19-16,0-18 0,19-1 0,-19 20 15,19-20-15,0-19 0,-19 20 0,19-20 16,0 19-16,0-18 0,0-20 0,-19 19 16,19-19-16,1 1 0,-1-1 15,0-19-15,-19 19 0</inkml:trace>
  <inkml:trace contextRef="#ctx0" brushRef="#br0" timeOffset="23">2981 4134 0,'0'-19'16,"0"38"0,0 0-16,0 19 0,0 20 15,19-1-15,-19 19 0,0 1 16,19-1-16,-19 1 0,19 18 0,0-19 16,-19 20-16,19-20 0,0 20 0,-19-20 15,19-18-15,1-1 0,-1 19 16,-19-38-16,19 20 0,0-20 0,-19 0 15,19 0-15,0-19 0,-19 0 0,19 1 16</inkml:trace>
  <inkml:trace contextRef="#ctx0" brushRef="#br0" timeOffset="24">3229 4669 0,'0'-19'0,"0"-19"0,-19 38 16,19-20-16,0 40 16,0-1-16,0 19 0,0 19 15,19-19-15,-19 39 0,0-20 16,19 19-16,-19 1 0,19-1 0,-19-18 16,0 18-16,19-19 0,-19 1 15,19-1-15</inkml:trace>
  <inkml:trace contextRef="#ctx0" brushRef="#br0" timeOffset="25">3325 4707 0,'0'-19'0,"0"38"15,0 0-15,0 0 0,19 19 16,-19 20-16,0-20 0,19 38 16,-19-18-16,19 18 0,-19 0 15,19-18-15,-19-1 0,19 0 0</inkml:trace>
  <inkml:trace contextRef="#ctx0" brushRef="#br0" timeOffset="26">3554 5051 0,'0'-19'0,"0"0"0,0 38 16,19 0-16,-19 19 16,0 0-16,19 0 0,-19 1 15,19-1-15,0 19 0,-19-19 0,19 1 16,-19-1-16,19 0 0,0 0 0,-19-19 15</inkml:trace>
  <inkml:trace contextRef="#ctx0" brushRef="#br0" timeOffset="27">3859 4726 0,'0'-19'0,"0"38"15,19 0-15,-19 0 16,0 20-16,0-1 0,19 19 16,-19 0-16,20 20 0,-20-1 0,19 1 15,-19-1-15,19 0 0,-19 1 0,19-20 16,-19 19-16,0-18 0,19-20 15,-19 19-15,19-19 0,-19 1 0</inkml:trace>
  <inkml:trace contextRef="#ctx0" brushRef="#br0" timeOffset="28">4012 5452 0,'0'-19'0,"0"0"0,0 38 15,0 0-15,19 19 16,-19 0-16,0 0 0,19 1 0,-19 18 16,0-19-16,19 0 0,-19 1 15,0-1-15,19 0 0</inkml:trace>
  <inkml:trace contextRef="#ctx0" brushRef="#br0" timeOffset="29">2771 2836 0,'-19'19'0,"0"0"15,19 0-15,-20 0 0,-18 0 16,19 0-16,0 19 0,-19 0 0,19 1 16,-19-1-16,-1 0 0,1 19 15,0 1-15,19-1 0,-19 0 0,19 1 16,-20-1-16,20 0 0,0 0 0,0 1 16,19-1-16,-19 0 0,19-19 15,0 20-15,-19-20 0,19 0 0</inkml:trace>
  <inkml:trace contextRef="#ctx0" brushRef="#br0" timeOffset="30">2618 3198 0,'-19'19'16,"0"1"0,19-1-16,-19 0 0,19 19 15,-19 19-15,-1 1 0,20-1 16,-19 38-16,19 1 0,0-1 0,-19 1 16,19 18-16,0-18 0,0 18 0,0-18 15,0-20-15,0 20 0,19-20 16,-19-19-16,0 20 0,0-20 0,0-19 15,19 20-15,-19-20 0,0-19 0,20 19 16,-20-19-16</inkml:trace>
  <inkml:trace contextRef="#ctx0" brushRef="#br0" timeOffset="31">2522 4535 0,'20'38'16,"-20"1"-16,19-1 0,-19 19 0,19 0 15,0 1-15,-19-1 0,19 19 16,0-18-16,0-1 0</inkml:trace>
  <inkml:trace contextRef="#ctx0" brushRef="#br0" timeOffset="32">3363 5223 0</inkml:trace>
  <inkml:trace contextRef="#ctx0" brushRef="#br0" timeOffset="33">3955 7285 0,'0'-19'0,"-19"19"31,19-19 0,19 38 79,0-19-95,-19 19 1,19 0-16,0-19 16,-19 19-16,19-19 15,-19 20-15,19-20 0,-19 19 16,19-19-16,0 19 0,1 0 31,-1-19-31,-19 19 16,19-19-16,-19 19 15,19-19 1,-19 19-16,19-19 16,-19 19-1,19 0 1,0 0 0,-19 1 15,19-20-16,-19 19-15,19-19 16,-19 19 0,19-19-1,1 0 1,-20 19 0,19-19-16,0 0 31,-19 19-16,19-19 1,0 0 0,0 0-1,-19 19 17,19-19-32,0 0 31,0 0-16,0 0 17,1 0-1,-1 0-15,0 0-1,-19-19-15,19 19 16,0 0-16,0-19 15,0 19-15,0 0 0,0-19 16,0 19-16,0 0 16,1-19-16,-1 19 15,0 0-15,0-19 0,0 19 16,0 0-16,0 0 16</inkml:trace>
  <inkml:trace contextRef="#ctx0" brushRef="#br0" timeOffset="34">4814 7610 0,'-19'0'15,"19"19"1,-19-19 0,0 0-16,0 0 15,0 0 1,0 19-16,-1-19 0,1 0 15,0 0-15,0 0 0,0 19 16,0-19-16,0 0 0,0 0 16,0 0-16,0 0 0,0 0 15,-1 0-15,1 0 16,0 0-16,0 0 0,0-19 16,0 19-16,0 0 15,0 0-15,19-19 0,-19 19 16,0-19-16,-1 19 15,20-19 1,-19 19-16,19-19 0,-19 19 16,19-19-1,-19 19-15</inkml:trace>
  <inkml:trace contextRef="#ctx0" brushRef="#br0" timeOffset="35">4375 7591 0,'0'-19'31,"-19"19"0,0 0-31,19-19 16,-19 19-16,0 0 15,-1-19-15,1 19 16,19-20-16,-19 20 16,0 0-16,19-19 0,-19 19 15,0-19-15,0 0 16,0 19-1,0-19-15,0 19 16,19-19-16,-20 19 16,20-19-16,-19 19 15,19-19-15,-19 19 0,19-19 16,-19 19 0,19-19-16,-19 19 0,19-20 15,-19 1-15,19 0 16,-19 19-16,19-19 15,0 0 1,-19 19-16,19-19 16,-19 19-1,19-19-15,0 0 16,-19 19 15,19-19-15,-20 19 15,20-19-31,-19-1 47,0 1-31,0 19-1,19-19-15,-19 19 16,19-19-16,-19 19 15,19-19 17,-19 19-32,38 0 62,-19 19-62,19-19 16,-19 19-16,19-19 15,-19 19-15,19-19 0,-19 19 16,19-19-16,-19 20 0,19-20 16,-19 19-16,20-19 0,-20 19 15,19 0-15,-19 0 0,19-19 16,-19 19-16,19-19 0,-19 19 16,19 0-16,0 0 0,-19 0 15,19-19-15,0 20 0,-19-1 0,19 0 16,0 0-16,-19 0 15,20 0-15,-1 0 0,-19 0 0,19-19 16,-19 19-16,19 0 0,0 1 16</inkml:trace>
  <inkml:trace contextRef="#ctx0" brushRef="#br0" timeOffset="36">4299 7648 0,'19'0'78,"-19"19"-62,19-19-16,0 19 15,0-19-15,-19 19 16,19-19-16,0 0 0,-19 20 16,19-20-16,0 19 15,0-19 1,-19 19-16,-19-19 16,19-19-1,-19 19-15,0 0 16,19-19-16,-19 19 15,0 0 1,19-20-16,0 40 31,19-20-15,0 19-16,0-19 16,0 19-16,0-19 15,1 0-15,-1 19 0,0-19 16,0 0-16,0 0 15,-38 0 32,0 0-31,19 19-16,0 0 16,0 0-1,19-19-15,0 19 0,0 0 0,19-19 16,-19 19-16,19-19 0</inkml:trace>
  <inkml:trace contextRef="#ctx0" brushRef="#br0" timeOffset="37">3325 7075 0,'19'0'0,"-19"-19"16,0 0-1,19 19-15,-19-19 16,-19 19 15,19 19-31,-19 0 16,-1 0-16,1 0 0,0 19 0,-19 20 16,19-20-16,-19 38 0,0-18 15,-1 37-15,1 1 0,0-1 0,0 1 16,0-1-16,18 1 0,-18-1 0,19 1 15,0-20-15,0 0 0,0 1 16,0-20-16,19 0 0,-19 1 0,19-1 16,-19-19-16,19 0 0,-19 1 0,19-20 15,0 19-15,-20-19 0,20 0 16,0 0-16,0 0 0</inkml:trace>
  <inkml:trace contextRef="#ctx0" brushRef="#br0" timeOffset="38">3325 6999 0,'0'-19'16,"0"0"-16,0 0 15,19 19-15,-19-20 16,-19 20 15,19 20-31,0-1 0,-20 0 0,20 19 16,-19 0-16,0 0 0,0 20 16,0-1-16,-19 0 0,19 20 0,-19-1 15,18 0-15,-18 20 0,0 18 0,0-18 16,0 19-16,-1-1 0,1-18 0,0 18 15,0-18-15,19-1 0,-19 1 16,19-20-16,-20 0 0,20 1 0,0-20 16,0 0-16,0 1 0,0-1 15,19-19-15,-19 19 0,19-18 0,-19-20 16,19 19-16,0 0 0,-19-19 0,19 0 16,19-19-1,0-19-15,-19 0 16,0 0-16,19 0 0,0-19 15,-19 19-15,19 0 0,-19-20 0,19 1 16,-19 19-16,19-19 0,0 0 16</inkml:trace>
  <inkml:trace contextRef="#ctx0" brushRef="#br0" timeOffset="39">3114 7744 0,'20'-39'0,"-20"1"16,19 0-16,-19 19 0,19 0 16,-19-19-16,0 19 0,19-1 0,-19 1 15,-19 19-15,0 19 16,0 1-16,-1 18 16,1 19-16,0 0 0,-19 20 0,0 18 15,0 1-15,19 18 0,-20 1 16,1-1-16,0 1 0,0 0 0,0-1 15,-1 1-15,1-1 0,19 1 0,0-20 16,0 1-16,-19-20 0,38 20 16,-19-20-16,0-18 0,19-1 0,-20 0 15,1 0-15,19-18 0,0-1 16,-19 0-16,19 0 0,0-19 0,0 0 16,0 20-16,-19-39 0,38 19 15,-19-38 1,19-20-16,-19 20 0,19-19 15,-19 0-15,20 0 0,-20-1 0,0 1 16,19-19-16,0 19 0,-19-19 16,19 18-16,-19-18 0,19 0 0,-19-1 15,19 1-15,-19 19 0,19-19 0,0-1 16,-19 1-16,19 0 0,-19-1 16,19 20-16,-19-19 0,20 19 0,-20-19 15,19 18-15,-19 1 0,0 19 16,19-19-16,-19 19 0,0-19 0,0 18 15,19 1-15,-19 0 0,0 0 0,0 0 16,-19 38 0,19 0-16,0 0 0,-19 20 0,0 18 15,-1 0-15,20 20 0,-38 18 16,19 0-16,0 20 0,0 0 0,0-1 16,-19 20-16,19-19 0,-1-1 0,-18-18 15,19 18-15,0-18 0,0-1 16,19 1-16,-19-20 0,0 0 0,19 20 15,-19-39-15,19 20 0,0-20 0,0 0 16,-19-19-16,19 20 0,0-20 16,0 0-16,0 0 0,0-19 0,0 0 15,0 1-15,19-1 0,0-38 32,-19-1-32,0 1 0,19 0 15,-19-19-15,0 19 0,19-19 16,-19 0-16,0 18 0,19-18 0</inkml:trace>
  <inkml:trace contextRef="#ctx0" brushRef="#br0" timeOffset="40">2542 9863 0,'0'-57'0,"19"0"16,-19 19-16,0-1 0,0 1 0,19 0 16,-19 0-16,0 19 0,0-19 0,0 19 15,0-1-15,0 1 0,0 0 16,0 38-1,0 0-15,0 20 0,-19-1 0,19 19 16,-19 0-16,19 20 0,-20-1 16,20 1-16,-19 18 0,0 1 0,19 18 15,-19 1-15,0-1 0,0 1 0,19-20 16,-19 1-16,19-1 0,-19 1 0,19-1 16,0-18-16,0-1 0,0 1 15,0-1-15,0 0 0,0-18 0,0-1 16,0 0-16,19-19 0,-19 1 15,0-1-15,19 0 0,-19 0 0,0 0 16,0-19-16,0 1 0,19-1 0,-19 0 16,0 0-16,19 0 15,0-38 1,-19 0 0,0 0-16</inkml:trace>
  <inkml:trace contextRef="#ctx0" brushRef="#br0" timeOffset="41">2465 10207 0,'0'-19'15,"0"0"-15,0 0 0,0 0 0,0 0 16,0 0-16,0 0 16,0 38-16,0 0 15,0 0 1,0 19-16,0 0 0,0 0 0,0 20 16,0 18-16,0 1 0,0 18 0,0 0 15,-19 1-15,19-1 0,0 1 16,0-1-16,0-18 0,0 18 0,0 1 15,0-20-15,0 20 0,0-20 0,19 20 16,-19-20-16,0 0 0,0-18 16,19 18-16,-19-19 0,0 20 0,19-39 15,-19 19-15,19-19 0,-19 20 0,0-20 16,20 0-16,-20-19 0,0 19 16,0-19-16,19 1 0,-19-1 0,0 0 15,19 0-15,-19-38 16,0 0-16,0 0 15,0-1-15,0 1 0,0 0 16</inkml:trace>
  <inkml:trace contextRef="#ctx0" brushRef="#br0" timeOffset="42">2484 11372 0,'0'-19'0,"0"0"16,-19 0-16,19 0 0,-19 19 31,19 19-31,0 0 0,0 0 16,0 19-16,0 0 0,0 1 0,19 18 15,-19-19-15,0 19 0,0 20 16,19-20-16,-19 0 0,0 1 0,19 18 15,-19-19-15,0-18 0,0 18 16,19-19-16,-19 0 0,0 0 0,20 1 16,-20-20-16,0 19 0,0-19 15,19 0-15,0-19 16,-19-19-16,0 0 0,19 0 0,-19-19 16,0-20-16,0 20 0,0-38 15,-19 19-15,19-20 0,-19 20 0,19-20 16,-19 1-16,-1 19 0,1-1 0,19 1 15,-19 19-15,19 0 0,-19 0 16,19 18-16,-19 1 0,19 0 0,-19 0 16,0 19-16,19 19 15,0 0-15,-19 20 0,19-20 16,0 19-16,0 0 0,0 0 0,0 0 16,19 1-16,-19-1 0,0 0 15,0 0-15,0 0 0,0 1 0,0-20 16,19 0-16,-19 19 0,0-19 15,0 0-15,19-19 0,0-19 16,-19 0-16,0 0 16,0 0-16,19-19 0,-19-1 15,0 1-15,0 0 0,0 0 0,0 0 16,0-1-16,0 20 0,0 0 16,0 38-1,0 0-15,0 20 0,0-1 0,0 0 16,0 19-16,0 1 0,0-1 0,19 0 15,-19 1-15,0-20 0,0 19 16,19-19-16,-19 0 0,0 1 0,0-1 16,20-19-16,-20 0 0,0 0 15</inkml:trace>
  <inkml:trace contextRef="#ctx0" brushRef="#br0" timeOffset="43">3458 7132 0,'0'-19'15</inkml:trace>
  <inkml:trace contextRef="#ctx0" brushRef="#br0" timeOffset="44">3477 7113 0,'19'0'31,"-19"-19"-31,20 19 16,-20-19 0,19 0-1,-19 0 1,19 0 15,-19 0 0,-19 19 1,19-19-32,-19 19 46,-1 19-46,1-19 0,19 19 16,-38 19-16,19 0 0,0 0 16,-19 1-16,0-1 0,-1 0 0,20 19 15,-19-18-15,0 18 0,19-19 16,-19 0-16,18 0 0,1 1 0,0-1 16,0-19-16,0 19 0,19-19 15,-19 0-15,0 0 0,19 1 0,-19-1 16,19 0-16,0 0 0</inkml:trace>
  <inkml:trace contextRef="#ctx0" brushRef="#br0" timeOffset="45">3516 7247 0,'0'-19'0,"19"0"0,-19 0 15,19 19-15,-19-19 16,19 19-16,-19-19 16,-19 38 15,0 0-31,19 0 15,-19 0-15,-20 19 0,20 0 0,0-19 16,-19 39-16,0-20 0,19 0 0,-20 19 16,1-18-16,19-1 0,-19 19 15,19-19-15,-19 1 0,19-1 0,-1-19 16,1 19-16,0-19 0,19 19 16,-19-19-16,0 1 0,19-1 0,0 0 15</inkml:trace>
  <inkml:trace contextRef="#ctx0" brushRef="#br0" timeOffset="46">3477 7400 0,'19'-19'0,"-19"0"0,20 19 15,-20-19-15,-20 19 16,20 19-16,-19 0 0,0 0 15,0 0-15,-19 0 0,19 19 0,-19 0 16,-1 20-16,1-1 0,0-19 16,0 20-16,0 18 0,-1-19 0,1 1 15,0-1-15,0 0 0,19 0 0,-19-18 16,19-1-16,-1 0 0,1 0 16,0 0-16,0-19 0,19 1 0,-19 18 15</inkml:trace>
  <inkml:trace contextRef="#ctx0" brushRef="#br0" timeOffset="47">3286 7820 0,'0'-19'16,"19"0"-16,-19 0 15,-19 38-15,0 19 16,0-19-16,-19 19 0,19 1 15,-19 18-15,-1 0 0,1 0 0,0 1 16,0-1-16,19 0 0,-19 1 16,-1-1-16,20-19 0,0 19 0,0-18 15,0-1-15,0-19 0,19 19 0,0-19 16,-19 0-16,19 0 0,19 0 16</inkml:trace>
  <inkml:trace contextRef="#ctx0" brushRef="#br0" timeOffset="48">3095 8317 0,'0'-20'0,"19"20"0,-19-19 0,-19 38 31,0 1-31,19 18 0,-19-19 16,0 19-16,0 0 0,0-19 15,0 20-15,0 18 0,0-19 0,-1 0 16,1 0-16,0-18 0,19 18 0,-19 0 15,0-19-15,0 19 0,19-19 16,0 0-16,-19 0 0,19 1 0</inkml:trace>
  <inkml:trace contextRef="#ctx0" brushRef="#br0" timeOffset="49">2904 8737 0,'19'0'0,"-38"0"16,19 19-16,0 0 0,-19 0 15,0 19-15,0 0 0,0 1 16,0 18-16,0 0 0,0 20 0,-19-1 16,18 0-16,-18 1 0</inkml:trace>
  <inkml:trace contextRef="#ctx0" brushRef="#br0" timeOffset="50">2599 6540 0,'-19'0'62,"0"0"-46,0 0-16,-1 0 15,1 20-15,0-20 0,-19 0 16,19 19-16,0-19 0,-19 19 0,19-19 16,-20 0-16,20 19 0,-19-19 15,0 19-15,19-19 0,-19 19 16,-1-19-16,1 0 0,0 0 0,19 19 15,-19-19-15,0 0 0,-1 0 0,20 0 16,-19 0-16,19 0 0,-19-19 0,19 19 16,0-19-16,-1 19 0,1-19 15</inkml:trace>
  <inkml:trace contextRef="#ctx0" brushRef="#br0" timeOffset="51">2637 6598 0,'0'19'16,"-19"0"0,0 0-1,0-19 1,19 19-16,-19-19 0,0 0 16,-1 0-16,1 19 0,0-19 15,0 0-15,0 0 0,-19 19 0,0-19 16,19 0-16,-20 0 0,1-19 15,-19 19-15,19 0 0,-1-19 0,-18 19 16,19-19-16,0 0 0,-19 0 0,18 19 16,1-19-16,19 0 0,-19 0 15,0-1-15,19 1 0,-1 0 0,1 0 16,0 0-16,0 0 0,0 19 0,19-19 16</inkml:trace>
  <inkml:trace contextRef="#ctx0" brushRef="#br0" timeOffset="52">2809 6693 0,'0'19'31,"-19"-19"-15,0 0-16,0 19 16,0-19-16,-1 0 0,1 0 15,-19 20-15,19-20 0,0 0 0,-19 0 16,0 0-16,-1 0 0,-18 19 16,19-38-16,-19 19 0,18 0 0,-18 0 15,0 0-15,-1 0 0,1-20 16,19 20-16,-19 0 0,19 0 0,-20-19 15,20 19-15,0-19 0,0 19 0,-1-19 16,1 19-16,0-19 0,0 0 16,19 19-16,-19-19 0,18 0 0,1 0 15,0 0-15,0-1 0,0 20 16,0-19-16,0 0 0</inkml:trace>
  <inkml:trace contextRef="#ctx0" brushRef="#br0" timeOffset="53">2026 6770 0,'0'19'0,"19"-19"0,0 0 15,-38 0 1,0 0 0,0-19-1,0 19-15,0 0 0,0-19 16,-1 19-16,1-20 0,0 20 0,-19 0 15,19-19-15,0 19 0,0-19 16,-19 0-16,18 19 0,-18-19 16,19 0-16,-19 0 0,0 0 0,19 19 15,-20-19-15,1 0 0,0-1 0,0 1 16,0 0-16,-1-19 0,1 19 0,0 0 16,0 0-16,19 0 0,-19 0 15,19-1-15,-1 1 0,-18 0 0,19 0 16,19 0-16,-19 0 0,0 0 15,19 0-15,-19 0 0,19 0 0</inkml:trace>
  <inkml:trace contextRef="#ctx0" brushRef="#br0" timeOffset="54">1606 6674 0,'0'-19'31,"-19"0"-31,0 0 16,-1 19-16,20-19 15,-19 0-15,0 19 0,0-19 0,0-1 16,-19 1-16,19 0 0,-19 0 0,18 0 16,-18 0-16,0 0 0,0 0 15,0 0-15,0-20 0,-1 20 0,-18 0 16,19 0-16,0-19 0,-1 19 0,1 0 15,-19-19-15,38 19 0,-19-1 16,-1 1-16,20 0 0,-19 0 0,19 0 16,0-19-16,0 19 0,0 0 0,0 0 15,0-1-15,-1 20 0,1-19 16,19 0-16</inkml:trace>
  <inkml:trace contextRef="#ctx0" brushRef="#br0" timeOffset="55">937 6330 0,'19'0'16,"1"0"-1,-1-19 1,-38 19-16,-1-19 16,1 0-1,0 0-15,0 19 0,19-19 16,-19 19-16,0-19 0,0 19 0,0-19 15,-19 0-15,18 0 0,1-1 16,0 20-16,0-19 0,0 0 0,0 0 16,0 0-16,0 0 0,0 19 0,0-19 15,-1 0-15,1 0 0,0 0 16,0-1-16,0 1 0,0 0 16,0 19-16,19-19 0,-19 19 15,0-19-15,0 19 0,19-19 0,-19 19 16,-1 0-16,1 0 0,0 0 15,0 0-15,0 0 16,19 19 0,0 0-1,19-19-15,-19 19 16,19-19-16,0 19 0,0-19 16,1 19-1,-1-19 1,0 0-1,-38 0 1,19-19 0,-19 19-16,-1-19 15,1 0-15,0 0 16,0 19-16,0-19 0,0 19 16,0-19-16,0 19 0,0-19 15,-20 19-15,20-19 0,0 19 0,0-19 16,0 19-16,0 0 0,0-20 15,0 20-15,0 0 0,0 0 16,38 0 0,0 20-1,0-20-15,0 19 16,0-19-16,0 19 0,0-19 16,0 19-16,0-19 0,1 19 0,-1-19 15,0 19-15,0-19 0,0 19 16,0-19-16,0 0 0,0 19 0,0-19 15,0 19-15,1-19 0,-1 0 0,0 19 16,0-19-16,0 0 0,0 20 16,0-20-16,19 19 0,-19-19 0,0 19 15,1-19-15,-1 19 0,19-19 16,-19 19-16,19-19 0,-19 19 0,0-19 16,20 19-16,-1 0 0,-19-19 0,19 19 15,-19 0-15,19 1 0,-19-20 16,20 19-16,-1 0 0,-19 0 0,19 0 15,0 0-15,-19-19 0,20 19 16,-1 0-16,-19 0 0,19 0 0,0-19 16,-19 19-16,20 1 0,-20-1 0,19-19 15,-19 19-15,19-19 0,-19 19 16,0-19-16,0 19 0,1 0 0</inkml:trace>
  <inkml:trace contextRef="#ctx0" brushRef="#br0" timeOffset="56">1587 6521 0,'19'19'62,"0"-19"-46,0 0-16,0 20 16,0-20-16,0 0 0,0 0 15,0 0-15,20 0 0,-20 0 0,0 0 16,0 19-16,0-19 0,19 0 15,-19-19-15,0 19 0,1 0 0,-1 0 16,0 0-16,0 0 0,0 0 0,0 0 16,0 0-1,-38 0 1,0 0 0,0 0-16,0 0 15,0 19-15,38-19 31,0 0-15,0 0-16,0 0 16,0-19-16,0 19 0,0 0 0,19 0 15,-18 0-15,-1-20 0,0 20 0,0 0 16,0 0-16,0-19 0,0 19 16,0 0-16,0 0 0,0 0 15,-38 0 16,0 0-31,0 19 0,0-19 16,0 0-16,0 0 16,19 20-16,-19-20 15,38 0-15,0 19 16,0-19-16,19 0 0,-19 0 16,0-19-16,20 19 0,-20 0 15,19 0-15,-19 0 0,19 0 16,-19 19-16,20-19 0,-20 0 0,19 0 15,-19 0-15,0 0 0,0 0 0,0 0 16,0 19 0,-38-19-1,0 19 1,0-19-16,0 0 0,0 0 16,19 19-16,-19-19 0,0 0 15,19 19-15,19-19 16,0 0-16,0 0 15,0 0-15,0 0 16,0 0-16,0 19 0,0-19 16,1 0-16,-1 0 15,0 0-15,0 0 0,0 19 16,0-19 0</inkml:trace>
  <inkml:trace contextRef="#ctx0" brushRef="#br0" timeOffset="57">5349 6521 0,'-19'0'79,"0"0"-79,0 0 0,-20 19 15,20-19-15,0 20 0,0-20 16,0 19-16,-19-19 0,19 19 15,-19 0-15,18-19 0,1 19 0,-19 0 16,19 0-16,0 0 0,-19 0 16,19-19-16,0 19 0,-1 1 0,1-1 15,0 0-15,19 0 0,-19-19 0,0 19 16,19 0-16,-19 0 0,0 0 16,19 0-16,-19-19 15,19 19-15,0 1 16,19-20-1,-19-20-15,19 20 16,0 0-16,-19-19 0,19 19 16,-19-19-16,19 19 15,0-19-15,0 0 16,1 19-16,-20-19 16,19 19-16,-19-19 0,19 19 0,-19-19 15,19 19-15,-19-19 0,19 19 16,-19-19-16,0-1 31,-19 40-15,0-20-1,0 19-15,0 0 0,-1 0 16,1-19-16,0 19 0,0 0 16,0 0-16,19 0 0,-19 0 15,0-19-15,0 19 0,0 1 0,0-1 16,-1 0-16,20 0 15,-19-19-15,19 19 16,-19-19-16,19 19 16,-19-19-1,38 0-15,-19-19 16,19 19-16,0-19 16,1 0-16,-1 0 15,0 0-15,19-1 0,-19 1 16,19-19-16,-19 19 0,20 0 0,-1-19 15,0 19-15,0 0 0,0-1 0,-19-18 16,20 19-16,-20 0 0,19 19 16,-19-19-16,0 0 0,0 0 0,0 19 15,0-19-15,1 19 0,-20-19 0,19 19 16,0 0-16,-19-20 16,0 40-16,-19-20 0,0 0 15,-1 19-15,1 0 16,0-19-16,0 19 0,0-19 15,19 19-15,-19-19 0,19 19 16,-19-19-16,38 0 16,0 0-1,0 0-15,0-19 0,0 19 16,20-19-16,-20 19 0,19-19 0,0 0 16,0 0-16,-19 19 0,19-20 0,1 1 15,-20 19-15,0-19 0,19 19 16,-19-19-16,0 19 0,0-19 15,0 19-15,-38 19 16,0 0-16,0-19 16,0 19-16,0 0 0,0 1 0,-19-20 15,19 19-15,-1 0 0,1 0 0,-19 0 16,38 0-16,-19 0 0,0-19 16,0 19-16,19 0 0,-19-19 15,19 19-15,0 1 16,19-20-16,0 0 0,0 0 15,0-20-15,0 20 0,0 0 0,0-19 16,1 19-16,-1-19 0,0 19 16,0-19-16,19 19 0,0-19 15,-19 0-15,0 19 16,1-19-16,-1 19 0,0-19 16,0 19-16,-19-19 15,-19 19 1,0 19-16,0-19 15,-1 19-15,1-19 16,0 19-16,0-19 0,0 19 0,0 0 16,0 0-16,38-19 15,0 0 1,0 0-16,0 0 0,0 0 0,0 0 16,1-19-16,-1 19 0,19-19 15,-19 19-15,0-19 0,19 19 0,-19-19 16,0 19-16,1 0 0,-1-19 0,0 19 15,0-19-15,0 19 0,0-19 16,0 19-16,-38 0 31,0 19-31,0 0 16,0-19-16,0 19 0,0-19 16,-1 19-16,1 0 15,0-19-15,19 19 0,-19-19 16,19 19-16,19-19 0,0 0 15,0 0-15,1 0 16,-1 0-16,19-19 0,-19 19 0,0 0 16,19-19-16,0 19 0,-18-19 15,18 0-15,-19 19 0,19-19 0,0 19 16,-19-19-16,0 19 0,20-19 0,-20 19 16,0 0-16,0-20 0,0 20 15,-38 0 1,0 20-1,0-1-15,0-19 16,0 19-16,-1-19 0,20 19 0,-19-19 16,19 19-16,-19-19 15,19 19-15,19-19 0,0 0 16,1 0-16,-1 0 16,0 0-16,0 0 0,0-19 0,0 19 15,0 0-15,0-19 0,0 19 0,0 0 16,0-19-16,1 19 0,-1 0 15,0-19-15,0 19 0,0 0 16,-19-19-16,19 19 0,-38 19 31,0-19-15,19 19-16,-19-19 0,0 19 16,19 0-1,19-19 1,0 0-16,0-19 0,0 19 15,19 0-15,-19-19 0,0 19 0,20-19 16,-20 19-16,19-19 0,-19 19 16,0-20-16,19 20 0,-19-19 0,1 19 15,-1-19-15,0 19 0,0-19 16,0 19-16,0 0 0,-19-19 0,19 19 16,-38 0-1,0 0-15</inkml:trace>
  <inkml:trace contextRef="#ctx0" brushRef="#br0" timeOffset="58">5903 6789 0,'0'-19'0,"19"0"15,0 19-15,-19-20 0,19 1 16,0 0-16,-19 0 15,-19 19 1,0 0-16,0 0 0,0 0 16,-19 19-16,18-19 0,-18 19 0,0 0 15,0 1-15,-19-1 0,18-19 16,1 19-16,0 0 0,0 0 0,0-19 16,19 19-16,-1 0 0,-18-19 0,19 0 15,0 19-15,0-19 16,19 19-16,-19-19 0,38 0 15,-19-19-15,19 19 0,0-19 16,0 0-16,0 19 16,0-19-16,1 0 0,-1 19 0,-19-19 15,19 19-15,0-19 0,-19 0 16,19 19-16,-19-20 0,0 1 16,-19 19-16,0 0 0,0 0 15,0 19-15,-20-19 0,1 20 16,19-20-16,-19 19 0,0 0 0,-1 0 15,1 0-15,0-19 0,19 19 0,-19 0 16,19-19-16,0 19 0,-1-19 16,1 0-16,19 19 0,-19-19 0,38 0 15,0-19 1,1 0-16,-1 0 16,0 19-16,0-19 0,0 0 0,-19 0 15,19 19-15,0-19 0,0 0 0,0 19 16,-19-20-16,19 1 0,-19 0 15,-19 19 1,0 0-16,0 0 16,0 0-16,-19 19 0,19-19 0,-19 19 15,-1 1-15,1-20 0,0 19 16,0 0-16,19-19 0,-20 19 0,1 0 0,19-19 16,-19 19-16,19-19 0,0 0 15,0 19-15,0-19 0,19 19 16,19-19-1,0 0-15,0 0 16,0 0-16,0-19 0,19 19 0,0 0 16,-18 0-16,18 0 0,0 0 0,0 0 15,0 0-15,20 0 0,-20 0 0,0 0 16,0 0-16,20 0 0,-20 0 16,0 0-16,0 0 0,0 0 0,1 0 15,-20 0-15,19 0 0,-19 0 16,19 0-16,-19 0 0,0 0 0,0 0 15</inkml:trace>
  <inkml:trace contextRef="#ctx0" brushRef="#br0" timeOffset="59">5463 6980 0,'0'19'0,"20"-19"31,-1 0-31,0 0 0,0 0 16,0 0-16,0 0 0,0 0 0,0 0 15,19-19-15,1 19 0,-20 0 16,19-19-16,0 19 0,0-19 0,1 19 16,-1-20-16</inkml:trace>
  <inkml:trace contextRef="#ctx0" brushRef="#br0" timeOffset="60">7507 6273 0,'-19'0'15,"0"0"17,0 19-32,0 0 15,-1 0-15,-18 0 0,19 1 0,-19-1 16,0 19-16,0 0 0,-1 0 16,-18 0-16,0 1 0,19-1 0,-20 0 15,1 0-15,0 0 0,19 1 16,-20-1-16,20-19 0,-19 19 0,19 0 15,-1-19-15,1 20 0,0-20 0,0 0 16,0 0-16,18 0 0,-18 0 16,19 0-16,-19 0 0,19-19 0,0 19 15</inkml:trace>
  <inkml:trace contextRef="#ctx0" brushRef="#br0" timeOffset="61">7392 6292 0,'0'-19'16,"19"19"-16,-38 0 31,19 19-31,-19-19 16,19 19-16,-19 0 0,0 0 0,0 1 16,-19-1-16,19 19 0,-20-19 15,20 19-15,-19 0 0,0-19 0,0 20 16,0-1-16,-20 0 0,20-19 15,0 19-15,-19 1 0,18-20 0,-18 19 16,19-19-16,-19 19 0,18-19 0,-18 19 16,19-18-16,0-1 0,-20 0 0,20 0 15,0 0-15,19 0 0,-19 0 16,0 0-16,19 0 0,-20-19 16,20 19-16,0-19 0,-19 19 0,19-19 15,0 0-15,0 20 0,0-20 0,-1 0 16,1 0-16,0 0 0,0 0 0,0 0 15,0 0-15,0 0 0,0 0 16,19-20-16</inkml:trace>
  <inkml:trace contextRef="#ctx0" brushRef="#br0" timeOffset="62">6323 7075 0,'19'0'15,"-38"19"16,0-19-15,0 0-16,0 0 0,0 19 16,-1-19-16,1 0 0,-19 0 15,19 19-15,-19-19 0,0 0 0,-1 0 16,-18 20-16,19-20 0,-19 0 0,-1 0 16,20 0-16,-19 0 0,0 0 0,18 0 15,-18 0-15,19 0 0,0 0 0,0 0 16,-1 0-16,1 0 15,19 0-15,-19 0 0,19 0 0,-19 0 0,18 0 16,1-20-16,0 20 0,0 0 16,0 0-16,0 0 0,0 0 15,19-19-15,19 19 47,0 0-47,0 0 16,0 0-16,0 0 15,0 0-15,1 0 0,-1 0 16,0 0-16,0 0 16,0 0-16,0 0 15,-38 0 1,0 19 0,0-19-16,0 0 15,0 0-15,-1 0 0,1 0 0,0 0 16,0 0-16,-19 0 0,19 0 0,0 0 15,-19 0-15,18 0 0,1 0 16,-19 0-16,19-19 0,0 19 0,-19 0 16,19 0-16,0 0 0,-1 0 15,-18-19-15,19 19 0,0 0 0,0 0 16,0 0-16,19-19 0,-19 19 16,0 0-16,0 0 15,19-19 1,19 19 15,-19-19-15,19 19-16,0 19 15,0-19 1,0 0-16,0 0 16,0 19-16,0-19 15,0 0-15,1 0 0,-1 19 16,19-19-16,-19 0 0,19 0 15,0 0-15,1 0 0,-1 0 0,19 0 16,0 0-16,1 0 0,-1 0 0,0-19 16,20 19-16,-20 0 0,0 0 15,20-19-15,-20 19 0,19-19 0,-18 19 16,18-19-16,0 0 0,-18 19 0,18-19 16,-19 0-16,20 0 0,-20-1 15</inkml:trace>
  <inkml:trace contextRef="#ctx0" brushRef="#br0" timeOffset="63">7965 4573 0,'0'-19'16,"19"19"-1,-19-19 1,0 0 15,0 38 16,-19 0-47,19 0 16,-19 0-16,0 1 0,0-1 0,0 0 15,0 0-15,0 0 0,-19 0 16,18 19-16,1-19 0,0 0 0,-19 1 16,19-1-16,0 0 0,0 0 15,-19-19-15,18 19 0,1 0 0,0-19 16,0 19-16,0-19 0,0 19 16,0-19-16</inkml:trace>
  <inkml:trace contextRef="#ctx0" brushRef="#br0" timeOffset="64">8003 4478 0,'0'19'62,"-19"-19"-46,19 19-16,-19-19 0,19 19 0,-19 0 15,0 19-15,0-18 0,-19 18 16,19-19-16,0 19 0,-20 0 0,20 0 16,-19 1-16,0-20 0,19 19 0,-19 0 15,-1 0-15,20-19 0,-19 20 16,19-20-16,-19 19 0,0-19 0,19 0 16,-1 0-16,-18 0 0,19-19 15,-19 19-15,19-19 0</inkml:trace>
  <inkml:trace contextRef="#ctx0" brushRef="#br0" timeOffset="65">8118 4440 0,'19'-19'16,"-38"19"30,19 19-46,-19-19 16,19 19-16,-19 0 0,0-19 16,0 19-16,0 0 0,0 0 15,-1 0-15,1 0 0,0 0 0,0 1 0,0-1 16,0 0-16,0 0 0,0 0 16,0 0-16,19 0 0,-19 0 0,-1 0 15,20 0-15,-19-19 16,19 20-16,-19-1 0,19 0 15,-19 0 1,38-19-16,0 0 31</inkml:trace>
  <inkml:trace contextRef="#ctx0" brushRef="#br0" timeOffset="66">8042 4535 0,'19'-19'0,"-19"0"15,19 0-15,-19 0 16,19 19-1,-19-19 1,-19 19-16,0 0 31,0 19-31,0-19 16,19 19-16,-20 0 0,1-19 16,0 19-16,0 0 0,0 0 15,19 0-15,-19 0 0,0 1 16,0-1-16,0 0 0,19 0 0,-19 0 15,0 0-15,19 0 0,-20 0 0,20 0 16,0 0-16,-19 1 0,19-1 0,-19 0 16,19 0-1,0 0-15,0 0 16,19-19 15,0-19 0,-19 0-15,0 0 0,0 0-16,0 0 15,0-1-15,0 1 0,20 19 0,-20-19 16,0 0-16,0 0 0,19 0 16,-19 0-16,0 0 15,19 0-15,0 0 0,0-1 0,-19 1 16,19 19-16,-19-19 0,19 0 15,0 19-15,-19-19 0,19 19 0,0-19 16,0 0-16,1 0 16,-1 19-1,-19-19-15,-19 19 32,-1 0-17,1 19-15,0 0 0,0-19 16,0 19-16,0 0 0,0 0 0,0-19 15,-19 19-15,19 0 0,19 0 0,-20 1 16,1-20-16,0 19 0,19 0 16,-19-19-16,19 19 0,-19-19 0,19 19 15,0 0-15,19-19 16,0-19 0,0 19-16,0-19 15,1 0 1,-20 0-16,19 0 15,-19-1-15,19 20 0,-19-19 16,0 0-16,-19 19 16,0 0-16,-1 19 15,1-19-15,19 19 16,-19-19-16,19 20 0,-19-20 16,19 19-16,-19-19 0,19 19 0,-19-19 15,19 19-15,0 0 16,19-38 15,-19 0-15,19 19-16,-19-19 0,19 0 15,-19-1-15,19 1 16,-19 0 0,-19 19-16,0 19 15,0 0 1,0 1-16,0-1 0,0-19 0,0 19 15,0 0-15,19 0 0,-20 0 0,1 0 16,19 0-16,-19 0 0,0-19 0,19 19 16,0 1-16,19-20 31,0 0-31,0-20 16,1 1-16,-1 0 0,0 0 15,-19 0-15,19 0 0,0 0 0,0 0 16,-19 0-16,19 0 15,-19-1-15,19 20 0,-19-19 0,0 0 16,-19 19 0,0 19-16,0 0 15,0 1-15,0-1 0,0 0 0,0 0 16,19 0-16,-20 0 0,1 0 16,19 0-16,-19 0 0,19 0 15,-19 1-15,19-1 0,0 0 0,-19-19 0,19 19 16,0 0-1,0 0-15,-19-19 0,19 19 16,19-19-16,-19 19 31,19-38-31,0 19 16,0-19-16,0 0 16,1 19-16,-1-19 0,-19 0 15,19 19-15,0-19 0,-19 0 16,19-1-16,0 20 0,-19-19 0,19 0 15,0 0-15,0 0 16,-19 0-16,19 0 0,-19 0 16,0 0-16,0 0 15,-19 19 1,0 19-16,0-19 16,19 19-16,-19 0 0,0-19 15,19 19-15,-19 0 0,0 0 0,19 0 16,-19 0-16,19 0 0,-19 1 0,19-1 15,-20 0-15,20 0 16,-19 0-16,19 0 16,19-19-1,-19-19 1,20 19-16,-20-19 0,19 0 16,0 0-1,-19 0-15,19-1 0,-19 1 0,0 0 16,19 0-16,-19 0 0,0 0 0,19 0 15,-19 0-15,0 0 0,0 0 16,0-1-16,19 1 0,-38 0 16,0 19-1,0 0-15,19 19 0,-19 0 16,0 1-16,0-1 0,19 0 16,-20-19-16,20 19 0,0 0 15,-19 0-15,19 0 0,0 0 16,19-19-1,1 0 1,-20-19-16,19 19 0,0-19 0,0 0 16,-19 0-16,19 19 0,0-19 15,0 0-15,-19 0 0,19-1 0,-19-18 16,19 19-16,0 0 0,-19 0 16,20 0-16,-20 0 0,0 0 0,0 0 15,19 19-15,-19-19 0,0-1 16,0 1-16,-19 19 15,19 19 1,-20-19-16,1 20 16,0-1-16,0 0 15,0 0-15,0 0 16,19 0 0,0 0-1,0-38-15,19 19 16,0 0-16,-19-19 15,19 19-15,0-19 16,-19 0-16,19 19 16,-19-19-16,-19 19 15,0 0 1,0 19-16,0 0 0,0 0 16,0 0-16,0 0 0,0 0 0,19 0 15,-19 0-15,-1 0 0,20 1 16,-19-1-16,19 0 0,0 0 0,0 0 15,0 0-15,0 0 16,19-19 0,1 0-16,-1 0 15,-19-19 1,19 19-16,-19-19 16,19 19-16,-19-19 15,19 0 1,-19 0-1,19 19-15,-19-19 0,19 19 16,-19-20-16,19 1 0,0 0 16,0 0-1,1 19-15,-20-19 0,19 0 16,0 0-16,-19 0 31,-19 19-31,0 0 16,-1 0-1,1 0 1,38 0 0,1 0-1,-1-19-15,0 19 16,0 0-16,0 0 16,0-19-16,0 19 15,0 0-15,0 0 0,0 0 16,0 0-16,1-19 15,-1 19 1,-38 19 15,19-38 16,19 19-47,0 0 16,0-20-1,0 20-15,0 0 0,0-19 16,0 19-16,0 0 16,0 0-16,-19-19 0,20 19 15,-1 0-15,-38 0 32,-1 0-17,1 0 1,0 0-16,0 19 15,0-19-15,0 0 16,38 0 15,0 0-15,-19 19 31,-19-19-47,19 20 0,-19-20 0,0 19 15,0-19-15,0 19 0,-20 0 16,20 0-16,-19 0 0,0 0 0,19-19 16,-19 19-16,0 0 0,18 0 0,-18 0 15,19 1-15,0-20 0,0 19 16,0 0-16,0-19 0,19 19 0,-19-19 16,19 19-16</inkml:trace>
  <inkml:trace contextRef="#ctx0" brushRef="#br0" timeOffset="67">7908 4612 0,'0'-20'0,"19"20"15,0 0-15,0-19 0,0 19 16,-19 19 0,-19-19-1,0 20-15,19-1 0,-19-19 16,19 19-16,-19 0 0,0 0 0,0 0 15,0 0-15,0 0 0,19 0 16,-19 0-16,-1 1 0,1-1 0,0 0 16,19 0-16,-19-19 15,19 19-15,-19-19 0,19 19 0,19-19 47,0-19-47,0 19 16,-19-19-16,19 19 0,1 0 15,-20-19-15,19 19 16,-38 0 0,19 19-1,-20-19-15,1 19 0,0-19 0,0 19 16,-19-19-16,19 19 0,-19 0 16,-1 0-16,1 0 0,0 1 0,0-20 15,0 19-15,-1 0 0,1 0 0,0 0 16,-19-19-16,19 19 0,-1-19 15,1 19-15,0-19 0,0 0 0,0 19 16,19-19-16,-20 0 0,20 0 16,0 0-16,0-19 0</inkml:trace>
  <inkml:trace contextRef="#ctx0" brushRef="#br0" timeOffset="68">7545 4822 0,'19'0'0,"0"-19"0,0-1 0,1 20 16,-1-19-16,0 19 0,-19-19 16,19 19-16,-19-19 0,19 19 0,-19-19 15,-19 38 1,0 0-1,0-19-15,0 19 0,-1 0 16,1 1-16,0-1 0,0 0 0,-19 0 16,0 0-16,0 19 0,-1-19 0,1 19 15,0-18-15,0-1 0,0 19 0,-1-19 16,-18 0-16,19 0 0,0 19 16,0-19-16,-1 1 0,20-20 0,-19 19 15,19 0-15,0-19 0,-19 19 16,19-19-16,19 19 0,-20-19 0</inkml:trace>
  <inkml:trace contextRef="#ctx0" brushRef="#br0" timeOffset="69">7411 4955 0,'20'0'0,"-1"0"16,-38 0-1,-1 19 1,1-19-16,0 20 0,0-1 16,-19 0-16,0 0 0,0 0 15,-20 0-15,1 19 0,0-19 0,-1 20 16,1-20-16,0 19 0,0-19 0,18 19 15,-18-19-15,19 0 0,0 20 16,-1-20-16,20 0 0</inkml:trace>
  <inkml:trace contextRef="#ctx0" brushRef="#br0" timeOffset="70">7450 5051 0,'19'0'0,"-19"-19"0,19 19 15,-38 0 1,0 19 0,0-19-16,-1 19 0,1 0 0,-19 0 15,0 0-15,-19 0 0,18 0 0,-18 20 16,0-1-16,-19-19 0,18 19 16,1 0-16,-19-19 0,18 20 0,1-20 15,0 19-15,-1-19 0,1 0 16,19 0-16,0 0 0,-1 0 0,20 0 15,-19 1-15,19-20 0</inkml:trace>
  <inkml:trace contextRef="#ctx0" brushRef="#br0" timeOffset="71">7392 5013 0,'19'0'15,"-19"-19"-15,-19 19 16,0 19 0,0-19-16,0 19 0,0 0 15,-19-19-15,0 19 0,18 19 16,-18-19-16,0 0 0,0 0 0,0 1 15,-20 18-15,39-19 0,-19 0 0,0 0 16,19-19-16,0 19 0,0 0 16,0-19-16,-1 19 0,1-19 0,19 19 15,0-38-15,19 19 16,1-19-16,18 0 16,-19 0-16,0 19 0,0-19 0,19 0 15,-19 0-15,20 0 0,-20-20 16,19 20-16,0 0 0,-19 0 0,0 19 15,0-19-15,0 0 0,0 0 16,1 0-16,-40 19 16,1 19-1,0-19-15,0 19 0,-19 0 16,0 0-16,0 0 0,-1 0 0,1 0 16,-19 20-16,19-20 0,-20 0 0,20 19 15,0-19-15,-19 0 0,38 0 0,-20 0 16,1 1-16,19-1 0,-19 0 15,19 0-15,0 0 0,0-19 16,19 19-16,-19-19 0</inkml:trace>
  <inkml:trace contextRef="#ctx0" brushRef="#br0" timeOffset="72">7182 4974 0,'0'-19'0,"-19"19"0,0 19 15,0-19-15,0 0 16,0 20-16,-19-1 0,19 0 0,-20 0 16,1 0-16,0 0 0,0 19 0,0-19 15,-1 20-15,-18-1 0,19-19 16,0 19-16,-1 0 0,1-19 0,19 0 15,-19 20-15,19-20 0,-19 0 0,19 0 16,-1 0-16,1 0 0,0-19 16</inkml:trace>
  <inkml:trace contextRef="#ctx0" brushRef="#br0" timeOffset="73">6819 5223 0,'20'-19'0,"-1"19"0,0-19 16,0-1-16,0 20 16,-38-19-16,0 19 15,0 19-15,-20-19 0,20 20 16,-19-1-16,0 0 0,0 0 0,0 0 16,-1 0-16,-18 19 0,19-19 0,0 20 15,-1-20-15,1 0 0,0 19 16,19-19-16,-19 0 0,19 0 0,0 0 15,0 0-15,-1-19 0,1 19 16,19 1-16,19-40 16,1 20-1</inkml:trace>
  <inkml:trace contextRef="#ctx0" brushRef="#br0" timeOffset="74">6457 5414 0,'19'-19'0,"0"0"0,0-1 15,0 20-15,0-19 0,-19 0 16,-19 19-16,0 19 15,0-19-15,0 19 0,-20 1 16,1-1-16,19 0 0,-19 0 0,0 19 16,0-19-16,-1 0 0,1 19 15,0-19-15,0 1 0,19 18 0,-19-19 16,18 0-16,1-19 0,0 19 0,0 0 16,0 0-16,0-19 15</inkml:trace>
  <inkml:trace contextRef="#ctx0" brushRef="#br0" timeOffset="75">6227 5471 0,'20'0'0,"-1"-19"0,0 0 0,-19 0 15,19 19-15,-19-19 16,-19 38-16,0-19 0,0 19 16,-1 0-16,-18 0 0,19 0 15,-19 0-15,0 19 0,0-19 0,-1 20 16,1-20-16,0 19 0,19-19 0,-19 0 15,-1 0-15,20 19 0,0-38 16,0 20-16,0-1 0,0 0 0</inkml:trace>
  <inkml:trace contextRef="#ctx0" brushRef="#br0" timeOffset="76">6170 5452 0,'19'-19'0,"0"19"15,0-19-15,-19 0 0,20 0 0,-40 19 32,1 0-32,0 19 0,0 0 0,-19 0 15,0 0-15,0 19 0,-1-19 16,1 19-16,0 1 0,-19-20 0,18 19 16,1 0-16,0-19 0,0 19 15,0-19-15,19 1 0,-20-1 0,20 0 16,19 0-16,-19 0 0</inkml:trace>
  <inkml:trace contextRef="#ctx0" brushRef="#br0" timeOffset="77">6075 5452 0,'38'-19'0,"-19"0"0,0 0 15,0 0-15,-19-1 0,19 1 0,-38 19 16,0 0-1,-19 19-15,19 1 0,-19-1 0,-1 0 16,1 19-16,-19 0 0,19 0 0,-20 0 16,1 1-16,19 18 0,-19-19 15,-1 0-15,20-19 0,0 20 0,19-1 16,-19-19-16,19 0 0,-1 0 0,1 0 16,0 0-16</inkml:trace>
  <inkml:trace contextRef="#ctx0" brushRef="#br0" timeOffset="78">5693 5700 0,'19'-19'16,"0"0"-16,0 0 0,0 0 15,0 0-15,-19 0 16,-19 19-16,0 19 16,0-19-16,0 19 0,-19 0 0,18 19 0,-18-19 15,0 0-15,0 19 0,0-18 16,0-1-16,18 0 0,-18 19 15,19-19-15,0-19 0,0 19 0,0 0 16,0 0-16,0-19 0,19 19 0,19-19 16,-19-19-16,19 19 15,0-19-15,0 19 0,0-19 16,0 0-16,0 0 0,0 0 0,1 0 16,18-19-16,-19 18 0,0 1 15,0 0-15,0 0 0,-19 0 0,19 0 16,-19 0-16,0 0 15,-19 38-15,0-19 0,0 19 16,0 0-16,-19 0 0,19 0 0,-20 0 16,1 20-16,0-20 0,0 19 0,0 0 15,-1-19-15,1 19 0,19-19 16,-19 1-16,19 18 0,0-19 0,0 0 16,-1-19-16,20 19 0,-19 0 15,38-19 1</inkml:trace>
  <inkml:trace contextRef="#ctx0" brushRef="#br0" timeOffset="79">5177 5968 0,'19'-20'16,"-19"1"-16,19 19 15,-38-19-15,19 38 0,-19-19 16,0 19-16,0 1 0,0-20 16,0 19-16,0 0 0,-1 0 15,1 0-15,-19 0 0,38 0 0,-19 0 16,0 0-16,0 0 0,19 1 0,-19-1 15,0 0-15</inkml:trace>
  <inkml:trace contextRef="#ctx0" brushRef="#br0" timeOffset="80">5502 5777 0,'0'19'0,"-19"-19"0,-1 0 16,1 19-16,0-19 15,19-19 1,-19 19-16,0 0 0,19-19 16,-19-1-16,19 1 15,0 0-15,0 0 0,0 0 16,0 0-16,0 0 0,0 0 16,0 0-16,0 0 0,0-1 15,-19 20 1,19 20-16,0-1 0,0 0 15,-19 0-15,19 0 0,0 0 0,0 0 16,-19 0-16,19 0 0,-19 0 16,19 20-16,0-20 0,-19-19 0,19 19 15,0 0-15,-20 0 0,20 0 16,-19-19-16,19 19 0,-19 0 16,0-19-1,0 0 1,19-19-16,0 0 0,-19 0 15,19 0-15,0 0 16,0 0-16,0 0 0,0 0 16,0-1-16,0 1 0,0 0 0,0 0 15,-19 0 1,0 38 0,19 0-16,-19 0 0,19 0 15,0 1-15,-19-1 0,19 0 16,0 0-16,0 0 0,-20 0 15,20 0-15,0 0 16,0 0-16,0-38 31,0 0-31,0 0 16,0 0-16,0 0 0,0 0 0,20-19 16,-20 18-16,0-18 0,0 0 15,0 19-15,19-19 0,-19 0 0,0 18 16,0-18-16,0 19 0,0 0 0,0 0 15,0 0-15,0 0 16,0 38-16,-19 0 16,19 0-16,0 0 0,-20 0 0,20 19 15,0-18-15,-19 18 0,19 0 16,-19-19-16,19 19 0,0-19 0,-19 0 16,19 1-16,0-1 0,0 0 15,-19 0-15,38-19 16,-19-19-1,0 0-15,19 0 0,-19-1 16,0 1-16,19 0 0,-19-19 0,19 19 16,-19-19-16,20 0 0,-20-1 15,0 1-15,19 0 0,-19 0 0,19 0 16,-19-1-16,0 1 0,19 0 0,-19 0 16,0 0-16,0-1 0,0 20 15,0 0-15,0-19 0,0 19 16,-19 19-1,19 19-15,-19 19 0,19 0 0,-19 20 16,19-20-16,-20 19 0,1 1 0,19-20 16,-19 19-16,0 0 0,19-19 15,0 1-15,-19-1 0,19 0 0,-19 0 16,19-19-16,0 0 0,-19 20 0,19-20 16,0 0-16,0 0 0,0 0 15,-19 0-15,19 0 16,0-38-16,0 0 31,-19 0-31,19 0 0,0 0 16,0 0-16,0-20 0,19 1 0,-19 19 15,0-19-15,0 0 0,0 0 0,0 18 16,0-18-16,0 19 0,0 0 0,0 0 16,0 0-16,-19 19 15,19 19 1,0 0-16,-19 0 0,19 19 0,0-19 15,-20 1-15</inkml:trace>
  <inkml:trace contextRef="#ctx0" brushRef="#br0" timeOffset="81">5005 5929 0,'19'-19'0,"-19"0"0,19 0 16,-19 0-16,19 0 0,-19 0 0,0-19 15,20 18-15,-20 1 0,0 0 0,19-19 16,-19 19-16,0 0 0,0 0 15,0 0-15,0 0 0,0-1 16,19 20-16,-19-19 0,0 0 16,-19 19-16,0 19 15,19 0-15,0 1 16,-20-1-16,20 19 0,-19-19 16,19 19-16,0-19 0,-19 19 0,19-18 15,0-1-15,0 19 0,-19-19 0,19 0 16,0 0-16,0 0 0,0 0 15,0 0-15,0 1 16,-19-20-16,38 0 16,-19-20-1,19 20-15,-19-19 0,0 0 16,19 0-16,-19 0 0,19 0 16,1-19-16,-20 19 0,0 0 0,19-1 15,-19 1-15,19 0 0,-19 0 16,0 0-16,19 19 0,-19 19 15,-19-19-15,19 19 0,0 19 16,0-18-16,0 18 0,-19 0 16,19 0-16,-19-19 0,19 19 0,-20 1 15,20-1-15,-19 0 0,19-19 16,-19 19-16,19-19 0,-19 1 0,19-1 16,0 0-16,-19 0 0,19 0 15,0 0-15,-19 0 0,19 0 16,0-38-1,19 19-15,-19-19 16,0 0-16,19 0 0,0 0 0,0 0 16,0 0-16,1-20 0,-1 20 0,0 0 15,0-19-15,0 19 0,0 0 16,0 0-16,-19 0 0,19 19 0,0-20 16,-19 1-16,19 19 15,-38 0-15,19 19 0,-19 1 16,0-20-16,19 19 0,-19 0 0,0 0 15,0 0-15,0 0 0,0 0 16,0 0-16,-1 0 0,20 0 0,-19 1 16,0-20-16,19 19 0,-19 0 15,38-19-15,-19-19 16,19 19-16,-19-19 0,19 19 16,1-20-16,-1 1 0,0 0 15,0 0-15,0 0 0,19 0 0,-19-19 16,0 19-16,0 0 0,20-1 15,-20 1-15,0 0 0,0 0 0,0 0 16,0 0-16,0 0 0,0 19 16,-19-19-16,19 19 0,-38 0 15,0 19-15,19 0 16,-38-19-16,19 19 0,0 0 0,-19 0 16,19 0-16,-20 0 0,20 1 15,0-1-15,-19 0 0,19 0 0,0-19 16,19 19-16,-19-19 0,0 19 0,19 0 15,19-19 1,0 0-16,0-19 0,0 19 16,19-19-16,-19 19 0,19-19 15,-18 0-15,18 0 0,0 0 0,0-1 16,0 1-16,1 0 0,-1-19 0,0 19 16,0 0-16,0 0 0,-19 0 15,0 0-15,20-1 0,-20 20 0,-19-19 16,19 19-16,-38 19 15,0 1-15,-20-1 0,1 0 16,0 19-16,0-19 0,0 19 16,0-19-16,-20 20 0,20-20 0,0 0 0,0 19 15,19-19-15,-1 0 0,1 0 16,0-19-16,0 19 0,19 0 0,19-19 31,0 0-31,0-19 0,20 19 0,-20-19 16,19 0-16,0 0 0,0 0 0,1 0 15,-1 0-15,-19 0 0,19 0 0,0-1 16,0 1-16,-19 0 0,1 19 16,18-19-16,-19 0 0,0 19 15,0-19-15,-19 38 16,-19-19-16,0 19 16,0-19-16,-19 19 0,18 0 0,-18 0 15,19-19-15,-19 20 0,19-1 16,-19 0-16,19-19 0,0 19 0,-1-19 15,1 19-15,0-19 0,19 19 16,0-38-16,19 19 16,0 0-16,1-19 0,18 0 0</inkml:trace>
  <inkml:trace contextRef="#ctx0" brushRef="#br0" timeOffset="82">5292 5891 0,'-39'0'0,"20"0"0,0 0 15,19-19 1,19 0-16,0 0 0,1 0 16,-1 0-16,0 0 0,0-1 0,0 1 15,0-19-15,19 19 0,-19 0 0,0 0 16,-19 0-16,19 0 0,1 19 16,-20-19-16,19-1 0,0 1 15,-38 19-15,0 0 16,-1 0-16,1 19 0,0-19 15,0 20-15,0-20 0,0 19 16,0-19-16,0 19 0,0 0 16,0-19-16,19 19 0,-19-19 0,-1 19 15,20-38 1,0 0 0,20 0-16,-20 0 0,19 19 0,-19-19 15,19-1-15,-19 1 0,19 0 16,-19 0-16,0 0 0,19 0 15,-19 0-15,0 0 0,19 19 0,-19-19 16,0 0-16,-19 38 31,19 0-31,0 0 0,-19 0 16,19 0-16,0 0 0,0 0 16,-19 0-16,19 0 0,0 1 15,0-1-15,0 0 0,19-19 16,0 0-1,0 0-15,-19-19 16,19 19-16,-19-19 0,19 19 0,-19-20 16,19 1-16,0 19 0,-19-19 15,19 0-15,1 0 0,-20 0 0,19 19 16,-19-19-16,19 0 0,0 0 16,-19 0-16,19 19 15,-19 19 1,0 0-16,0 0 15,-19 0-15,19 0 0,0 0 16,-19 0-16,19 0 16,-19 0-16,19 1 0,19-20 15,0 0 1,0 0-16,0-20 0,0 20 0,0-19 16,19 19-16,-18-19 0,18 0 15,-19 0-15,19 0 0,0 0 0,-19 0 16,20-19-16,-20 19 0,19-1 0,-19 1 15,0 0-15,0 19 0,0-19 16,0 0-16,-19 0 0,0 38 16,-19-19-1,0 19-15,0 0 0,0 0 16,-19 0-16,19 1 0,0 18 0,-1-19 16,-18 0-16,19 0 0,0 0 0,19 0 15,-19 0-15,0 0 0,19 0 16</inkml:trace>
  <inkml:trace contextRef="#ctx0" brushRef="#br0" timeOffset="83">6476 4974 0,'19'-19'0,"-19"0"15,19 19-15,-19-19 0,-19 19 16,0 0-16,-20 19 16,20-19-16,-19 38 15,0-18-15,0 18 0,-19 0 0,-1 19 16,1-19-16,-19 39 0,-1-20 15,1 0-15,-1 20 0,20-20 0,-19 0 16,37 1-16,-18-20 0,19 0 0,0 0 16,19-19-16</inkml:trace>
  <inkml:trace contextRef="#ctx0" brushRef="#br0" timeOffset="84">6495 4898 0,'19'0'0,"0"0"16,-19-19-1,0 38 1,-19-19-16,19 19 0,-19 0 0,0 0 16,-20 20-16,1-20 0,19 38 15,-38-19-15,19 19 0,0-18 0,-20 18 16,20 0-16,0-19 0,19 1 16,-19-1-16,18 0 0,1 0 0,0-19 15,0 19-15</inkml:trace>
  <inkml:trace contextRef="#ctx0" brushRef="#br0" timeOffset="85">6877 4994 0,'-19'0'16,"0"0"-16,-1 19 15,-18 0-15,19-19 0,-19 38 0,-19-19 16,18 19-16,1-19 0,-19 20 16,0-1-16,18 0 0,1 0 0,-19-19 15,38 19-15,-19-18 0,0 18 0,18-19 16,1 0-16,0 0 0,19 0 16</inkml:trace>
  <inkml:trace contextRef="#ctx0" brushRef="#br0" timeOffset="86">6762 5127 0,'38'0'0,"-38"-19"0,19 0 16,1 19-16,-40 0 16,1 0-16,19 19 0,-38-19 0,19 19 15,-19 0-15,0 0 0,-1 20 16,1-20-16,-19 19 0,19-19 0,0 19 15,-1 0-15,20-18 0,-19-1 0,19 0 16,0 0-16,0 0 0</inkml:trace>
  <inkml:trace contextRef="#ctx0" brushRef="#br0" timeOffset="87">7068 5032 0,'19'-19'0,"0"19"0,0-19 16,-38 19 0,0 19-16,0-19 0,0 19 15,-20 0-15,1 0 0,0 19 0,0-19 16,19 0-16,-19 20 0,-1-20 0,20 0 16,0 0-16,0-19 0,19 19 15</inkml:trace>
  <inkml:trace contextRef="#ctx0" brushRef="#br0" timeOffset="88">7354 4936 0,'19'-19'0,"0"0"0,0 19 16,1-19-16,-40 19 15,20 19-15,-19-19 0,0 19 0,0-19 16,-19 19-16,19 0 0,0 0 15,0 1-15,0-20 0,-1 19 0,1-19 16,19 19-16,-19-19 0</inkml:trace>
  <inkml:trace contextRef="#ctx0" brushRef="#br0" timeOffset="89">7641 4745 0,'19'-19'0,"0"19"0,0-19 0,-19 0 15,-19 19 1,0 0-16,0 19 16,0 0-16,-20 0 0,1 0 0,0 20 0,-19-1 15,18-19-15,-18 19 0,0 0 16,19 0-16,-1-18 0,1 18 0</inkml:trace>
  <inkml:trace contextRef="#ctx0" brushRef="#br0" timeOffset="90">7297 4974 0,'0'-19'0,"19"19"15,-38 0-15,0 0 16,0 0-16,-20 19 0,1 1 16,0-1-16,-19 19 0,19-19 0</inkml:trace>
  <inkml:trace contextRef="#ctx0" brushRef="#br0" timeOffset="91">4146 3351 0,'0'-19'32,"-19"19"-32,19-19 31,-19 19-15,19-19 15,19 19 16,0 0-47,-19 19 0,19-19 15,0 0-15,0 19 16,0-19-16,0 19 16,0-19-16,-19 19 0,19-19 15,1 19-15,-1 0 0,-19 1 16,19-20-16,-19 19 0,0 0 15,19 0-15,-19 0 16,0 0 0,0 0-16,-19-19 15,19 19 1,-19-19-16,0 0 16,-1 0-16,20-19 15,-19 19-15,0 0 16,19-19-16,-19 19 0,0-19 15,0 19-15,0-19 16,0 19-16,0 0 16,19-19-16,-19 19 0,-1 0 15,20-19 1,-19 19-16,19-19 31,19 19-31,-19 19 0,20-19 16,-1 0-16,0 0 15,0 19-15,0-19 0,0 19 0,0-19 16,0 19-16,0-19 0,-19 19 16,19-19-16,1 19 0,-1-19 0,0 19 15,0 0-15,0-19 0,-19 19 16,19-19-16,-19 20 16,19-20-16,-19 19 15,-19-19 1,0-19-1,0 19-15,19-20 16,-19 20-16,0-19 0,19 0 16,-19 19-16,19-19 0,-20 0 15,1 0-15,19 0 16,-19 0-16,38 19 16,0 19-1,1 0-15,-1 0 16,0 0-16,0-19 0,0 19 0,0 0 15,0 0-15,0 1 0,-19-1 16,19 0-16,0 0 0,1 0 0,-20 0 16,19 0-16,-19 0 0,19-19 0,-19 19 15,0 0-15,0 0 16,-19-19-16,0-19 16,-1 19-16,1-19 15,0 19-15,19-19 0,-19 0 16,0 0-16,0 0 0,0 0 0,0 0 15,0 0-15,0 0 0,19-1 16,-20 1-16,20 0 0,-19 0 0,0 0 16,38 19 15,-19 19-31,19 0 0,-19 0 0,20 0 16,-20 1-16,19-1 0,0 0 15,-19 19-15,19-19 0,0 19 0,-19-19 16,19 0-16,-19 0 0,0 1 0,19-1 15,-19 0-15,19-19 0,-19 19 16,19-19 0,-38-19-16,19 0 15,0 0-15,-19-1 0,19 1 16,-19-19-16,19 19 0,-19 0 0,19 0 16,0 0-16,-19 0 0,19 0 15,-19 0-15,19-1 16,0 40-16,19-1 15,-19 0-15,19 19 0,0-19 0,0 19 16,0 19-16,0-18 0,20 18 0,-20 0 16,19 1-16,-19-1 0,0-19 15,19 19-15,-19-18 0</inkml:trace>
  <inkml:trace contextRef="#ctx0" brushRef="#br0" timeOffset="92">4279 3676 0,'0'-19'0,"-19"19"0,19-19 15,0 38 16,0 0-31,19 0 16,-19 0-16,20 19 0,-1-19 0,0 19 16,0 20-16,0-20 0,0 19 0,0-19 15,0 20-15,0-20 0,0 19 16,1-19-16,-1 1 0,0-1 0,0 0 16,0 0-16,0 0 0,-19-18 15,19 18-15,-19-19 0,19 0 0,-19 0 16</inkml:trace>
  <inkml:trace contextRef="#ctx0" brushRef="#br0" timeOffset="93">4299 3676 0,'0'-19'16,"0"0"-16,19 19 15,0 0 1,0 19-16,0 0 15,0 0-15,0 19 0,0 0 16,0 0-16,0 1 0,1-1 0,-1 19 16,0 0-16,0-18 0,0 18 15,-19-19-15,19 0 0,-19 20 0,19-20 16,0 0-16,-19-19 0,0 19 0,19 1 16,-19-20-16,19 0 0,-19 0 15,19 0-15,-19 0 0,0 0 0,20-19 16</inkml:trace>
  <inkml:trace contextRef="#ctx0" brushRef="#br0" timeOffset="94">4642 4077 0,'0'-38'0,"0"19"16,-19-20-16,19 20 0,0 0 0,0 0 15,0 0-15,-19 19 0,19-19 0,0 0 16,0 38-1,19 0-15,-19 0 0,19 0 16,-19 0-16,19 19 0,0-18 16,1 18-16,-1 0 0,-19 0 0,19 0 15,0-19-15,0 20 0,0-20 0,-19 19 16,19-19-16,0 0 0,-19 19 0,19-19 16,0 1-16,-19-1 15,20 0-15,-20 0 0,0-38 31,0 0-31,-20 0 16,20-1-16,-19-18 0,0 19 0,19-19 16,-19 0-16,0 0 0,0-1 15,0 1-15,19 0 0,-19 19 16,0-19-16,19 19 0,-19-1 0,19 1 16,0 0-16,-20 0 0,20 0 15,20 19-15,-1 0 16,-19 19-16,19 0 15,0 0-15,0 0 0,-19 1 0,19-1 16,0 0-16,0 0 0,-19 0 16,19 0-16,0 0 0,-19 0 0,0 0 15,20-19-15,-20 19 0,19-19 0,-19 20 16,0-1-16,0-38 16,-19-1-1,-1 1 1,20 0-16,-19 0 0,0-19 0,0 19 15,19 0-15,-19-19 0,0 18 0,0 1 16,0-38-16,19 38 16,-19 19-16,19-19 0,0 0 0,19 38 31,0-19-31,0 19 0,0 0 0,0 0 16,0 0-16,19 0 0,-18 0 0,-1 20 15,19-20-15,-19 0 0,19 0 0,-19 0 16,0 0-16,20 0 0,-20 0 15,0 0-15,0-19 0,0 20 16,0-1-16,0-19 0,0 19 0,0-19 16,0 19-16,-19 0 0,20-19 0,-1 19 15,-19 0-15,19 0 0,-19 0 16</inkml:trace>
  <inkml:trace contextRef="#ctx0" brushRef="#br0" timeOffset="95">4948 4096 0,'-19'-19'15,"0"0"-15,19 0 0,-19 0 16,19-1-1,0 40-15,19-1 16,0 0-16,0 0 0,0 0 16,0 19-16,19 0 0,-19-19 15,20 20-15,-20-1 0,19 0 0,-19 0 16,19-19-16,-19 20 0,19-1 0,-18-19 16,-1 19-16,0-19 0,19 0 0,-19 0 15,-19 0-15,19 0 0,0 1 16,0-1-16</inkml:trace>
  <inkml:trace contextRef="#ctx0" brushRef="#br0" timeOffset="96">4719 4115 0,'-19'-19'16,"-1"19"-16,1-19 0,0 0 16,0 19-16,19-19 0,19 19 31,0 19-31,-19 0 0,39 19 0,-20 0 16,0 0-16,19 1 0,-19-1 15,0 0-15,19 0 0,-19 0 0,1 1 16,-1-1-16,0 0 0,0 0 15,0-19-15,0 19 0,0-18 0,0 18 16,-19-19-16,19 0 0,-19 0 0,19 0 16,-19 0-16</inkml:trace>
  <inkml:trace contextRef="#ctx0" brushRef="#br0" timeOffset="97">4795 4306 0,'0'-19'0,"-19"-19"0,0 19 16,19 0-16,-19-1 0,19 1 0,-19 0 16,19 0-16,19 38 0,0 0 15,0 0-15,0 20 0,0-1 16,0 0-16,0 0 0,0 20 16,20-20-16,-20 0 0,0 19 15,0-19-15,0 1 0,0-1 0,-19 0 0,19 0 16,0 0-16,0 1 15,-19-20-15,20 0 0,-20 0 0,0 0 0,19 0 16,-19 0-16,0 0 16,0-38-16</inkml:trace>
  <inkml:trace contextRef="#ctx0" brushRef="#br0" timeOffset="98">4871 4402 0,'0'-39'0,"-19"1"16,0 19-16,19 0 0,-19 0 0,19 0 15,0 0-15,-19 19 0,19 19 16,19 0-16,-19 19 0,0-19 0,19 19 16,-19 1-16,0-1 0,19 0 15,-19 19-15,19-19 0,-19 1 16,20-1-16,-20 0 0,0 0 0,19-19 16,-19 19-16,0-18 0,19-1 0,-19 0 15,0 0-15,19 0 16,-19-38-16,0 0 15,0 0-15,-19-20 16,19 1-16,0 0 0,-19 0 0,19-19 16,-19 18-16,19-18 0,-20 19 15,20-19-15,-19 38 0,19-20 0,0 1 0,-19 19 16,19 0-16,0 0 0,0 38 16,0 0-1,0 0-15,0 0 0,0 19 16,0 1-16,19-20 0,-19 19 0,0 0 15,0-19-15,19 19 0,-19-19 16,20 1-16,-20-1 0,0 0 0,19 0 16,0-19-16,0 0 0,0-19 15,0 19-15,-19-38 16,19 18-16,-19-18 0,19 0 0,-19 0 16,19 0-16,-19-20 0,0 20 0,0-19 15,0 19-15,19 19 0,-19-20 16,0 20-16,0-19 0,0 19 0,0 0 15,20 19-15,-20 19 16,0 0-16,0 0 0,19 19 16,-19-18-16,19-1 0,-19 19 0,19-19 15,-19 0-15,19 19 0,-19-19 16,0 0-16,19 1 0,-19-1 0,19 0 16,-19 0-16,0 0 15,19-19-15,0 0 16,-19-19-16,0 0 15,0 0-15,0-20 16,-19 20-16,19 0 0,0 0 0,0 0 16,0 0-16,0 0 0,0 0 15,0 38 1,19 0-16,-19 0 16,19 0-16,-19 0 0,20 19 0,-1-18 15,0-1-15,0 0 0,-19 19 0,19-19 16,0 0-16,0 0 0,0 0 15,-19 0-15,19-19 0,0 19 16,-19 1-16,19-20 0,-19 19 0,20-19 16,-1 0-16,-19-19 15,0-1 1,-19 1-16,19 0 16,0 0-16,-20 0 15,20 0-15,-19 0 16,19 0-16,0 0 15,19 19 1,1 0 0,-20 19-16,19-19 15,0 0-15,0 19 0,0-19 16,0 19-16,0 0 0,0-19 16,-19 19-16,19-19 0,0 0 0,-19 19 15,20-19-15,-20 19 0,19-19 16,0 0-16,0 0 15,-19-19 1,0 0 0,0 0-16,-19 19 15,19-19-15,-19 0 16,19 0-16,19 19 31,-19 19-31,19-19 16,-19 19-16,19-19 0,0 19 0,-19 0 15,19 0-15,0-19 0,-19 19 16,19 0-16,0-19 0,-19 20 16,20-1-16,-20 0 0,19-19 0</inkml:trace>
  <inkml:trace contextRef="#ctx0" brushRef="#br0" timeOffset="99">5005 4554 0,'0'-19'0,"-19"0"0,38 19 31,-19 19-31,0 0 0,0 0 16,19 0-16,-19 1 0,19 18 16,-19-19-16,19 19 0,-19 0 0,20 0 15,-20 1-15,19-20 0,-19 19 0,0 0 16,19-19-16,-19 19 0,0-18 16,19-1-16,-19 0 0,0 0 0,19-19 15,-19 19-15,0-38 16,0 0-1,0 0-15,0 0 0,0-1 0,0 1 0,-19-19 16,19 0-16,-19 0 0,19 0 16,-19-1-16,0 1 0,19 0 0,-20 19 15,20-19-15,-19 19 0,19-1 16,-19 1-16,0 19 0,19 19 16,-19-19-16,19 20 0,0-1 15,0 19-15,0-19 0,0 0 16,19 19-16,-19-19 0,0 20 0,19-20 15,-19 0-15,0 0 0,19 0 0,-19 0 16,19 0-16,1-19 16,-1 0-16,0 0 15,-19-19-15,19 19 0,-19-19 16,0 0-16,19 0 0,-19 0 0,0 0 16,0-1-16,0-18 0,0 19 15,0 0-15,0 0 0,0 0 16,-19 19-16,19 19 15,0 0-15,0 0 0,0 19 16,0-19-16,0 20 0,0-1 0,0 0 16,-19 0-16,19 0 0,0 1 0,0-1 15,0-19-15,0 19 0,0-19 16,0 19-16</inkml:trace>
  <inkml:trace contextRef="#ctx0" brushRef="#br0" timeOffset="100">4795 4402 0,'0'-20'0,"0"40"16,0-1 0,19 0-16,-19 19 0,0-19 15,19 19-15,-19 19 0,19-18 16,-19-1-16,19 19 0,-19 0 0,20 1 16,-20-1-16,0 0 0,19 1 0,-19-1 15,19 19-15,-19-18 0,0-20 0,19 19 16,-19-19-16,0 1 0,0-1 15,19 0-15,-19 0 0,0-19 0,19 0 16</inkml:trace>
  <inkml:trace contextRef="#ctx0" brushRef="#br0" timeOffset="101">5043 4803 0,'0'-58'0,"19"1"16,-19 19-16,0 0 0,0-1 0,20 20 15,-20 0-15,0 0 0,0 0 0,19 19 16,-19 19-16,0 0 0,0 19 16,19-19-16,-19 20 0,0 18 0,0-19 15,0 19-15,0-18 0,0 18 16,0 0-16,0 1 0,0-20 0,0 0 16,0 0-16,0 0 0,0-19 0,0 1 15,19-1-15,0-19 16,0 0-16,-19-19 0,19-1 0,0 1 15,-19-19-15,19 0 0,0 0 16,-19-20-16,20 1 0,-1 0 0,-19 0 16,19 18-16,0-18 0,-19 19 0,19 19 15,-19-19-15,19 18 0,-19-18 0,19 19 16,-19 38 0,19 0-1,-19 0-15,0 1 0,0 18 0,0-19 16,0 0-16,0 0 0,0 0 15,0 0-15,0 0 0,19-19 0,-19 19 16,0 1-16,19-20 16,-19-20-16,19 20 0,-19-19 15,20 0-15,-20 0 0,19 19 0,-19-19 16,19 0-16,-19 0 0,0 0 0,19 0 16,-19 38-1,0 0-15,-19 19 16,19-19-16,0 0 0,-19 19 15,19 1-15,-19-1 0,19-19 0</inkml:trace>
  <inkml:trace contextRef="#ctx0" brushRef="#br0" timeOffset="102">3859 2339 0,'-19'0'16,"19"-19"15,0 0-15,0 0-16,0 0 16,0-1-16,19-18 0,-19 19 0,0 0 15,0-19-15,0 19 0,19-19 16,-19 18-16,0-18 0,19 19 0,-19 0 15,0 0-15,20-19 0,-20 19 16</inkml:trace>
  <inkml:trace contextRef="#ctx0" brushRef="#br0" timeOffset="103">4012 1441 0,'-19'0'15,"19"-19"110,19 19 47,-38 0-78</inkml:trace>
  <inkml:trace contextRef="#ctx0" brushRef="#br0" timeOffset="104">4012 1480 0,'0'-20'0,"0"1"62,19 19-46,0 0-1,0 0 1,0 0 0,-19 19-16,20-19 0,-1 0 0,-19 20 15,19-20-15,0 19 0,-19 0 0,19-19 16,0 19-16,-19 0 0,19 0 0,-19 0 16,19 0-16,-19 0 0,19 0 15,0 1-15,-19-1 16,20 0-16,-20 0 0,0 0 15,19 0-15,-19 0 16</inkml:trace>
  <inkml:trace contextRef="#ctx0" brushRef="#br0" timeOffset="105">4222 1651 0,'-19'0'16,"19"-19"-16,-19 0 0,19 0 15,0 0 1,-19 19 0,19-19-16,19 19 31,-19 19-31,0 0 15,19-19-15,-19 19 16,19 0-16,-19 0 0,0 1 0,19-1 16,-19 0-16,19 0 0,-19 0 15,0 0-15,19 0 0,-19 0 0,0 0 16,0 0-16,0 1 0,0-1 0,0 0 16,0 0-16,0 0 0,0 0 15,0 0-15,-19 0 16,19 0-16,0-38 15,-19 0 1,19 0 0,0 0-16,0 0 0,0 0 0,0 0 15,0 0-15,0-1 0,0 1 0,19 0 16,-19 0-16,0 0 0,0 0 16,0 0-16,-19 19 15,19 19-15,0 0 0,0 0 16,-19 0-16,19 19 0,0-18 15,-19-1-15,19 19 0,0-19 0,0 19 16,-19-19-16,19 0 0,0 0 16,0 0-16,0 1 0,0-1 0,0 0 15,19-38 1,-19 0 0,0-1-16,0 1 0,0 0 15,0 0-15,0 0 0,0-19 0,0 19 16,0-19-16,0 19 0,-19-20 15,19 20-15,0-19 0,0 19 0,0 0 16,0 0-16,0 0 0,-19 0 16,19-1-16,0 1 0,-19 19 15,19-19-15,-19 19 32,0 19-1,19 0 0,-20-19-31,20 20 0,0-1 16,-19 0-16,19 0 15,-19 0-15,19 0 16,0 0-16,-19-19 0,19 19 0,0 0 16,-19 0-16,19 1 15,0-1 1,19-19-1,-19-19-15,19-1 16,-19 1-16,19 19 0,-19-19 16,19 0-16,-19 0 15,20 0-15,-20 0 0,19 0 0,-19 0 16,19 0-16,-19-1 16,0 40-1,0-1 1,0 19-16,0-19 0,-19 0 15,19 19-15,0 0 0,0 1 16,-19-20-16,19 19 0,0 0 0,0-19 16,0 19-16,-20 1 0,20-20 15,0 0-15,0 19 0,0-19 0,0 0 16,0 0-16,0 0 0,0 0 16,0 1-16,20-20 31,-20-20-31,0 1 15,19 0-15,0 0 0,-19 0 16,0 0-16,19-19 0,-19 19 0,19 0 16,-19-1-16,0 1 0,19 0 15,-38 38 17,19 0-32,0 1 0,-19-1 15,19 19-15,-19-19 0,0 19 0,19-19 16,-19 19-16,-1 1 0,20-20 0,0 19 15,-19-19-15,19 0 0,0 0 16,0 0-16,0 0 0,0 1 16,19-20-16,1 0 15,-20-20-15,19 20 0,0-19 0,0 0 16,0 0-16,-19 0 0,19 0 16,-19-19-16,19 19 0,-19 0 15,19-1-15,-19 1 0,19 0 16,0 0-16,-19 0 0,0 0 15,20 19-15,-40 0 16,20 19 0,0 0-16,0 0 15,0 0-15,-19 0 0,19 1 16,0-1-16,-19 0 16,19 0-16,0 0 0,0 0 0,-19 0 15,19 0-15,0 0 16,19-19-1,-19-19 1,19 19-16,-19-19 16,0 0-16,19 0 0,-19 0 0,0 0 15,20 0-15,-20 0 0,0-1 0,19 1 16,-19 0-16,0 0 0,19 0 16,-38 19-1,19 19-15,0 0 16,-19 0-16,19 0 15,-20 1-15,20 18 0,-19-19 0,19 19 0,0 0 16,-19-19-16,19 20 0,0-1 16,0-19-16,-19 0 0,19 19 0,0-19 15,19 0-15,-19 0 0,19-19 16,0 0 0,-19-19-16,0 0 0,20 19 15,-20-19-15,0 0 0,0 0 16,19 0-16,-19 0 0,0 0 0,0 0 15,19-1-15,-19 1 0,0 0 0,0 0 16,-19 19 0,19 19-16,0 0 15,-19 0-15,19 1 16,0-1-16,-20 0 0,20 19 16,0-19-16,0 0 0,0 0 0,0 0 15,-19 0-15,19 1 0,0-1 16,19-19-16,1 0 15,-20-19 1,19 19-16,-19-20 0,19 1 16,-19 0-16,0 0 0,19 0 0,-19 0 15,0 0-15,19 0 16,-19 0-16,0 0 0,0 38 31,0 0-31,-19-19 16,19 19-16,0 0 0,0 19 0,0-19 15,-19 0-15,19 0 0,0 1 16,0-1-16,0 0 0,0 0 0,0 0 16,0 0-16,0 0 15,19-38-15,0 19 16,-19-19-16,19 19 16,-19-19-16,0 0 0,19 0 15,-19 0-15,19-1 0,-19 1 16,0 0-16,0 0 15,0 38 1,0 0-16,0 0 0,-19 1 16,19 18-16,0-19 0,0 0 15,0 19-15,0-19 0,0 0 16,0 20-16,0-20 0,0 0 0,0 0 16,0 0-16</inkml:trace>
  <inkml:trace contextRef="#ctx0" brushRef="#br0" timeOffset="106">4528 2759 0,'19'-19'15,"-19"0"-15,0 0 0,0 0 16,19 19-16,-19-19 15,0 0-15,0 38 16,19-19-16,-19 19 0,-19 0 16,19 0-16,0 19 0,0-19 15,0 19-15,0-18 0,0 18 0,0 0 16,-19-19-16,19 19 0,0-19 16,0 19-16,0-18 0,0-1 0,0 0 15,0 0-15,19-19 0,-19 19 0,19-19 16,-19-19-1</inkml:trace>
  <inkml:trace contextRef="#ctx0" brushRef="#br0" timeOffset="107">4623 3046 0,'19'-39'0,"-19"20"0,0 0 16,19-19-16,-19 19 0,0-19 15,19 19-15,-19 0 0,0-1 0,0 1 16,20 0-16,-20 0 0,0 0 16,0 38 15,0 0-31,0 0 0,-20 0 15,20 1-15,0-1 16,0 0-16,0 0 0,0 0 16,20-19-1,-20-19-15,19 0 16,-19 0-16,0 0 16,19-1-16,-19 1 0,0 0 15,0 0-15,19 0 0,-19 0 16,0 0-16,0 38 15,19 0 1,-19 0-16,0 0 16,0 0-16,0 0 0,0 1 15,19-1-15,-19 0 0,0 0 0,0 0 16,0 0-16,19 0 16,-19 0-16</inkml:trace>
  <inkml:trace contextRef="#ctx0" brushRef="#br0" timeOffset="108">4509 2664 0,'0'-19'16,"-19"-1"-16,-1 1 0,20 0 16,-19-19-16,19 19 0,-19 19 0,19-19 15,-19 0-15,19 0 0,-19 19 0,19-19 16,0-1-16,0 1 16,19 19-1,0 0 1,-19 19-16,19 1 0,0-1 0,1 19 15,-1-19-15,0 0 0,0 19 0,0-19 16,0 20-16,0-20 0,0 19 16,0-19-16,-19 0 0,19 0 0,0 0 15,1 0-15,-1 0 0,0 1 16,0-1-16,0-19 16,-19 19-16</inkml:trace>
  <inkml:trace contextRef="#ctx0" brushRef="#br0" timeOffset="109">4680 2606 0,'-19'-19'16,"19"0"-16,0 0 0,-19 19 16,38-19-16,0 38 15,-19 0 1,20 0-16,-1 0 0,-19 0 15,19 1-15,0-1 0,-19 19 0,19-19 16,-19 19-16,19 0 0,0-19 16,-19 20-16,19-20 0,-19 19 0,19-19 15,-19 0-15,0 19 0,0-19 0,19 0 16,-19 1-16</inkml:trace>
  <inkml:trace contextRef="#ctx0" brushRef="#br0" timeOffset="110">4299 2549 0,'-20'0'16,"1"0"0,19-19-16,0 38 31,0 0-31,0 0 16,19-19-16,1 38 0,-20-18 15,19-1-15,0 0 0,-19 19 0,19-19 16,0 0-16,-19 19 0,19-19 15,0 1-15,-19-1 0,19 0 16,-19 0-16</inkml:trace>
  <inkml:trace contextRef="#ctx0" brushRef="#br0" timeOffset="111">4260 2645 0,'-19'-39'16,"0"20"-16,19 0 0,-19 0 0,0 0 15,19 0-15,-19 19 16,38 19-16,-19 0 16,0 0-16,19 0 0,0 0 0,19 20 15,-19-1-15,20 0 0,-20 0 16,19-19-16</inkml:trace>
  <inkml:trace contextRef="#ctx0" brushRef="#br0" timeOffset="112">4222 2454 0,'0'-20'31,"0"40"1,-19-1-32,19 0 15,-19 0-15,19 0 0,0 0 16,-19 0-16,19 0 0,-19 0 15,19 0-15,-19 1 0,19-1 0,-19 0 16,19 0-16,0 0 16,-20-19-16,20 19 0,0 0 15,0-38 1,0 0 0,20 19-16,-20-19 15,19 0-15,-19 0 16,19 19-16,-19-19 0,19-1 15,0 20 1,-19 20-16,0-1 16,0 0-16,0 0 15,0 0-15,-19 0 0,19 0 0,0 0 16,0 0-16,0 0 0,0 1 16,0-1-16,0 0 0,19-19 31,0 0-31,-19-19 15,19 19-15,-19-19 0,19-1 0,0 1 16,-19 0-16,19 19 0,-19-19 0,20 0 16,-20 0-16,19 0 0,-19 0 0,19 0 15,-19 0-15,19-1 16,-38 20 0,0 20-1,0-1-15,-1 0 16,20 0-1</inkml:trace>
  <inkml:trace contextRef="#ctx0" brushRef="#br0" timeOffset="113">4165 2339 0,'0'-38'0,"-19"0"15,19 18-15,0-18 0,-19 0 0,19 19 16,0-19-16,-19 19 0,19 0 0,0-1 15,0 1-15,0 0 0,0 0 16,-20 0-16,20 38 31,0 0-31,0 0 0,0 20 0,20-1 16,-20 0-16,0 0 0,0 0 0,19 20 16,-19-20-16,0 0 0,19 19 15</inkml:trace>
  <inkml:trace contextRef="#ctx0" brushRef="#br0" timeOffset="114">5769 1308 0,'-19'0'0,"0"0"32,19-19-1,0-1-15,19 20-16,-19-19 15,19 19-15,-19-19 16,19 19-16,0-19 15,0 19 1,-19-19 0,-19 19-1,19 19-15,-19-19 0,0 0 16,0 19-16,0-19 0,0 19 16,0-19-16,0 19 0,-20-19 0,20 20 15,0-20-15,19 19 0,-19-19 16,0 19-16,0-19 0,0 0 15,19 19-15,19-19 32,-19-19-32,19 19 0,-19-19 0,19 19 15,0-19-15,0-1 16,0 1-16,0 19 0,1-19 16,-1 0-1,-38 19 1,-1 19-1,1-19-15,0 19 0,0-19 16,0 19-16,19 1 0,-19-1 0,0-19 16,0 19-16,0 0 0,0-19 0,19 19 15,-19-19-15,-1 19 0,20 0 16,0 0-16,20-38 31,-1 19-31,0-19 0,0 19 16,0-19-16,0 0 0,0 19 0,-19-19 15,19 0-15,0 0 0,0 19 16,0-20-16,1 1 0,-1 19 16,-19-19-16,19 19 0,-38 0 15,0 19 1,-1 0-16,20 1 0,-19-1 0,0 0 16,-19 0-16,19 0 0,0 0 15,0 0-15,19 19 0,-19-19 0,0-19 16,0 20-16,19-1 0,-20 0 15,20 0-15,0 0 0,0 0 16,20-19 0,-1 0-16,0 0 0,0-19 0,0 19 15,0-19-15,0 0 0,0 0 16,19 0-16,-19-1 0,20 1 0,-20 0 16,0 0-16,19 0 0,-19 0 0,0 19 15,0-19-15,0 0 0,1 0 16,-1 19-16,-38 19 15,-1 0 1,1 0-16,0 19 0,-19-19 0,19 0 16,0 0-16,-19 20 0,19-20 0,-1 0 15,1 19-15,0-19 0,0-19 16,0 19-16,0 0 0,19 0 0,-19 1 16,38-20-16,0 0 15,0 0-15,0 0 16,0-20-16,0 20 0,1-19 0,-1 0 15,0 0-15,0 0 0,0 0 16,0 0-16,19 0 0,-19 19 0,0-19 16,-19 0-16,20-1 0,-1 20 15,0-19-15,0 0 0,-38 38 32,0 0-32,0 1 15,-1-1-15,1 0 0,0 0 16,0 0-16,0-19 0,0 19 0,0 0 15,0 0-15,0 0 16,19 0-16,19-19 16,0 0-1,0 0-15,0-19 0,0 0 0,0 19 16,0-19-16,0 0 0,1 0 0,-1 0 16,0 0-16,19 19 0,-19-19 15,0 0-15,0-1 0,0 1 16,0 19-16,-19-19 0,0 38 15,-19-19-15,19 19 16,-19 1-16,0-1 0,0 0 16,0 0-16,0 0 0,0-19 0,19 19 15,-19 0-15,0 0 0,-1 0 16,1 0-16,19 1 0,0-1 16,19-19-1,1 0-15,-1-19 0,0 19 16,0-20-16,0 1 0,0 19 0,0-19 15,19 0-15,-19 0 0,1 0 16,-1 0-16,0 19 0,0-19 0,0 0 16,0 19-16,-19-19 0,19 19 15,0-20-15,-19 40 16,-19-1-16,0 0 16,19 0-16,-19 0 0,0 0 0,0 0 15,19 0-15,-19 0 0,0-19 16,19 19-16,-20 1 0,20-1 0,-19-19 15,19 19-15,0 0 0,0 0 16,19-19-16,1 0 16,-20-19-16,19 19 0,0 0 0,0-19 15,0 19-15,0-19 0,0 0 16,0 19-16,0-20 0,0 20 0,-19-19 16,20 19-16,-1-19 0,0 0 15,0 19-15,-19 19 31,-19 0-31,0 0 16,0 1-16,19-1 0,-20 0 16,20 0-16,-19 0 15,19 0-15,0 0 0,-19-19 16,38 0-16,-19 19 0,19-19 16,1-19-1,-1 19-15,-19-19 16,19 19-16,-19-19 0,0 0 15,0 0-15,0 0 16,-19 0 0,0 19-16,19-20 15,-20 20-15,1 0 0,0-19 16,0 19-16,0 0 0,19-19 0,-19 19 16,0 0-16,0-19 0,0 0 15,0 19-15,-1-19 16,1 0-16,0 19 0,0-19 0,0 0 15,0 19-15,-19-19 0,19-1 0,0 1 16,-1 0-16,1 19 0,19-19 0,-19 0 16,0 0-16,0 19 0,19-19 15,-19 0-15,19 0 0,-19 19 16,19-19-16,0-1 0,0 1 0,0 0 16,19 19-1,0 0-15,0 19 0,0-19 16,0 19-16,0-19 0,1 20 15,18-1-15,-19 0 0,19-19 0,-19 19 16,19 0-16,1 0 0,-20 0 16,19 0-16,-19 0 0,19-19 0,-19 19 15,0 1-15,0-20 0,20 19 0,-20 0 16,0-19-16,0 19 16,0-19-16,-19 19 0,0 0 15,0 0 1,-19-19-16,0 19 15,0-19-15,0 0 16,0 0-16,-1 0 0,1-19 16,0 19-16,0 0 0,0-19 0,0 19 15,0-19-15,0 0 0,0 0 16,0 19-16,-1-19 0,20 0 0,-19-1 16,0 1-16,19 0 0,0 0 15,0 0-15,19 19 16,-19-19-16,19 19 0,1 0 15,-1 0-15,0 19 0,19-19 0,-19 19 16,19 0-16,-19-19 0,20 19 16,-20 0-16,0 1 0,19-1 0,-19 0 15,0 0-15,0 0 0,0 0 0,-19 0 16,19 0-16,0 0 0,-19 0 16,0 1-16,0-1 0,0 0 15,0 0-15,-19-19 0,0 19 16</inkml:trace>
  <inkml:trace contextRef="#ctx0" brushRef="#br0" timeOffset="115">6189 1632 0,'0'-19'15,"-19"0"-15,0 19 0,19-19 0,-19 0 16,19 0-16,-19 0 0,19 0 16,0 0-1,19 38 1,0-19-16,0 19 0,0 0 0,0-19 15,0 19-15,1 0 0,-1 19 16,19-19-16,-19 0 0,0 1 0,0-1 16,0 19-16,0-19 0,0 0 0,0 0 15,1 0-15,-1 0 0,-19 0 16,0 1-16,19-20 0,-19 19 0,0 0 16,0 0-16,-19-19 15,19 19-15,-19-19 0,-1 0 16,1 0-16,19-19 0,-19 19 0,0-19 15,-19 19-15,19-19 0,0 0 16,0-1-16,-19 1 0,18 0 0,-18 0 16,19 0-16,0-19 0,0 19 0,0 0 15,0 0-15,19-1 0,-19 20 16,0-19-16,19 0 0,0 0 16,19 19-16,0 0 15,0 19-15,0-19 0,19 19 16,-19 0-16,19 1 0,-18 18 0,-1-19 15,19 0-15,-19 0 0,19 0 16,-19 0-16,0 19 0,-19-18 0,19-20 16,0 19-16,1 0 0,-20 0 15,19 0-15,-19 0 0,0 0 16,0 0-16,-19-19 16,-1-19-1,1 19-15,19-19 16,-19 0-16,19 0 0,-19 19 15,0-19-15,19 0 0,0 0 0,-19-1 16,19 1-16,0 0 0,19 19 16,0 0-1,0 0-15,-19 19 0,38-19 0,-18 19 16,18 1-16,0-1 0,0 0 16,0 0-16,1 19 0,-20-19 0,19 0 15,-19 0-15,19 19 0,-19-18 0,0-1 16,-19 19-16,19-19 0,-19 0 15,0 0-15,0 19 0,0-19 0,0 1 16</inkml:trace>
  <inkml:trace contextRef="#ctx0" brushRef="#br0" timeOffset="116">6247 1842 0,'-20'-19'0,"1"0"16,0 0-16,0 0 0,0 0 16,0 0-16,0 0 0,19 0 0,-19 0 15,0 19-15,19-20 0,-19 1 16,38 19-1,0 0-15,0 19 16,0 1-16,0-1 0,0 0 0,0 0 16,19 19-16,-18-19 0,18 19 0,-19-19 15,19 20-15,-19-20 0,0 0 0,0 19 16,0-19-16,0 0 0,1 0 16,-20 0-16,19 0 0,-19 1 0,19-1 15,-19 0-15,0 0 0,19-19 16,-19 19-16,-19 0 0,0-19 15,0 0 1,-1 0-16,1-19 0,0 19 16,19-19-16,-19 19 0,0-19 0,0 0 15,0 0-15,0-1 0,0 1 0,19 0 16,-19 0-16,19 0 0,-19 19 16,19-19-16,0 0 0,19 19 15,-19-19-15,19 19 0,0 19 16,0 0-16,19-19 15,-19 19-15,0 0 0,0 19 0,20-19 0,-20 1 16,0-1-16,0 0 0,0 0 16,0 0-16,0 0 0,0 0 0,-19 0 15,19 0-15,0 0 0,-19 1 16,20-20-16,-20 19 0,-20-19 31,1-19-15,0-1-16,19 1 0,-19 0 15,19 0-15,-19-19 0,19 19 16,-19-19-16,19 19 0,0-1 0,0 1 16,0 0-16,0 0 0,0 0 0,0 0 15,19 19-15,0 0 16,0 19-16,0 0 0,0 0 16,1 0-16,-20 20 0,19-20 15,0 19-15,-19-19 0,19 0 0,-19 19 16,19-19-16,-19 0 0,0 20 0,0-20 15,19 0-15,-19 0 16,0 0-16,0 0 0,0 0 16,-19-19-1,0 0-15,19-19 16,-19 19-16,0-38 16,0 19-16,-1-19 0,1 19 0,0-1 15,19-18-15,-19 19 0,0-19 0,0 19 16,0-19-16,0 19 0,19-1 15,-19 1-15,19 0 0,-19 19 0,19-19 16,-20 19-16,40 19 16,-20 0-1,0 0-15,19 1 0,-19-1 16,0 0-16,19 0 0,-19 0 0,0 0 16,19 0-1,-19 0-15,-19-19 16,0 0-1,0-19-15,-1 19 16,20-19-16,-19 19 0,0-19 16,0 0-16,19 0 0,-19 0 0,0 0 15,19-20-15,-19 20 0,0 0 0,19 0 16,-19 19-16,19-19 0,0 0 16,-19 0-16,0 19 15,-1 19 1,20 0-16,0 0 15,-19 0-15,19 0 16,0 0-16,0 0 0,-19 1 16,19-1-16,0 0 15,19-19 17,-19-19-32,19 0 15,-19-1-15,20 20 16,-20-19-16,0 0 0,19 19 15,-19-19-15,-19 38 32,19 0-17,-20 0-15,20 1 16,-19-1 0,19 0-1,-19-19 1,38 0-1,-19-19-15,19 0 16,-19-1-16,20 20 16,-1-19-16,-19 0 0,19 19 15,-19-19-15,19 19 0,0-19 16,0 19-16,0 19 0,0-19 16,0 19-16,-19 0 15,0 0-15,19 1 0,-19-1 0,0 0 16,19 0-16,-19 0 0,0 0 0,0 0 15,20 0-15,-20 0 16,19 0-16,0 1 16,0-20-16,0-20 15,0 20-15,-19-19 16,19 0-16,0 0 0,-19 0 16,0 0-16,19 0 0,-19 0 15,0 0-15,0 0 0,19-1 0,-19 1 16,0 0-1,20 19-15,-20 19 16,19 0-16,-19 1 16,0-1-16,0 0 0,0 0 15,0 19-15,0-19 0,0 0 0,0 19 16,0-18-16,0-1 0,0 0 16,0 0-16,0 0 0,0 0 15,0 0-15,19-19 31,-19-19-31,19 0 0,0 0 16,-19 0-16,19 0 16,-19 0-16,19-1 0,-19 1 0,0 0 15,19 0-15,-19 0 0,0 0 16,19 19-16,-19 19 16,-19 0-16,19 0 15,0 0-15,-19 0 0,19 1 16,0-1-16,-19 19 0,19-19 0,-19 0 15,19 0-15,-19 0 0,19 0 16,-19 0-16,19 1 16,0-40-16,-19 20 15,19-19-15,0 0 16,0 0-16,0 0 0,0 0 16,0 0-16,0-19 0,0 19 0,0-1 15,0-18-15,0 19 0,0-19 16,0 19-16,0 0 0,0-19 0,0 18 15,0 1-15,-19 0 0,19-19 0,0 19 16,0 0-16,0 0 0,0 0 16,0 0-16,-20 0 0,20-1 0,0 1 15,0 0-15,-19 0 0,19 0 16,-19 0-16,0 0 0,19 0 0,-19 0 16,0 0-16,0-1 0,19 1 0,-19 0 15,0 0-15,0 19 0,-1-19 16,1 0-16,0 0 0,19 0 0,-19 19 15,0-19-15,0 0 0,0-1 16,19 1-16,-19 19 16,19-19-16,0 38 15,19-19-15,0 19 0,0 1 16,0-1-16,0 0 0,-19 19 16,19-19-16,0 0 0,1 0 15,-1 0-15,0 0 0,0 1 0,0-1 16,0 0-16,0 0 0,-19 0 0,19-19 15,-19 19-15,19-19 0,-19 19 16,19-19-16,-19 19 0,20-19 16,-20 19-16,0-38 15,-20 19-15,1-19 16,0 0-16,0 0 16,0 0-1,0 19-15,19-19 0,-19 19 16,19-19-16,19 38 31,-19 0-31,19-19 0,0 19 0,-19 19 16,19-19-16,0 0 0,0 0 15,1 20-15,-1-20 0,0 0 0,0 19 16,-19-19-16,19 0 0,0 0 0,-19 0 16,19-19-16,-19 19 0,19 1 15,-19-1-15,19-19 0,-19 19 16,0 0-16,-19-19 15,0 0 1,19-19-16,-19 19 16,19-19-16,-19 0 0,19-1 15,0 1-15,0 0 0,-19 19 0,19-19 16,0 0-16,0 0 0,0 0 0,0 0 16,19 19-1,-19 19 1,0 0-16,19 0 0,-19 0 15,0 0-15,19 0 0,-19 20 0,0-20 16,0 19-16,0 0 0,0-19 0,-19 19 16,19 1-16,-19-1 0,19 0 15,0-19-15,-19 19 0,19-19 0,0 20 16,-19-20-16,19 0 0,0 0 16,0 0-16,-19-19 0</inkml:trace>
  <inkml:trace contextRef="#ctx0" brushRef="#br0" timeOffset="117">6819 2205 0,'-19'0'0,"19"19"0,0 0 15,-19 1-15,19-1 0,-19 19 16,19-19-16,-19 19 0,19-19 15,-19 19-15,0 1 0,19-20 0,-19 19 16,19 0-16,-19-19 0,19 0 16</inkml:trace>
  <inkml:trace contextRef="#ctx0" brushRef="#br0" timeOffset="118">6686 2396 0,'0'-19'0,"0"38"15,0 0 1,0 0-16,0 20 16,0-20-16,0 0 0,-19 0 0,19 0 15,0 19-15,0-19 0,0 0 0,-19 1 16,19-1-16,0 0 0</inkml:trace>
  <inkml:trace contextRef="#ctx0" brushRef="#br0" timeOffset="119">7335 2511 0,'19'0'16,"-19"-19"-1,0 38 16,0 0-31,0 0 16,0 0-16,0 0 0,19 0 0,-19 0 16,0 20-16,0-20 0,0 19 15,0-19-15,-19 19 0,19-19 0,0 20 16,-19-20-16,19 19 0,-19-19 16,0 19-16,0-19 0,19 0 0,-19 19 15,0-18-15,-1-1 0,1 0 0,0-19 16,0 19-16,0 0 0,-19 0 15,19-19-15,0 0 0,0 19 0</inkml:trace>
  <inkml:trace contextRef="#ctx0" brushRef="#br0" timeOffset="120">7297 2759 0,'19'-19'0,"0"0"16,0 0-16,-19 0 16,19 19-16,-19-19 0,19 0 15,-19-1 1,0 40-1,-19-20 1,19 19-16,0 0 16,-19 0-16,19 0 0,-19 0 0,19 0 15,-19 0-15,0 0 0,19 20 0,-19-20 16,0 0-16,0 0 0,-1 0 16,1 0-16,0 19 0,0-19 0,0-19 15,0 19-15,0 0 0,0 1 0,0-1 16,0-19-16,0 19 0,-1-19 15,1 0-15,0 19 0,0-19 0,0 0 16,0 0-16,0 0 16,19-19-1,-19 19-15,19-19 16,19 19 0,0-19-1,0 19 1,0 0-16,0 0 15,-19-20-15,19 20 0,0 0 0,1-19 0,-1 19 16,0 0-16,0-19 0,0 0 16,0 19-16,0-19 0,0 0 15,0 19-15,0-19 0,0 0 16,-19 0-16,20 19 0,-1-19 0,0 0 16,-19-1-16,19 1 0,0 0 0,-19 0 15,19-19-15,0 19 0,-19 0 16,19 0-16,-19-20 15,19 20-15,-19 0 0,0 0 0,0 0 16,0 0-16,0 0 0,0 0 16,0 0-16,0 0 0,0-1 15,0 1 1,0 0 0,-19 38 15,19 0-16,0 1-15,0-1 0,0 0 16,-19 0-16,19 0 0,0 0 0,0 0 16,0 0-16,-19 0 0,19 0 15,0 1-15,-19 18 0,19-19 0,-19 0 16,19 0-16,-19 0 0,0 0 0,0 0 16,19 0-16,-20 1 0,1-1 15,0 0-15,0-19 0,19 19 0,-19 0 16,0-19-16,0 19 0,0-19 15,0 0-15,0 0 16,0 0-16,19-19 31,19 19-15,-19-19 0,19 19-16,0 0 15,0 0-15,0 0 0,0 0 16,0 0-16,0 0 15,0-19-15,0 19 0,1 0 0,-1-19 16,0 19-16,0-19 0,0 19 16,0-20-16,0 20 0,0-19 0,0 19 15,-19-19-15,19 0 0,1 19 0,-20-19 16,19 0-16,-19 0 0,19 0 16,-19 0-16,0 0 0,0-1 15,0 1-15,0 0 0,0 0 16,0 0-16,0 0 0,0 0 0,0 0 15,0 0-15,0 0 16,0-1-16,0 40 31,-19-1-15,19 0-16,0 0 0,0 0 16,0 0-16,-19 0 0,19 0 0,0 19 15,0-18-15,-20-1 0,20 0 16,0 0-16,-19 0 0,19 0 0,0 0 15,0 0-15,-19 0 0,19 0 16,0-38 0,0 0-1,0 0-15,19 0 16,-19 0-16,0 0 0,0 0 16,19 0-16,-19 0 0,0-1 0,20-18 15,-20 19-15,0 0 0,19 0 0,-19-19 16,0 19-16,0 0 0,19-1 15,-19 1-15,0 0 0,0 0 16,0 0 0,0 38-16,0 0 15,0 0-15,-19 0 16,19 20-16,0-20 0,-19 0 0,19 19 16,-20-19-16,20 19 0,-19-19 0,19 20 15,-19-20-15,19 0 0,0 0 16,-19 0-16,19 0 0,-19 0 0,19 0 15,-19 0-15,19 1 16,-19-20-16,19-20 16,0 1-16,19 0 15,-19 0-15,0 0 0,0 0 16,19 0-16,-19 0 0,19 0 0,-19 0 16,0-1-16,19 1 0,-19 0 0,0 0 15,19 0-15,-19 38 16,0 0-1,0 0-15,-19 0 0,19 1 16,0 18-16,-19-19 0,0 0 16,0 19-16,0-19 0,19 19 0,-19-18 15,0-1-15,0 0 0,-1 0 16,1 0-16,19 0 0,-19 0 0,19 0 16,-19-19-16,19 19 0,0-38 31,19 19-31,-19-19 15,19 0-15,0 0 0,-19 0 16,20 19-16,-20-19 0,19 19 16,-19-19-16,19 19 0,-19-19 0,19 19 15,0-20 1,-19 40-16,19-20 16,-38 0-16,19 19 0,-19-19 15,19 19-15,-19 0 0,0-19 16,0 19-16,-1 0 0,1-19 0,0 19 15,0 0-15,-19-19 0,19 19 16,0-19-16,0 19 0,-19-19 0,18 0 16,-18 19-16,19-19 0</inkml:trace>
  <inkml:trace contextRef="#ctx0" brushRef="#br0" timeOffset="121">5215 2339 0,'0'-19'0,"19"19"32,-19 19-17,0 0-15,19 0 0,-19 0 16,20 0-16,-1 0 0,0 20 0,0-20 15,19 19-15,-19 0 0,19-19 16,0 19-16,1 1 0,-20-1 0,19-19 16,0 19-16,0-19 0,1 0 15,-1 0-15,-19 20 0,19-20 0,0-19 16,-19 19-16,20 0 0,-20 0 0,19-19 16,-19 19-16,0 0 0,0-19 15,19 19-15,-19-19 0,1 19 0,-1-19 16,0 19-16,0-19 15,0 20-15,0-1 0,0-19 16</inkml:trace>
  <inkml:trace contextRef="#ctx0" brushRef="#br0" timeOffset="122">6285 3084 0,'-19'0'31,"0"-19"-15,-1 19-1,1 0-15,0 0 0,0 0 16,0 0-16,0-19 0,0 19 16,0 0-16,-19-20 0,18 20 0,-18-19 15,0 0-15,19 19 0,-19-19 0,0 0 16,-1 0-16,1 0 0,-19-19 15,19 19-15,-1 0 0,1-1 0,0-18 16,0 19-16,19-19 0,-19 19 0,-1-19 16,20 19-16,0-20 0,-19 20 15,19 0-15,0-19 0,19 19 0,-19 0 16,0 0-16,0 0 0,19-1 0,-20 1 16,20 0-16,0 0 0,-19 0 15,19 0-15,-19 0 0,0 0 16,19 0-1,-19 19 1,19 19 0,19 0-1,-19 0-15,0 0 0,19 0 16,-19 0-16,19 19 0,0-18 16,-19-1-16,39 19 0,-20 0 0,0-19 15,0 19-15,19 1 0,-19-20 0,19 19 16,1-19-16,-20 19 0,19-19 15,0 19-15,0-18 0,-19-1 0,20 0 16,-20 19-16,19-19 0,-19 0 0,19 0 16,-19 0-16,0 0 0,0 0 15,1-19-15,-1 20 0,0-1 0,0 0 16,0-19-16,0 19 0,0-19 16,-19 19-16,19-19 0,0 19 0,0-19 15,-19 19-15,20-19 16,-20 19-1,-20-19 17,1-19-17,0 19-15,0 0 16,0-19-16,0 19 0,0-19 16,0 19-16,0-19 0,0 0 0,-1 0 15,-18 0-15,19-1 0,-19 1 0,0 0 16,19 0-16,-20 0 0,1-19 15,19 19-15,-19-19 0,0 19 0,19-20 16,-19 20-16,18-19 0,-18 0 0,19 0 16,0 19-16,0-20 0,0 1 15,0 19-15,0-19 0,0 19 0,19-19 16,-20 18-16,1-18 0,0 19 16,19 0-16,-19 0 0,0 0 0,19 0 15,-19 0-15,0 0 0,0 19 0,19-20 16,-19 1-16,0 19 0,19-19 15,-20 19-15,20-19 0,-19 19 0,0-19 16,0 19 0,19-19-16,-19 19 15,19-19 1,-19 19 15,38 0-15,-19 19-16,19 0 15,-19 0-15,19 0 0,0 19 16,-19-18-16,19-1 0,1 19 16,-20-19-16,19 19 0,0-19 0,0 19 15,0-18-15,-19-1 0,19 0 16,0 0-16,-19 0 0,19 0 0,-19 0 16,19 0-16,-19 0 0,19-19 15,-19 19-15,-19-19 16,19-19-16,-19 19 15,0-19-15,19 0 0,-19 0 16,0 19-16,0-19 16,0 0-16,0 0 0,0 0 0,-1-20 0,1 20 15,19 0-15,-19 0 0,0 0 16,0 0-16,0 0 0,19 0 0,-19 0 16,19 0-16,-19 19 0,19-20 0,-19 20 15,19-19-15,-19 38 16,38 1-1,-19-1-15,0 0 16,0 0-16,0 0 0,19 0 0,-19 0 16,0 0-16,19 0 0,-19 0 0,19 1 15,-19-1-15,19-19 16,-19 19-16,19 0 0,-19 0 16,19-19-1,0 0-15,0 19 16,1-19-1,-1 0-15,0 0 0,0 19 16,0-19-16,19 19 0,-19 0 0,19 0 16,1 1-16,-1-1 0,0 0 15,0 0-15,0 0 0,1 0 0,-20 0 16,19 0-16,0 0 0,-19 0 0,19 1 16,-19-1-16,1 0 0,-1 0 15,0 0-15,0 0 0,0 0 0,0 0 16,0 0-16,0 0 15,0 0-15,0-19 16,-19 20-16,20-20 0,-20 19 16,19-19-1,-19-19-15,0-1 32,19 20-1,-19 20-16,19-20-15,-19 19 16,19-19-16,0 19 16,0-19-16,-19 19 15,19-19-15,0 19 16,0-19 0,-38-19 15,0 0-16,0 0-15,0 0 16,0 19-16,0-20 0,0-18 16,0 19-16,0 0 0,-1 0 0,1 0 15,0 19-15,0-19 0,0 0 16,0 0-16,0 19 0,19-19 0,-19 19 16,19-20-16,-19 20 0,19 20 15,0-1 1,19 0-16,-19 0 0,19-19 15,-19 19-15,19 0 0,0 0 16,0 0-16,0 0 0,0 0 16,0-19-16,-19 19 0,20-19 15,-1 20-15,-19-1 16,19-19-16,-38 0 31,0 0-15,-1 0-16,1-19 0,0 19 15,0-20-15,0 1 0,0 0 16,0 0-16,0 0 0,-19 0 0,18 0 16,-18-19-16,19 0 0,-19 18 15,0-18-15,19 0 0,-19 19 0,-1-19 0,20 0 16,-19-1-16,19 1 0,-19 0 16,19 0-16,-20 0 0,20-1 0,-19 1 15,19 0-15,0 0 0,0 0 16,0-1-16,0 20 0</inkml:trace>
  <inkml:trace contextRef="#ctx0" brushRef="#br0" timeOffset="123">5444 2740 0,'-19'0'15,"19"-19"-15,-19 19 0,19-19 16,-19 0-16,0 0 16,19 0-16,-19 19 0,0-20 15,0 1-15,0 0 0,0 19 16,-1-19-16,1 0 0,0 0 0,0 0 15,0-19-15,0 19 0,-19-1 0,19 1 16,0-19-16,-1 19 0,1 0 16,0-19-16,0 19 0,0-20 0,0 20 15,0 0-15,19-19 0,-19 19 16,0 0-16,19 0 0,-19 0 0,-1 0 16,20-1-16,-19 1 15,19 0-15,-19 19 0,19-19 0,0 0 16,-19 19-16,19 19 31,0 0-15,19 0-16,-19 0 15,0 1-15,19-20 16,-19 19-16,0 0 16,0-38 30,0 0-46,-19 19 16,19-20-16,-19 1 0,19 0 16,-19 19-16,19-19 0,0 0 15,-19 0-15,19 0 16,-19 19-16,19-19 0,0 38 31,19 0-31,-19 0 16,0 0-16,19-19 0,-19 19 15,0 19-15,19-18 0,-19-1 0,19 0 16,-19 0-16</inkml:trace>
  <inkml:trace contextRef="#ctx0" brushRef="#br0" timeOffset="124">5120 2587 0,'19'38'0,"19"-18"16,-19 18-16,19 0 0,-19 0 0,20-19 15,-20 19-15,19-18 0,0 18 16,0-19-16,-19 19 0,20-19 0,-1 0 16,0 0-16,-19 0 0,19 20 15,-19-20-15,20 0 0,-20-19 0,0 19 16</inkml:trace>
  <inkml:trace contextRef="#ctx0" brushRef="#br0" timeOffset="125">5865 3217 0,'-20'0'0,"1"0"31,19-19-31,-19 19 15,19-19-15,0 0 32,0 0-32,0 0 15,0 0 1,19 19-16,-19-19 16,19 19-16,1 0 15,-1 0-15,0 0 0,-19 19 16,19-19-16,0 0 0,0 0 15,0 0-15,-19 19 0,19-19 16,0 0 0,0-19-16,-19 0 15,0 0-15,0 0 16,0-1-16,-19 1 16,19 0-16,-19 0 0,19 0 0,-19 0 15,0 0-15,19 0 0,-19 0 16,0 0-16,0 0 0,19-1 0,-19 20 15,19-19-15,-19 0 0,-1 19 16,20-19-16,-19 19 16,19-19-16,-19 38 15,38-19 1,-19 19 0,0 0-1,19-19 1,-38 0 31,19-19-47,-19 19 0,0 0 15,0 0-15,19-19 0,-19 19 16,0 0-16,0 0 0,0-19 16,0 19-16,19-19 0,-20 19 15,1-19-15,19 0 0,-19 19 0,19-19 16,0-20-16,0 20 0,0 0 0,0 0 15,0 0-15,0 0 0,19 0 16,-19 0-16,0 0 0,0 0 0,0-1 16,19 1-16,-19 0 15,-19 19-15,19 19 16,-19-19-16,0 19 16,0 1-16,0-1 15,0-19-15,19 19 0,-19-19 16,19 19-16,-19-19 15,19 19-15,-19-19 16,19-19-16,0 0 16,0 0-1,0 0-15,0-1 16,0 1-16,-19 0 16,19 0-16,-20 19 15,1-19-15,0 19 16,0 0-16,19-19 0,-19 19 15,0 0-15,0-19 0,0 19 16,0 0-16,19-19 0,-19 19 0,-1 0 16,20-19-16,-19 0 0,0-1 15,19 1-15,-19 19 0,19-19 16,0 0-16,0 0 0,0 0 0,0 0 16,0 0-16,0 0 15</inkml:trace>
  <inkml:trace contextRef="#ctx0" brushRef="#br0" timeOffset="126">5750 2721 0,'19'19'0,"0"0"0,-19 0 0,19 0 16,0 0-16,0-19 0,1 20 15,-1-1-15,0 0 0,0 0 0,0 0 16,0-19-16,0 19 0,0 0 16,0-19-16,0 19 0,1 0 0,-1-19 15,0 19-15,0-19 0,0 19 16,0-19-16,0 20 0</inkml:trace>
  <inkml:trace contextRef="#ctx0" brushRef="#br0" timeOffset="127">7602 3198 0,'0'19'16,"0"1"-1,0-1-15,0 0 16,0 0-16,0 0 0,-19 19 16,19-19-16,0 0 0,-19 20 15,0-20-15,19 19 0,-19-19 0,0 19 16,0 0-16,0-19 0,0 20 0,-20-20 15,20 19-15,-19 0 0,19-19 16,-19 19-16,0-19 0,-1 1 16,20 18-16,-19-19 0,0 0 0,0 0 15,19 0-15,-19-19 0,18 19 0,-18-19 16,19 19-16,0-19 0,0 0 0,0 0 16,0 0-16,0 0 15,19-19-15,0 0 16</inkml:trace>
  <inkml:trace contextRef="#ctx0" brushRef="#br0" timeOffset="128">7507 3599 0,'19'-19'0,"0"0"15,0 19-15,-19-19 0,19 19 0,-19-19 16,19 19-16,-38 19 31,0 0-15,0 0-16,0 0 15,0 1-15,0-1 0,0 0 0,0-19 16,-20 19-16,20 0 0,-19 0 16,19 0-16,-19 0 0,0 0 0,19 0 15,-20 0-15,1-19 0,19 20 0,-19-1 16,0-19-16,19 19 0,-20-19 16,20 0-16,0 19 0,-19-19 0,19 0 15,0 0-15,0 0 0,0 0 16,0 0-16,-1 0 15,1 0 1,19-19-16,19 19 16,1 0-1,-1 0-15,0-19 0,0 19 16,0 0-16,0 0 0,0 0 16,0 0-16,0 0 0,0-19 15,20 19-15,-20 0 0,0 0 0,19 0 16,-19-20-16,0 20 0,0 0 15,0 0-15,0 0 0,1 0 0,-1-19 16,0 19-16,0 0 16,-38 0-1,0 19-15,0-19 16,-1 20-16,1-20 0,-19 0 16,19 19-16,0-19 0,-19 0 15,19 19-15,-19-19 0,18 0 0,1 0 16,-19 19-16,19-19 0,0 0 15,0 19-15,0-19 0,0 0 16,0 0-16,19 19 16,-20-19-16,40 0 0,-1 0 15,0 0-15,0 0 16,0 0-16,0 0 16,0 0-16,0 0 0,0 0 15,0 0-15,1 19 16,-40-19-1,1 0 1,0 0-16,0 19 0,0-19 16,0 0-16,-19 0 0,19 0 0,0 19 15,-20-19-15,20 0 0,0 0 0,0 0 16,-19 0-16,19 0 0,0 0 16,0 0-16,-1 0 0,1 0 0,0 0 15,0 0-15,0 0 16,19 19-16,19-19 15,0 0 1,0 0-16,0 0 16,1-19-16,-1 19 0,0 0 0,0 0 15,0 0-15,0 0 0,0 0 16,0 0-16,0-19 16,-38 19-1,0 0 1,0 19-16,0-19 0,0 0 0,0 0 15,0 0-15,0 0 0,-1 0 0,1 0 16,0 0-16,0 0 16,0 0-16,0 0 0,0 0 15,0 0 1,38 0-16,0 19 16,0-19-16,0 0 15,0 0-15,0 0 0,20 0 16,-20 0-16,19 0 0,0 0 0,-19 0 15,19 0-15,1 0 0,18 0 0,-19 0 16,0-19-16,0 19 0,1-19 0,-1 19 16,0-19-16,0 19 0,0-19 15,1 19-15,-1-19 0,-19 19 16,19-19-16,-19 0 0,0 19 0,19-19 16,-18 0-16,-1-1 0,0 20 15,0-19-15,-19 0 0,19 0 0,0 0 0,-19 0 16,19 0-16,-19 0 0,19-19 15,-19 19-15,0-1 0,19 1 16,-19 0-16,0 0 0,0 0 0,0 0 16,19 0-16,-19 0 0,0 0 15,0 0-15,0-1 16,20 20-16,-20-19 16,0 38-1,0 1 1,0-1-16,-20 0 15,20 0-15,0 19 0,0-19 16,0 0-16,-19 19 0,19-18 0,0-1 16,0 19-16,-19-19 0,19 19 15,-19-19-15,19 0 0,-19 0 0,19 20 16,-19-39-16,19 19 0,-19 0 0,19 0 16,0 0-16,-19 0 0,38-19 31,-19-19-16,0 0-15,19 0 0,0 0 0,-19 0 16,19-1-16,0 1 0,0-19 0,0 19 16,1-19-16,-1 0 0,0 19 0,-19 0 15,19-20-15,0 20 0,-19 0 16,19 0-16,0 0 0,-19 0 16,-19 19-1,0 19 1,0 0-16,0-19 15,19 19-15,-19-19 16,38 0 0,0-19-1,0 0-15,0 19 0,0-19 16,-19 0-16,19 0 0,0 0 0,0-1 16,1 1-16,-20 0 0,19 0 15,0 0-15,0 0 0,-19 0 16,19 0-16,-19 0 0,19 0 0,-19-1 15,0 1-15,-19 19 16,0 0 0,19 19-16,-19-19 15,0 20-15,0-1 0,-1-19 16,20 19-16,-19-19 16,19 19-16,0-38 15,19 0 1,1 0-16,-20-1 15,19 1-15,-19 0 16,19 0-16,-19 0 0,19 0 16,-19 0-16,0 0 0,0 0 0,19 0 15,-19-1-15,0 1 0,0 0 16,-19 19 15,0 0-15,38 0 31,-19-19-47,19 19 0,0-19 31,-19 38-15,0 0-1,-19 0-15,19 0 16,-19 1-16,19-1 0,-19 0 15,19 0-15,-19 19 0,19-19 0,-19 0 0,-1 19 16,20-18-16,-19-1 0,19 0 16,-19 0-16</inkml:trace>
  <inkml:trace contextRef="#ctx0" brushRef="#br0" timeOffset="129">7736 3447 0,'0'19'0,"0"0"16,-19 0-16,19 0 0,0 0 15,-19 0-15,19 0 0,-19 0 16,0 1-16,0-1 0,0 0 0,-1 0 16,1 0-16,19 0 0,-19 0 15,0 0-15,0 0 0,19 0 0,-19 0 16,19 1-16,-19-20 0,19 19 15,0 0-15</inkml:trace>
  <inkml:trace contextRef="#ctx0" brushRef="#br0" timeOffset="130">7622 3790 0,'19'0'0,"-19"19"31,-19 1-31,19-1 15,-20 0-15,1-19 0,0 19 16,0 0-16,0 0 0,0 0 0,0 0 16,0 0-16,0-19 0,0 19 15,-1 1-15,-18-1 0,19 0 0,0-19 16,0 19-16,0-19 0,19 19 16,-19-19-16,0 0 0,0 0 15</inkml:trace>
  <inkml:trace contextRef="#ctx0" brushRef="#br0" timeOffset="131">7354 4020 0,'19'0'0,"-19"-20"15,-19 20 17,0 0-32,19 20 0,-19-20 0,0 0 15,0 0-15,-19 0 0,18 19 16,1-19-16,-19 0 0,0 0 0,0 0 15,0 0-15</inkml:trace>
  <inkml:trace contextRef="#ctx0" brushRef="#br0" timeOffset="132">4470 3103 0,'-19'0'0,"19"-19"15,-19 19 1,19-19 15,0 38-15,19-19 0,0 0-16,1 19 15,-1-19-15,0 0 0,19 19 0,-19-19 16,19 19-16,-19-19 0,19 19 15,1 0-15,-1-19 0,0 19 0,0-19 16,20 19-16,-20 1 0,0-20 0,0 19 16,0-19-16,1 19 0,-1 0 15,0-19-15,-19 19 0,19-19 0,-19 19 16,0-19-16,20 19 0,-20-19 16,-19 19-16,19-19 0,0 19 0</inkml:trace>
  <inkml:trace contextRef="#ctx0" brushRef="#br0" timeOffset="133">4566 3217 0,'0'-19'0,"-19"19"15,0-19-15,19 0 0,-19 19 16,19-19-16,-19 19 0,19-19 0,-20 19 16,20-19-16,-19 19 15,19-19-15,-19 0 16,38 19-16,-19 19 15,19-19-15,1 19 16,-1-19-16,0 19 0,19-19 16,-19 19-16,19 0 0,0 0 0,1-19 15,18 19-15,-19 0 0,0 1 16,20-1-16,-1-19 0,-19 19 0,19 0 16,-18 0-16,-1-19 0,19 19 0,-19 0 15,0-19-15,-18 19 0,18-19 16,-19 19-16,19-19 0,-19 19 0,0-19 15,0 0-15,0 20 0,1-20 0,-1 0 16,0 19-16,-19 0 16,-19-19 15,0 0-31,-1 0 16,1 0-16,0 0 0,0 0 15,0 0-15,0-19 0,0 19 16,0 0-16,0-19 0,0 19 15,-1-20-15,1 20 16,0-19-16,0 19 16,19-19-16,-19 19 0,38 0 31,0 0-15,0 0-16,0 0 0,1 0 15,-1 0-15,0 19 0,0-19 0,19 0 16,-19 19-16,0-19 0,0 20 0,0-20 15,1 19-15,-1-19 0,0 19 0,0-19 16,0 0-16,0 19 0,0-19 16,-19 19-16,19-19 0,0 0 15,-19 19-15,19-19 0,0 19 16,-38-19 15,19 19-31,-19-19 16,0 0-16,0 0 15,0 0 1,38 19 0,0 0-1,0 1 1,0-1 0,0 0-16,1-19 0,-1 19 15,0 0-15,0-19 0,-19 19 16,19-19-16,0 19 0,0-19 15,-19 19-15,19-19 0,0 19 0,0-19 16,-19 19-16,20-19 16,-1 19-16,0-19 15,0 20-15,0-20 16,-19 19 0,19-19-16,0 0 31,-38 0 47,19-19-62,-19 19-1,0-20-15,0 20 16,19-19-16,-19 19 15,0 0-15,-1-19 0,1 19 16,19-19-16,-19 19 0,0 0 0,0-19 16,-19 19-16,19-19 0,0 0 0,0 19 15,-1-19-15,1 19 0,0-19 0,19 0 16,-19 19-16,0 0 0,19-19 16,-19 19-16,19-20 0,-19 20 0,19-19 15,-19 19-15,0 0 31,19-19-31,0 38 0,19-19 16,-19 19 0,19-19-16,-19 20 0,19-20 15,0 19-15,0 0 0,0-19 16,0 19-16,0 0 0,1-19 0,-1 19 16,0 0-16,0-19 0,0 19 0,19-19 15,-19 19-15,0-19 0,0 19 16,1-19-16,18 19 0,-19-19 15,0 0-15,19 20 0,-19-20 0,0 0 0,0 19 16,1-19-16,-1 0 0,0 0 16,0 19-16,0-19 0,0 0 0,0 19 15,0-19 1,0 0-16,-19 19 16,19-19-16,1 0 15,-1 0 16,-38 19 16,-1-19-31,1 0 0,0 0-16,0 0 15,0 0-15,19-19 0,-19 19 16,0 0-16,0 0 0,0 0 0,0 0 15,-1 0-15,1 0 0,-19-19 16,19 19-16,0 0 0,-19 0 0,19-19 16,0 19-16,-20 0 0,20-19 15,-38 0-15,38 19 0,-19 0 16,19-20-16,-1 20 0,-18-19 0,19 19 16,0-19-16,0 19 0,-19-19 15,19 0-15,0 19 0,0-19 0,-1 0 16,1 19-16,0-19 0,0 0 15,0 19-15,0-19 0,0 19 0,0-19 16,0-1-16,0 1 0,-1 0 16,20 0-16,-19 0 15,19 0-15,0 0 16,-19 0 0,38 19 15,-19 19-16,0 0 1,19-19-16,-19 19 0,0 0 16,20-19-16,-20 19 15,19-19 1,-19 19 0,0-38 30,-19 19-30,19-19-16,-20 0 16,1 0-1,19 0-15,-19 19 16,19-19-16,-19 0 0,0 0 16,0-1-16,0 1 0,0 0 15,19 0-15,-19 19 16,0-19-16,19 0 0,-20 19 0,1-19 15,0 0-15,0 0 16,0 0-16,0-1 16,0 20-16,19-19 0,-19 19 15,19-19 1,-19 19-16,19 19 16,19-19-16,-19 19 15,19-19 1,-19 20-16,19-20 31,-19 19-31,-19-19 16,19-19-1,-19 19 1,19-20-16,-19 20 0,0 0 0,19-19 16,-20 19-16,1-19 0,0 19 15,0-19-15,0 19 0,0-19 0,0 19 16,-19-19-16,19 0 0,-1 19 0,-18-19 15,0 0-15,19 19 0,0-19 16,0 19-16,0 0 0,0-20 0,0 20 16,-1-19-16,1 19 0,0 0 15,19-19 1,0 38-16,19-19 16,0 0-1,1 0-15,-1 0 16,0 0-16,-19 19 15,19-19-15,0 0 16,-38 0 0,19-19-1,-19 19-15,0 0 16,0-19-16,-1 19 16,1 0-16,0 0 0,0-19 0,0 19 15,0 0-15,0 0 0,0 0 0,0-19 16,0 19-16,-1 0 0,1 0 15,0 0-15,0 0 16,19 19 0,0 0-1,19-19-15,0 0 16,-19 19 0,19-19-16,1 0 31,-40 0-16,1 0-15,19-19 16,-19 19-16,0 0 0,0 0 16,0 0-16,0-19 0,0 19 15,0 0-15,0 0 0,-1 0 16,1 0-16,0-19 16,19 38-1,19-19 1,0 19-16,1-19 15,-1 0-15,0 0 0,0 0 16,0 19-16,0-19 0,0 0 16,0 0-16,0 0 0,0 0 15,1 0-15,-1 0 0,0 0 16,-19-19-16,19 19 0,-38-19 31,0 19-31,0-19 16,-1 19-16,1 0 0,0 0 15,0-19-15,0 19 0,0 0 16,0 0-16,0-19 0,0 19 0,0 0 16,19-19-16,-20 19 15</inkml:trace>
  <inkml:trace contextRef="#ctx0" brushRef="#br0" timeOffset="134">3802 5146 0,'0'19'0,"0"1"0,19-1 0,-19 19 16,0-19-16,0 19 0,0 19 15,0-18-15,0 18 0,0 0 0,19 0 16,-19-18-16,0 18 0,0 0 0,0-19 16,0 20-16,0-20 0,-19 19 0,19-19 15,0 1-15,0-1 0,-19 0 16,19 0-16,0 0 0,0-18 15,-19 18-15,19-19 0,-19 0 0,19 19 16,0-19-16,-19 0 0,19 0 16,0 0-16,-19-19 0,19 20 0</inkml:trace>
  <inkml:trace contextRef="#ctx0" brushRef="#br0" timeOffset="135">4088 5643 0,'20'-38'0,"-20"19"0,19-1 16,-19 1-16,0 0 0,19 19 16,-19-19-16,0 38 15,0 0-15,-19 0 16,19 1-16,0 18 0,0 0 0,0 0 15,-19 0-15,19 1 0,0-1 16,0 19-16,-20-19 0,20 20 0,-19-20 16,19 19-16,-19-19 0,19 0 0,-19 1 15,19-1-15,-19 0 0,19 0 16,0-19-16,-19 0 0,19 20 0,0-20 16,0 0-16,19-19 31,-19-19-31,0 0 0,19-1 0,-19 1 15,19 0-15,-19-19 0,19 19 16,-19-19-16,19 0 0,-19-1 0,20 1 16,-20 0-16,19 19 0,-19-19 15,19 19-15,-19-20 0,0 20 0,0 0 16,19 0-16,-19 0 16,19 38-1,-19 0-15,0 0 0,-19 0 0,19 1 16,0-1-16,0 19 0,0-19 15,0 19-15,0 0 0,0-19 0,0 20 16,0-20-16,0 0 0,0 0 0,0 0 16,0 0-16,0 0 0,0 0 15,19-19-15,-19 19 0,0 0 16</inkml:trace>
  <inkml:trace contextRef="#ctx0" brushRef="#br0" timeOffset="136">3305 5108 0,'-19'-19'0,"0"0"16,0 0-16,0 0 0,0 0 16,0 0-16,0 19 0,19-20 0,-19 20 15,38 0-15,0 20 16,-19-1-16,38 0 0,-19 19 16,19 0-16,1 0 0,18 20 0,-19-1 15,19 0-15,1 1 0,-20-20 0,19 19 16,0 0-16,-18 1 0,18-20 15,-19 19-15,0-19 0,0 20 0,1-20 16,-1 0-16,0 0 0,-19 0 16,19-19-16,-19 20 0,1-1 0,-1-19 15,0 0-15,0 0 0,-19 0 0,19 0 16,-19 0-16,19 1 0</inkml:trace>
  <inkml:trace contextRef="#ctx0" brushRef="#br0" timeOffset="137">3707 5337 0,'-20'-38'0,"20"19"0,-19 0 15,0 0-15,0 0 0,19 0 16,-19 0-16,19-1 0,-19 20 0,0 0 15,19 20 1,19 18-16,-19 0 0,19 0 0,-19 19 16,19 20-16,0-1 0,0-19 0,0 20 15,20-1-15,-20-18 0,0-1 16,0 0-16,0 0 0,0 1 0,19-20 16,-38 0-16,19 0 0,0 1 15,1-1-15,-1-19 0,0 0 0,-19 19 16,19-19-16,0 0 0,-19 0 15,19-19-15,-19 19 16</inkml:trace>
  <inkml:trace contextRef="#ctx0" brushRef="#br0" timeOffset="138">3592 5910 0,'-38'-38'0,"19"0"16,0 19-16,-1 0 0,1 0 0,0-20 15,0 20-15,0 0 0,19 0 16,0 38-16,19-19 16,-19 19-16,19 0 0,0 20 15,20-1-15,-20-19 0,19 19 0,0 0 16,0 0-16,0 1 0,-18-1 0,18 0 16,-19 0-16,19 0 0,-19-18 15,0 18-15,0-19 0,0 19 0,0-19 16,1 0-16,-1 0 0,-19 0 15,19 0-15,0 1 0,-19-1 16,0 0-16,-19-19 16,19-19-16,-19 19 15,19-19-15,-19-1 0,-20 1 0,20 0 16,0 0-16,0-19 0,-19 19 0,19-19 16,-19 0-16,19-1 0,-20 1 15,20 0-15,-19 0 0,19 19 0,0-20 16,0 20-16,0 0 0,19 0 0,-19 0 15,-1 0-15,20 38 16,20 0-16,-1 0 16,0 19-16,0 1 0,0-1 15,0 0-15,19 0 0,-19 0 0,0-18 16,20 18-16,-20 0 0,0-19 16,0 0-16,0 19 0,-19-19 0,19 0 15,0 1-15,-19-1 0,19-19 0,-19 19 16,0 0-16,0 0 15,-19-19 1,0 0-16</inkml:trace>
  <inkml:trace contextRef="#ctx0" brushRef="#br0" timeOffset="139">3267 5834 0,'-19'-19'0,"0"19"15,19 19-15,0 19 16,19-19-16,0 19 0,0 1 16,0-1-16,1 0 0,18-19 15,-19 19-15,0 0 0,19-18 0,-19-1 16,19 0-16,-18 0 0,-1 0 0,0 0 16,0 0-16,0-19 0</inkml:trace>
  <inkml:trace contextRef="#ctx0" brushRef="#br0" timeOffset="140">3134 5032 0,'-20'-19'0,"20"0"0,-19-1 0,0 20 16,38 20 0,-19-1-16,19 19 0,-19 0 15,20 19-15,-1-18 0,0 18 0,0 0 16,0 0-16,0 1 0,0-1 0,0-19 16,-19 0-16,19 1 0,0-1 15,-19 0-15,20-19 0,-20 19 0,19-19 16,-19 0-16,0 1 0,19-1 0,-19 0 15,0-38 1,0 0-16,0-1 16,0 1-16,0 0 0,0-19 15,0 0-15,-19 0 0,19-1 0,0 1 16,-19 0-16,19-19 0,0 19 0,0 19 16,0-20-16,-20 20 0,20-19 15,0 19-15,20 19 16,-20 19-16,0 19 15,19 0-15,0 20 0,0-20 0,-19 19 16,19 0-16,0-18 0,0 18 16,-19-19-16,19 19 0,0-18 0,-19-1 15,19-19-15,-19 19 0,20-19 0,-20 19 16,19-18-16</inkml:trace>
  <inkml:trace contextRef="#ctx0" brushRef="#br0" timeOffset="141">3592 5643 0,'0'19'15,"19"0"-15,-19 0 16,0 19-16</inkml:trace>
  <inkml:trace contextRef="#ctx0" brushRef="#br0" timeOffset="142">2923 4879 0,'0'19'0,"0"19"0,20 0 16,-20 1-16,0-1 0,19 19 15,-19 20-15,19-20 0,-19 19 0,19 1 16,0-20-16,0 19 0,0-18 0,0-1 15,0 0-15,0 0 0,1-18 0,-1-1 16</inkml:trace>
  <inkml:trace contextRef="#ctx0" brushRef="#br0" timeOffset="143">1663 3714 0,'0'-19'63,"-19"19"-16,19-19-32,-19 19 1,19-19-1,-19 19 1,19-19 0,-19 0-1,0-1 1,19 1 0,-20 19-1,20-19 1,-19 19-16,19-19 15,-19 19-15,19-19 16,-19 19-16,0-19 31,0 0-15,0 19 0,19-19-16,-19 19 31,19-19-31,-19 19 0,19-19 15,-19 19-15,-1-20 32,1 20-17,19-19 1,-19 19-16,0 0 16,19-19-1,-19 19-15,0 0 16,19-19-16,-19 19 15,0-19 1,0 19 0,19-19-1,-19 19-15,0 0 16,19-19 0,-20 19-16,1 0 15,0 0 1,19-19-1,-19 19-15,0 0 16,0 0 0,19-19-16,-19 19 15,0 0 1,0 0 0,0 0-1,19-19-15,-20 19 16,1 0-16,0 0 15,0 0 1,0 0 0,0 0-16,0 0 15,0 0 1,0 0-16,0 0 16,-1 0-1,1 0 1,0 0-1,0 0-15,19-20 16,-19 20-16,0 0 16,0 0-1,0 0 1,0 0 15,0 0 32,38 0-1,-19-19-46,19 19-1,0 0-15,0 0 16,-19-19-16,19 19 0,0 0 16,0 0-16,0 0 0,0-19 15,1 19-15,-1 0 0,0 0 16,0 0-16,0 0 0,0 0 0,0-19 16,0 19-16,0 0 0,0 0 15,1 0-15,-1 0 16,0 0-16,0 0 0,0 0 0,0 0 15,0 0-15,0 0 16,0 0-16,0 0 0,1 0 16,-1-19-16,0 19 0,0 0 15,0 0-15,0 0 16,0 0-16,0 0 16,0 0-16,0 0 15,0 0-15,1 0 16,-1 0-16,0 0 15,0 0 1,0 19-16,0-19 16,0 0-1,0 0 1,0 0 0,0 0-1,1 0 1,-20 19-1,19-19 1,0 0 15,0 0-15,-19 19 0,19-19-1,0 0 32,0 19-16,0-19 1,-19 19-17,19-19-15,0 0 16,1 0-1,-1 0-15,0 0 16</inkml:trace>
  <inkml:trace contextRef="#ctx0" brushRef="#br0" timeOffset="144">2618 2320 0,'-19'0'46,"19"19"-46,-19-19 16,0 19-16,0-19 0,-1 19 0,1 0 16,0 0-16,-19 20 0,19-20 15,-19 19-15,19 0 0,-20 0 0,1 0 16,19 20-16,-19-20 0,0 0 16,19 19-16,-20-18 0,20-1 0,0 19 15,0-19-15,-19 0 0,19 1 0,0-1 16,0 0-16,0 0 0,19 0 15,-19-18-15,-1 18 0,20-19 0,-19 0 16,19 0-16,-19 19 0,19-19 16,0 0-16,-19 1 0,19-1 15</inkml:trace>
  <inkml:trace contextRef="#ctx0" brushRef="#br0" timeOffset="145">2312 2664 0,'19'0'16,"-19"-19"-16,-19 19 16,19 19-16,-19-19 15,19 19-15,-19-19 0,19 19 0,-19 0 16,0 0-16,0 19 0,0-19 15,0 20-15,0-1 0,-1 0 0,-18 0 16,19 19-16,0-18 0,0-1 0,0 19 16,0 0-16,0-18 0,0 18 0,0-19 15,-1 19-15,20 1 0,-19-20 16,0 0-16,19 19 0,-19-18 0,19-1 16,-19 0-16,19 0 0,0 0 15,-19-19-15,19 20 0,0-20 0,-19 19 16,19-19-16,0 0 0,0 0 0,0 0 15,0 0-15,0 0 16,0-38 0,0 0-16,19 19 15,-19-19-15,0 0 0,19 0 0,-19 0 16,0 0-16,19-19 0,-19 18 0,19 1 16,-19-19-16,0 19 0,19 0 15,-19-19-15,19 19 0,-19 0 0,0-20 16,20 20-16,-20 0 0,19 0 15,-19 0-15,0 0 0,0 0 0,19 0 16,-19 0-16,0 0 0,0-1 16,0 1-16,0 0 15,0 0 1,-19 38-16,0 0 16,-1 0-16,20 1 15,-19-1-15,0 19 0,19-19 0,-19 19 16,0 0-16,19 1 0,-19-1 15,0 19-15,19 0 0,-19-19 0,19 20 16,-19-1-16,0 0 0,19 1 0,0-1 16,-20-19-16,20 19 0,-19 1 15,19-20-15,0 0 0,0 19 0,-19-18 16,19-20-16,0 19 0,0 0 0,0-19 16,0 19-16,0-19 0,0 1 15,0-1-15,0 0 0,0 0 16,0 0-16,0 0 15,19-19-15,-19-19 0,0 0 16,19 0-16,-19 0 16,0-20-16,0 20 15,0 0-15,20-19 0</inkml:trace>
  <inkml:trace contextRef="#ctx0" brushRef="#br0" timeOffset="146">1835 3848 0,'0'-19'0,"19"-1"0,-19 1 16,0 0-16,0 0 0,0 0 15,0 0-15,0 0 0,0 0 16,-19 19 0,19-19-16,-19 19 15,0 0 1,19 19-16,-19-19 15,19 19-15,0 0 0,-19 19 0,19-19 16,0 19-16,-20 1 0,20 56 16,-19-38-16,19 1 0,0-1 15,0 0-15,0 1 0,-19-1 16,19 0-16,0 1 0,0-1 0,0 0 16,0-19-16,0 20 0,0-1 0,0 0 15,0 0-15,0-18 0,19-1 16,-19 19-16,0-19 0,0 1 15,19-1-15,-19-19 0,0 19 0,0-19 16,20 19-16,-20-19 0,0 1 0,0-1 16,0 0-16,19 0 0,-19 0 0,0 0 15,19 0 1,0-38 0,-19 0-1,0 0 1,0 0-16</inkml:trace>
  <inkml:trace contextRef="#ctx0" brushRef="#br0" timeOffset="147">1759 4669 0,'0'-19'0,"0"0"16,0 0-16,-20-1 0,20 1 0,0 0 15,0 0-15,-19 0 16,19 0-16,0 0 16,-19 0-1,38 38 1,-19 0-16,0 0 0,0 0 16,19 19-16,-19-19 0,0 20 15,20 18-15,-20-19 0,19 0 0,-19 20 16,19-1-16,-19-19 0,19 19 15,0 1-15,0-1 0,0 0 0,0 1 16,0-1-16,0 0 0,1 1 0,-1-20 16,0 19-16,19-19 0,-19 0 15,0 20-15,0-20 0,0-19 0,0 19 16,0 0-16,1-19 0,-1 20 0,0-20 16,0 0-16,0 0 0,0 0 15,0 0-15,0 0 0,0 0 16,0-19-16,-19 19 0,20-19 0,-1 0 15</inkml:trace>
  <inkml:trace contextRef="#ctx0" brushRef="#br0" timeOffset="148">1816 4936 0,'-19'-19'15,"19"0"-15,-19 19 16,19-19-16,-19 19 16,19-19-16,0 38 15,0 0 1,19 19-16,-19-19 0,0 20 0,19-20 16,0 19-16,-19 19 0,19-19 0,0 20 15,0-20-15,19 38 0,-19-18 0,1-1 16,-1 0-16,19 0 0,-19 1 15,19-1-15,0 0 0,-19-19 0,20 20 16,-1-1-16,0-19 0,-19 0 16,19 1-16,0 18 0,1-19 0,-1 0 15,-19-19-15,19 20 0,0-1 0,-19 0 16,20-19-16,-20 0 0,0 19 16,19-19-16,-19 1 0,0 18 0,0-19 15,0 0-15,1 0 0,-1 0 16,-19 0-16,19 0 0</inkml:trace>
  <inkml:trace contextRef="#ctx0" brushRef="#br0" timeOffset="149">1988 5566 0,'19'0'0,"-19"-19"16,-19 0-1,19 38 32,0 0-31,0 1-16,0-1 0,19 0 0,-19 0 15,0 0-15,19 19 0,-19-19 0,19 19 16,0 1-16,0-20 0,-19 19 16,19 0-16,19-19 0,-18 19 0,-1 1 15,0-1-15,19 0 0,-19-19 0,19 19 16,0 1-16,-18-20 0,18 19 16,0 0-16,-19-19 0,19 19 0,-19-19 15,20 20-15,-20-20 0,19 19 16,-19-19-16,0 0 0,0 19 0,0-19 15,19 0-15,-18 1 0,-1-1 0,0 0 16,0 0-16</inkml:trace>
  <inkml:trace contextRef="#ctx0" brushRef="#br0" timeOffset="150">2465 6101 0,'-19'0'0,"0"0"31,19 19 0,19 0-15,-19 1-16,19-20 0,-19 19 16,19 0-16,0 0 0,0 0 0,1 0 15,-1 19-15,19-19 0,-19 0 16,19 0-16,-19 20 0,19-20 15,-18 0-15,18 19 0,0-19 0,0 19 16,-19-19-16,19 1 0,1 18 0,-1-19 16,0 19-16,0-19 0,-19 0 0,19 19 15,1-18-15,-1 18 0,0-19 16,-19 0-16,19 0 0,-19 0 0,20 0 16,-1 0-16,0 0 0,0 1 15,-19-1-15,20 0 0,-1 0 0,0 0 16,0 0-16,0-19 0,-19 19 0,20-19 15</inkml:trace>
  <inkml:trace contextRef="#ctx0" brushRef="#br0" timeOffset="151">3019 6636 0,'0'-19'16,"-19"0"-16,19 0 15,-19 19-15,19-19 0,-19 19 16,19-20-16,0 1 31,-19 19-31,38 0 16,-19 19-1,19-19-15,-19 20 0,19-20 16,0 19-16,0-19 0,0 19 0,19 0 16,-19 0-16,20 0 0,-20 0 0,19 0 15,0 19-15,-19-18 0,19-1 16,20 0-16,-20 0 0,0 0 16,0 0-16,1 0 0,-1 0 0,0 0 15,0 0-15,0 1 0,1-1 0,-20-19 16,19 19-16,0 0 0,-19 0 0,19-19 15,-19 19-15,0-19 0,1 19 16,18-19-16,-19 19 0,0-19 0,0 19 16,0-19-16,0 0 0,0 19 15,0-19-15,1 0 0,-1 0 16,0 0-16,-19 19 0,19-19 16</inkml:trace>
  <inkml:trace contextRef="#ctx0" brushRef="#br0" timeOffset="152">4203 7171 0,'-19'0'16,"0"0"31,0 0-32,0 0 1,0 0-16,-1 0 16,1-19-16,0 19 0,0 0 0,0 0 15,0-20-15,0 20 0,-19 0 0,19-19 16,-20 19-16,20-19 0,-19 0 15,0 19-15,0-19 0,0 0 0,-1 0 16,20 0-16,-19 0 0,0 0 16,0 0-16,-1-1 0,1 1 0,0 0 15,0-19-15,0 19 0,19 0 16,-20 0-16,1 0 0,19-20 0,-19 20 16,19 0-16,-19 0 0,18 0 0,1 0 15,-19 0-15,19 0 0,0-19 16,0 18-16,0 1 0,0 0 0,0 0 15,0 0-15,-1 0 0,20 0 16,-19 0-16,0 19 0,19-19 0</inkml:trace>
  <inkml:trace contextRef="#ctx0" brushRef="#br0" timeOffset="153">3210 6808 0,'-19'0'47,"19"-19"-47,-19 19 0,0 0 0,0-19 0,-1 19 16,1-19-16,0-1 0,-19 20 15,19-19-15,-19 0 0,0 0 0,-1 0 16,1-19-16,0 19 0,-19 0 15,19 0-15,-1-20 0,20 20 0,-19-19 16,0 19-16,19-19 0,0 19 0,0-20 16</inkml:trace>
  <inkml:trace contextRef="#ctx0" brushRef="#br0" timeOffset="154">8328 4344 0,'-19'0'16,"0"19"-16,0 0 0,0-19 0,0 20 15,0-20-15,19 19 0,-20-19 16,1 19-16,0-19 0</inkml:trace>
  <inkml:trace contextRef="#ctx0" brushRef="#br0" timeOffset="155">8653 4211 0,'0'-20'0,"19"20"16,-38 0-1,0 20-15,0-1 16,0-19-16,-20 19 0,20-19 0,0 19 16,-19 0-16,0 0 0,0 0 15,18 0-15,-18 0 0,0 0 0,0 1 16,19-1-16,-19 0 0,18 0 15,-18 0-15,19 0 0,0-19 0,0 19 16,0 0-16</inkml:trace>
  <inkml:trace contextRef="#ctx0" brushRef="#br0" timeOffset="156">8596 4421 0,'-20'0'15,"1"19"-15,0-19 0,0 19 16,0-19-16,0 19 0,-19 0 0,19-19 16,0 19-16,-20 0 0,1 0 15,19-19-15,-19 19 0,0 0 16,19-19-16,-1 20 0,-18-1 0,19-19 16,0 19-16,0-19 0,0 19 0,0-19 15,19 19-15,-19-19 0</inkml:trace>
  <inkml:trace contextRef="#ctx0" brushRef="#br0" timeOffset="157">8481 4573 0,'-19'0'31,"0"0"-31,19 19 0,-19-19 15,-20 20-15,20-20 0,0 19 0,-19-19 16,19 19-16,-19 0 0,0-19 0,18 19 16,-18-19-16,19 19 0,0 0 15,0-19-15,-19 19 0,19-19 16</inkml:trace>
  <inkml:trace contextRef="#ctx0" brushRef="#br0" timeOffset="158">8099 2033 0,'0'-19'0,"0"38"16,-19-19-16,19 19 0,-19 1 16,0-1-16,19 0 15,-19 0-15,0 19 0,-1-19 0,-18 19 16,19 1-16,0-1 0,0 0 16,-19 0-16,19 0 0,0 1 0,-1-1 15,-18-19-15,19 19 0,0 0 16,0-19-16,19 20 0</inkml:trace>
  <inkml:trace contextRef="#ctx0" brushRef="#br0" timeOffset="159">8118 2224 0,'0'-19'0,"-19"38"31,0 0-31,0 1 16,0-1-16,0 0 0,-1 19 0,1-19 15,0 19-15,-19-19 0,19 20 16,0-1-16,-19 0 0,19 0 0,0 0 16,-20-19-16,20 20 0,0-20 0,19 0 15,-19 19-15,0-19 0,19 0 0,-19-19 16,19 19-16</inkml:trace>
  <inkml:trace contextRef="#ctx0" brushRef="#br0" timeOffset="160">8042 2473 0,'19'-19'16,"0"-1"-16,-38 40 15,19-1 1,-19-19-16,0 19 0,0 0 15,19 0-15,-20 19 0,1-19 16,0 0-16,0 0 0,0 20 0,0-20 16,0 0-16,0 0 0,19 0 0,-19 0 15,0 0-15,19 0 0,0 0 16,-20-19-16,20 20 0,0-1 16</inkml:trace>
  <inkml:trace contextRef="#ctx0" brushRef="#br0" timeOffset="161">8080 2606 0,'0'19'0,"-19"1"0,0-1 15,19 0-15,-19 0 0,-1 0 16,1 0-16,19 0 0,-19 19 0,0-19 15,0 1-15</inkml:trace>
  <inkml:trace contextRef="#ctx0" brushRef="#br0" timeOffset="162">7717 2415 0,'0'19'0,"0"1"15,-19-1-15,19 0 16,-19 0-16,19 0 0,-19 0 0,0 19 16,0-19-16,19 20 0,-20-20 15,1 19-15,19-19 0,-19 0 0,0 19 16,19-19-16,-19 0 0,19 1 0</inkml:trace>
  <inkml:trace contextRef="#ctx0" brushRef="#br0" timeOffset="163">7927 2836 0,'0'19'16,"-19"0"-1,19 0-15,-19-19 16,19 19-16,-19 0 0,19 0 0,-19-19 15,0 19-15,19 0 0,-19 0 16,19 0-16,-20-19 0,20 20 0,-19-20 16</inkml:trace>
  <inkml:trace contextRef="#ctx0" brushRef="#br0" timeOffset="164">7946 2988 0,'0'19'0,"-19"0"16</inkml:trace>
  <inkml:trace contextRef="#ctx0" brushRef="#br0" timeOffset="165">5330 1117 0,'-19'0'47,"0"19"-31,0-19 0,-1 19-16,1-19 15,19 19-15,-19-19 16,38 0 15,-19-19-31,19 0 16,1 19-1,-20-19-15,19 19 0,-19-19 0,19 19 16,-19-19-16,19 19 0,-19-20 16,0 1-1,-19 19 1,19 19-1,-19-19-15,0 20 0,-1-20 16,20 19-16,-19-19 0,19 19 16,-19-19-16,19 19 15,-19-19-15,19 19 0,0 0 16,-19-19 0,38 0-16,0 0 31,-19-19-31,19 0 15,-19 0 17,-19 19-17,0 0 1,19 19-16,-19-19 16,19 19-16,-19-19 0,0 19 0,0 0 15,19 0-15,-19-19 16,19 19-16,-19-19 0,19 19 15,0 0 1,19-38 0,0 19-1,-19-19-15,19 19 16,-19-19-16,19 0 16,-19 0-1,19 19-15,-19-19 0,0 0 16,-19 19 15,0 0-15,19 19-16,-19-19 0,19 19 15,-19 0-15,0 0 0,-1 0 0,20 0 16,-19 0-16,0 1 16,19-1-16,-19-19 0,19 19 0,0 0 15,-19-19 1,19 19-16,19-19 0,-19-19 15,19 0 1,-19 0 0,19 19-16,-19-19 0,0-1 15,0 1-15,0 0 16,0 0 0,0 0-1,-19 19-15,19 19 16,-19-19-16,0 19 15,19 0 1,0 0-16,-19-19 0,19 20 16,0-1-16,0 0 0,0 0 15,0 0-15,0 0 16,0 0-16,0 0 31,19-19-31,-19-19 0,0 0 31,0 0-31,0 0 16,0 0-16,0 0 0,0 0 16,0-1-16,0 1 15,0 0-15,0 0 0,0 0 16,0 0-16,0 0 16,-19 19-1,19 19-15,0 0 16,0 0-16,0 0 15,-19 0-15,19 0 0,0 1 0,0-1 16,0 0-16,0 0 16,0 0-16,0 0 15,19-19 1,-19-19-16,0 0 16,19 0-16,-19 0 15,0 0-15,0-1 0,19 20 0,-19-19 16,0 0-16,0 0 0,0 0 15,0 0-15,0 0 0,0 0 16,0 0-16,0 0 16,0 38-1,-19-19-15,19 19 16,0 0-16,-19 0 16,19 0-16,0 0 15,0 0 1,0 0-1,19-19-15,-19-19 16,19 19-16,0-19 16,0 0-16,-19 0 15,19 19-15,-19-19 16,-19 19 15,19 19-31,-19 0 16,19 0-16,-19 0 0,19 0 15,0 0-15,-19 1 0,19-1 0,-19 0 16,19 0-16,0 0 0,-19 0 16,19 0-16,-19 0 0,19 0 15,0 0-15,0 1 16,-19-20-16,19 19 0,0 0 16,0-38-1,0 0 1,0-1-1,0 1 17,0 38-32,0 1 15,0-1 1,19 0-16,-19 0 0,0 0 16,0 0-16,0 0 0,19 0 15,-19 0-15,0 0 16,0 1-16,19-20 15,-19 19-15,19-19 16,-19-19 0,0-1-1,19 20-15,-19-19 0,0 0 16,0 0-16,0 0 16,0 0-16,0 0 15,0 38 16,0 0-31,0 0 0,0 0 16,0 0-16,0 0 16,0 1-16,0-1 0,0 0 15,0 0-15,0 0 16,19-19 0,-19-19-1,19 19 1,-19-19-16,0 0 0,0 0 15,0-1-15,0 1 16,19 19 15,-19 19-15,0 1 0,0-1-16,0 0 15,0 0 1,0 0-1,0 0 17,-19-19-17</inkml:trace>
  <inkml:trace contextRef="#ctx0" brushRef="#br0" timeOffset="166">4967 1575 0,'-19'0'0,"19"19"31,-19 0-31,19 0 0,0 0 16,-19 1-16,19-1 15,0 0-15,-19 0 0,19 0 0,0 0 16,-20-19-16,20 19 0,0 0 0,0 0 16,-19-19-16,19 19 15,0-38 17,0 0-17,19 19-15,-19-19 0,0 0 16,0 0-16,0 0 15,20 0-15,-20 0 0,-20 19 32,1 19-32,19 0 15,-19 0-15,19 0 16,-19 0-16,19 0 16,0 0-16,-19-19 0,19 19 0,0 1 15,19-20 1,0 0-1,-19-20-15,19 20 0,-19-19 16,19 19-16,-19-19 16,20 19-16,-20-19 0,0 0 15,19 0-15,-19 0 0,0 0 16,-19 38 15,19 0-15,-20 0-1,20 0-15,0 0 16,20-19 0,-20-19-1,19 19 1,-19-19-16</inkml:trace>
  <inkml:trace contextRef="#ctx0" brushRef="#br0" timeOffset="167">5005 1441 0,'-19'-19'0,"0"19"32,19 19-32,-19 0 15,19 1-15,-19-1 0,19 0 0,-19 0 16,19 0-16,0 0 0,-19-19 0,19 19 15,0 0-15,0 0 0</inkml:trace>
  <inkml:trace contextRef="#ctx0" brushRef="#br0" timeOffset="168">5444 1059 0,'0'-19'31,"19"0"0,1 0-15,-1 0 0,0 19 15,-19-19-15,0 38-1,-19-19-15,0 0 16,19 19-16,-20-19 0,1 19 15,0-19 1,19 19 0,19-19-1,0-19 1,1 19 0,-1 0-1,-19-19-15,19 19 16,0 0-1,-19 19 48,19-19-32,-19 19-31,19-19 16,0 0-1,0 0 1,-19 19-16,19-19 0,0 0 16,1 0-1,-20 20 1,19-20 0,-19 19 30,19-19-30</inkml:trace>
  <inkml:trace contextRef="#ctx0" brushRef="#br0" timeOffset="169">7240 2033 0,'0'19'0,"0"1"16,-20-20-1,20 19-15,0 0 16,0 0 0,-19 0-1,19 0 1,19-38 31,-19 0-32,20 19 1,-20-19 0,-20 38-1,1-19 1,19 19-16,-19-19 15,19 19-15,-19-19 0,19 19 0,-19-19 16,19 19-16,-19-19 0,19 19 16,-19-19-16,19 19 15,-19-19 1,38 0 0,-19-19-1,19 19 1,-19-19-16,-19 19 31,0 0-15,19 19-16,-19-19 0,0 19 15,0-19-15,-1 20 0,1-1 16,0-19-16,0 19 0,0-19 16,0 19-16,0-19 15,0 19-15,0-19 16,38 0-1,-19-19 1,19 19-16,0-19 16,0 19-1,-19-19 1,-19 38 0,0-19-1,0 19-15,0-19 16,19 19-16,-19-19 0,-1 0 0,20 19 15,-19-19-15,0 0 0,19 19 16,-19-19-16,0 19 16,38-38 15,0 19-15,-19-19-16,19 19 0,0-19 15,1 19-15,-1-19 16,0 19-16,-19-19 0,19 19 15,-19-19 1,19 19-16,0 0 31,0 0 1,0-19-32,0 19 15,0-20-15,1 1 16,-1 19-1,-19-19-15,19 19 0,-19-19 16,19 19-16,-19-19 0,0 0 16,19 19-16,-19-19 0,0 0 15,0 0-15,19 19 16,-19-19-16,0-1 16,-19 20-1,19-19 48,0 0-32,19 19-31,-19-19 0,0 0 16,19 0-16,-19 0 15,0 0-15,19 19 16,-19-19-16,0 0 0,0 0 15,0-1 1,0 40 0,-19-20-16,19 19 15,-19 0 1,19 0-16,0 0 16,0 0-1,19-19 32,-19-19-31,19 19-16,-19-19 15,19 19 1,-19-19-16,0 38 31,0 0-15,-19 0-1,19 0-15,0 0 16,0 0-16,0 0 16,0 0-1,-19-19-15,38 20 16,0-20 0,-19-20-1,19 20-15,0 0 16,-19-19-16,20 19 15,-1 0 1,-38 0-16,19 19 16,0 1-1,-20-20-15,20 19 0,-19 0 0,19 0 16,-19 0-16,19 0 16,-19-19-16,19 19 0,0 0 15,19-19 16,0 0-31,-19-19 16,19 19-16,1-19 16,-1 19-16,-19-19 0,19 19 15,-19-19 1,19 19-16,-38 19 16,0 0-1,0 0 1,-1 0-16,1-19 15,19 19-15,-19-19 16,19 19-16,-19-19 0,19 20 16,19-20-1,0 0-15,-19-20 0,19 20 16,1 0-16,-1-19 16,0 19-16,0 0 15,-19-19-15,19 19 16,0 0-16,0 0 15,0 0 1,0 0 0,-38 19 15,19 0-15,-19-19-1,19 20 1,-19-20-16,19 19 31,0 0 16,19-19-31,-19-19 30,-19 19 1,0 0-31,0 0 0,0 0-16,0 0 15,0 0-15,19 19 0,-20-19 16,1 0-16,0 0 15,0 19-15,0-19 16,0 0-16,19 19 0,0 0 31,19-19-15,-19-19 0,19 19-16,0 0 15,-19-19-15,19 19 31,-19-19-31,-19 19 16,0 0 0,0 0-16,0 19 0,0-19 15,0 0-15,0 0 16,0 19-16,-20-19 0,20 0 0,0 19 16,0-19-16</inkml:trace>
  <inkml:trace contextRef="#ctx0" brushRef="#br0" timeOffset="170">5597 677 0,'-19'0'31,"19"20"-15,-19-20-16,19 19 0,-19-19 15,19 19-15,-19-19 0,0 19 16,0 0-16,0 0 15,-1-19-15,20 19 0,-19-19 16,19 19-16,-19-19 16,19 19-16,19-38 31,0 19-31,-19-19 16,20 19-16,-1-19 15,0 19-15,-19-19 0,19 19 16,-19-19-16,19 19 15,-38 0 1,0 0 15,19 19-31,-19-19 0,19 19 16,-19-19-16,19 19 0,-20-19 0,20 19 16,-19-19-16,19 19 15,-19-19-15,19 19 16,-19-19-1,19 20 1,19-20-16,-19-20 0,19 20 16,0 0 15,-38 0 0,19 20-31,-19-20 0,0 19 16,0-19-1,19 19-15,-19-19 0,19 19 0,-19-19 16,0 19-16,0-19 16,19 19-16,19-38 47,0 19-32,-19-19 1,19 19-16,-38 0 47,0 19-32,0-19-15,19 19 0,-19-19 16,19 19-16,-20-19 0,20 19 16,-19-19-16,19 19 15,19-19 16,1 0 1,-1 0-32,-19-19 0,19 19 15,-19-19 1,19 19-16,0-19 0,0 0 16,0 0-1,-19 0-15,19 19 16,-19-19-16,19 0 15,-19-1-15,19 20 0,-19-19 0,20 0 16,-20 0-16,19 0 16,-19 0-16,19 0 15,-19 0-15,19 19 16,-19-19-16,19 19 16,-19-19-16,19-1 0,0 20 15,-19-19-15,19 19 16,0 0-1,-19-19-15,19 19 16,-38 0 15,0 19-15,38-19 46,0-19-62,0 19 16,1 0-16,-20-19 0,19 19 16,0 0-16,0-19 15,0 19-15,0 0 16,-19 19 15,-19-19-31,19 19 16,-19-19-1,19 19-15,0 0 32</inkml:trace>
  <inkml:trace contextRef="#ctx0" brushRef="#br0" timeOffset="171">5292 792 0,'-19'0'31,"-1"-19"-15,1 19-1,0 0-15,0 0 16,0 0 0,19-19-16,-19 19 0,0 0 15,0 0 17,19-19-17,-19 19 16,19-19-15,-19 19 0,-1 0 15,1 0-31,0 0 16,0 0-16,0 0 0,0 0 15,19 19-15,-19-19 0,0 0 0,0 0 16,0 19-16,-1-19 0,1 19 15,0-19-15,0 0 16,19 19-16,-19-19 16,19-19 15,19 19-15,-19-19-16,19 19 15,-19-19 1,0 0-1,-19 38 17,0 0-17,19 0-15,-19 0 0,19 0 16,-19 19-16,19-19 0,-19 1 0,19-1 16,0 0-16,-19 0 0,19 0 0,0 0 15,-19 0-15,19 0 0,0 0 16,0 0-16,-20-19 15,20 20-15,20-20 16,-20-20 15,0 1-31,19 19 0,-19-19 16,0 0-16,0 0 16,0 0-1,0 38 1,0 0-1,-19 0-15,19 0 0,-20 0 0,20 20 16,0-20-16,-19 19 0,19-19 0,0 0 16,-19 19-16,19-19 0,0 0 15,0 1-15,-19-1 0,19 0 0,0 0 16,0 0-16,0 0 16,0-38-1,0 0 1,19 0-16,-19 0 15,0 0-15,0-1 0,0 1 16,19 0-16,-19 0 0,0 0 0,0 0 16,0 0-16,0 38 31,0 0-31,-19-19 0,19 19 16,0 0-16,0 0 0,0 0 15,-19 1-15,19-1 0,0 0 16,0 0-16,0 0 15,0 0 1,0 0 62,0 0-62,0 0-1,0 0-15,-19-19 16,19 20-16,-19-20 31,19 19-15,0-38-16,0-1 16,0 1-16,0 0 15,0 0-15,0 0 0,0 0 0,19 0 16,-19-19-16,0 19 0,0-20 15,19 1-15,-19 19 0,0-19 16,19 0-16,-19 19 0,0 0 16,0-1-16,0 1 0,0 0 0,0 0 15,0 38-15,-19-19 16,0 19-16,19 0 16,-19 1-16,19-1 15,-19 0-15,19 0 0,-19 0 16,19 0-1,0 0-15,-19-19 0,38 0 32,-19-19-17,19 19-15,-19-19 16,0 0-16,19 19 0,-19-19 16,0 0-16,19 19 0,-19-19 0,0-1 15,0 1-15,0 0 31,0 38-31,-19-19 0,0 19 0,0-19 16,19 20-16,-19-20 0,0 19 16,19 0-16,-19-19 0,-1 19 0,1 0 15,0 0 1,19 0-16,-19-19 16,38 0-1,-19-19-15,19 0 16,-19 0-16,19 0 0,1 0 15,-20 0-15,19-1 16,-19 1-16,19 0 16,-38 19-1,0 0 1,19 19-16,-20-19 0,20 19 16,-19-19-16,19 20 0,-19-20 15,19 19-15,-19-19 0,19 19 0,-19-19 16,19 19-16,-19-19 15,19 19-15,0-38 32,0 0-17,19 0-15,-19 0 0,19-1 16,-19 1-16,19 0 0,-19 0 0,19 0 16,0 0-16,1-19 0,-1 19 15,-19 0-15,19-1 0,-19 1 0,19 0 16,-19 0-16,19 19 0,-19-19 15,-19 0-15,0 38 16,0-19-16,0 19 0,-1 0 16,-18-19-16,19 19 0,-19 0 15,19 20-15,0-39 0,-19 19 0,18 0 16,1 0-16,19 0 0,-19-19 0,0 19 16,0 0-16,38-19 15,-19-19-15,19 19 16,0-19-16,0 19 0,1-19 15,-1 0-15,0 19 0,0-19 0,0 0 16,-19 0-16,19-1 0,0 1 16,0 19-16,0-19 0,0 0 0,1 0 15,-1 0-15,-19 0 16,-19 19 0,-1 19-1,1-19-15,0 19 16,0-19-16,0 19 0,0-19 15,0 19-15,0-19 16,19 19-16,-19-19 0,38-19 31,0 19-31,-19-19 16,19 19-16,0-19 0,0 19 16,-19-19-16,19 0 0,0 19 0,0-19 15,-19 0-15,20 19 0,-1-19 16,0-1-16,0 20 15,-19-19-15,-19 19 0,0 0 16,19 19-16,-19-19 16,-1 20-16,1-20 0,0 19 0,-19 0 15,19 0-15,0 0 0,-19 0 16,19-19-16,-1 19 0,1 0 0,0 0 16,0 0-16,0-19 0,0 20 15,19-1-15,-19-19 0,38 0 16,0 0-1,0-19-15,0 19 16,0-20-16,0 1 16,1 19-16,-1-19 0,0 0 15,0 19-15,-19-19 16,19 19-16,-38 19 16,0 0-1,0-19-15,19 19 0,-19 0 16,-1-19-16,1 20 0,19-1 0,-19-19 15,0 19-15,19 0 0,-19 0 16,19 0-16,19-19 31,0 0-31,0 0 0,0 0 16,1 0-16,-1 0 0,0 0 16,0-19-16,0 19 0,0 0 15,0 0-15,0 0 0,0 19 16,0 0-1,-19 0-15,20 0 16,-20 0-16,0 1 0,0-1 16,0 0-16,0 0 0,0 0 15,0 0-15,0 0 16,0 0 0,19-19-1,-19 19-15,19-38 0,0 19 16,0 0-1,0 0 17,-19 19-32,0 0 15,0 0 1,0-38 31,0 0-32,0 0-15,0 0 16,0 0-16,0 0 0,0 0 16,-19-19-16,19 19 0,0-1 0,0-18 15,0 19-15,0 0 0,0-19 0,0 19 16,0-19-16,0 18 0,0 1 16,-19 0-16,19 0 0,0 0 0,0 0 15,0 0-15,0 0 16,0 0-16,19 19 15,-19-19-15,19-1 16,0 20 0,0 0-16,-19-19 15,19 19-15,0 0 16,0 0-16,-19 19 47,-19-19-47,0 20 15,0-20 1,38 0 15,0 0-15,-19-20-16,19 20 0,1 0 0,-1-19 16,0 19-16,0 0 0,-19-19 15,19 19-15,0-19 0,0 19 0,0 0 16,0-19-16,0 19 0,1 0 15,-1 0-15,-19-19 0,19 19 16,0 0 0,-38 0-1,0 19 1,0-19 0,-1 19-16,1-19 15,38 0 1,1 0-1,-1 0 1,0 0-16,0 0 0,0 0 16,0 0-16,0 0 0,0 0 15,0 0-15,0 0 0</inkml:trace>
  <inkml:trace contextRef="#ctx0" brushRef="#br0" timeOffset="172">5960 658 0,'-19'0'0,"0"0"297</inkml:trace>
  <inkml:trace contextRef="#ctx0" brushRef="#br0" timeOffset="173">5884 658 0,'-19'0'15,"19"-19"32,19 19-15,0 0-17,-19-19-15,19 19 0,0 0 16,0 0-16,0 0 15,0 0-15,0 0 0,0 0 0,1 0 16,-1 0-16,0 0 0,0 19 16,0-19-16,0 0 0,0 0 0,0 19 15,0-19-15,0 0 0,1 0 0,-1 19 16,0-19-16,0 0 0,0 20 16,0-20-16,-19 19 15,-19-19 16,0 0-15,0 0 0,19-19-16,-19 19 0,0 0 15,19-20-15,-20 20 0,1 0 16,19-19-16,-19 19 16,0-19-1,38 19 32,0 19-47,0-19 0,1 0 16,-1 19-16,0-19 0,0 0 15,0 20-15,0-20 0,0 0 16,0 19-16,0-19 0,0 0 0,0 19 16,1-19-16,-1 0 0,-19 19 15,19-19-15</inkml:trace>
  <inkml:trace contextRef="#ctx0" brushRef="#br0" timeOffset="174">6285 658 0,'-19'0'0,"19"-19"31,19 19 0,0 0-31,0 19 16,0-19-16,0 19 15,0-19-15,0 0 0,0 20 0,0-20 16,1 19-16,-1-19 0,0 0 16,-19 19-16,19-19 0,0 0 0,0 19 15,0-19-15,0 0 16,-19 19-16,-19-19 31,0 19-31,0-19 0,0 0 16,0 0-16,0 0 15,0 0-15,-1 0 16,40 0 15,-1 0-31,0 0 16,0 0-16,-19 19 0,19-19 15,0 0-15,0 0 0,0 19 16,0-19-16,0 0 16,-19 19-16,20-19 15,-40 0 1,1 0 0,0 0-16,0 0 15,0 0-15,0-19 16,0 19-16,0 0 0,0-19 15,0 19-15,-1 0 0,20-19 16,-19 19-16,0 0 16,0 0-1,19-19 1,-19 19 31,0 0-32,0 0 1,19 19-16,-19-19 0,0 0 16,0 0-16,0 0 15,-1 0-15,1 0 16,0 0-16,0 0 16,0 0-16,19 19 15,-19-19-15,0 0 31,19 19-31,19-19 16,0 0 0,0 0-1,0-19-15,0 19 16,0 0-16,1 0 0,-20-19 0,19 19 0,0 0 16,0 0-1,-38 0 16,0 0-15,0 0-16,-1 0 0,1 0 16,0 19-1,0-19-15,0 0 16,0 0 0,19-19 15,19 19-31,0 0 31,-19-19 0,-19 19-15,0 0 0,0 0-16,0 0 15,0 0-15,0 0 16,-1 0-16,1 0 0,0 0 15,0-19-15,19 0 16,0 0 0,19 19-16,-19-19 15,19 19-15,-19-20 16,19 20-16,1-19 16,-1 19-1,-19-19-15,19 0 31,-38 19-15,19-19 0,-19 19-16,-1 0 15,1 0-15,0 0 16,0-19-16,0 19 16,0 0-16,0 0 15,0 0 1,19-19-16,19 19 15,-19-19-15,19 19 16,0-19 0,0 19-16,0-19 15,0 19 1,0 0-16,1 0 16,-1 0-1,-19-20-15,-19 20 47,-1 0-47,20 20 16,-19-20-16,0 0 15,19 19 17,19-19-32,0 0 15,1 19-15,-1-19 0,0 0 16,19 19-16,-19-19 0,0 19 15,19-19-15,-19 19 0,20-19 0,-1 19 16,-19 0-16,19-19 0,-19 19 0,19 0 16,-19-19-16,1 20 0,18-20 15,-19 19-15,0-19 0,0 19 0,0-19 16,0 19-16,0 0 0,0-19 16,1 19-16,-1-19 15,-19 19 1,19-19-16,-38-19 31,19 0 0,19 19-15,-19-19-16,19 19 16,0 0-16,0 0 15,-19 19 1,19-19-16,0 0 0,-19 19 15,19-19-15,0 19 16,1-19-16,-20 19 16,19-19-1,-38 0 1,-1 0 0,20-19-1,-19 19-15,0 0 16,0-19-16,19 0 31,19 19-15,0 0-16,0 0 15,-19 19-15,20-19 0,-1 0 16,0 0-16,0 0 16,-19 19-16,19-19 0,-19 19 15,0 0 1,-19-19-16,0 19 15,0-19-15,19 20 0,-19-20 16,-1 0-16,20 19 0,-19-19 16,0 0-16,0 0 0,19 19 15,19-19 17,0 0-32,0 0 15,1 0-15,-1 0 16,0 0-16,0 0 0,0 19 0,0-19 15,0 0-15,0 0 16,0 0-16,0 0 16,1 0-1,-20 19-15,-20-19 16,20 19 0,-19-19-16,0 19 15,0-19-15,19 19 16,-19-19-16,19 19 15,19-19-15,0 0 16,0 0-16,0 0 0,20 0 16,-1 0-16,-19 0 15,0 0-15,0 0 16,0 0-16,0 0 0,0 0 16,-19 19-16,0 1 15,-19-1 1,19 0-16,-19-19 0,19 19 15,-19-19-15,19 19 0,-19 0 16,19 0 0,19-19-16,0 0 15,-19 19-15,19-19 0,0 0 16,0 0-16,1-19 0,-1 19 16,0 0-1,0 0-15,-19 19 16,0 0-1,-19 0 1,19 0-16,0 1 16,-19-1-16,19 0 15,0 0 1,19-19 0,-19 19-16,19-19 15,-19-19 16,0 38 1,0 0-17,-19-19-15,19 19 0,0 0 16,-19 0-16,19 0 0,0 1 16,-19-1-16,19 0 0,0 0 15,0 0-15,0 0 0,0 0 16,0 0-16,0-38 47,0 0-47,0 0 15,-20 0-15,20 0 16,0 0-16,0 0 0,-19-1 0,19 1 0,0 0 16,0 0-16,-19 0 0,19 0 15,0 0-15,-19 19 16,19-19-16,-19 38 15,19 0-15,0 0 16,0 0-16,0 0 16,0 0-16,0 0 0,0 1 15,0-1 1,19 0-16,-19 0 16,-19-19 15,19-19-31,0 0 15,0 0 1,-19 19-16,19-20 0,0 1 0,0 0 16,0 0-16,0 0 0,0 0 0,0 0 15,0 0-15,0 0 0,0 0 16,0-1-16,0 1 0,0 0 16,0 0-16,0 0 15,-19 19 1,19 19-1,-19-19-15,19 19 16,0 0 0,0-38 15,19 19-15,-19-19-16,0 0 15,0 0-15,0 0 0,0 0 16,0 0-16,-19 0 0,19 0 15,-19-1-15,19 1 16,-19 0-16,0 0 0,19 0 0,-20 0 16,1 19-16,19-19 0,-19 19 0,19-19 15,-19 19-15,19-19 0,-19 19 16,19-19-16,-19 19 16,0 0-1,0 0-15,0 0 16</inkml:trace>
  <inkml:trace contextRef="#ctx0" brushRef="#br0" timeOffset="175">6648 754 0,'0'-19'16,"-20"19"-16,20-19 0,-19 0 15,0-1-15,0 1 0,19 0 16,-19 19-16,0-19 0,19 0 0,-19 19 16,0 0-16,0-19 0,0 19 15,-1 0-15,1 0 0,0-19 0,0 19 16,0 0-16,0 0 0,0 19 0,0-19 16,0 0-16,0 0 0,0 0 15,-1 0-15,1 19 16,0-19-1,0 0 1,19-19-16,0 0 31,0 0-31,-19 19 16,19-19-16,-19 0 16,0 19-16,19-20 15,-19 20-15,0 0 16,0 0-16,-1 0 0,1 0 15,0 20-15,0-20 16,19 19-16,-19-19 16,19 19-16,0 0 31,-19-19 16,0 0-32,0 0 1,0 0 0,0 0-16,19 19 15,-20-19-15,1 0 16,0 0 0,19 19-1,-19-19-15,0-19 16,0 19 15,19-19-31,-19 0 0,19 0 16,-19 19-16,19-19 0,-19-1 15,19 1-15,-19 0 16,19 0-16,-20 19 0,20-19 16,-19 0-16,19 0 15,-19 19-15,0 0 31,19 19-15,0 0 15,0-38 16,-19 0-31,19 0-16,0 0 15,-19 19-15,19-19 0,-19 0 16,19-1 0,-19 1-16,19 0 15,-19 19 17,19 19-32,-19-19 0,19 19 15,0 1-15,0-1 16,0 0-16,0 0 15,0 0 1,19-19 15,-19-19-15,0 0 0,0 0-1,19 38 1,0 0-16,0 0 15,-19 0-15,19-19 0,0 19 16,-19 0-16,19 0 0,0 0 16,0 0-16,-19 1 0,20-1 0,-20 0 15,19-19-15,-19 19 0</inkml:trace>
  <inkml:trace contextRef="#ctx0" brushRef="#br0" timeOffset="176">7411 1785 0,'0'-19'0,"-19"0"15,19 0-15,0 0 0,0 0 0,0 0 16,-19-20-16,19 20 0,0 0 15,0 0-15,0-19 0,0 19 0,0 0 16,0-20-16,0 20 0,0 0 16,0 0-16,0-19 0,19 19 0,-19 0 15,0 0-15,0 0 0,19-1 16,-19 1-16,0 0 16,20 19-16,-20-19 0,0 0 31</inkml:trace>
  <inkml:trace contextRef="#ctx0" brushRef="#br0" timeOffset="177">7373 1155 0,'0'-19'0,"0"0"16,0 0-1,0 0-15,19-1 16,-19 1-16,19 0 0,-19 0 16,20 19-16,-20-19 0,19 0 15,0 0 1,-19 0-16,0 38 31,-19-19-31,19 19 16,-19-19-16,-1 19 0,20 0 0,-19 0 15,0 0-15,19 0 16,-19-19-16,19 20 0,-19-1 0,19 0 16,-19-19-1,19 19-15,19-19 16,-19-19 0,19 0-1,-19 0-15,19 19 16,-19-20-16,0 1 15,-19 38 17,0 1-32,19-1 15,-19 0-15,19 0 16,-19 0-16,19 0 16,0 0-16,0 0 15,0 0-15,19-19 16,0 0-16,-19-19 15,19 19-15,0-19 16,0 19 0,-19-19-16,19 19 0,-19 19 31,-19 0-15,19 0-16,0 0 0,-19 0 15,19 20-15,0-20 0,0 0 16,-19 0-16,19 0 0,0 0 15,0 0-15,0 0 0,19-19 16,-19 19-16,19-19 0,0 0 16,-19-19-16,20 19 15,-1-19-15,0 0 16,0 19 0,-19 19-1,-19 0 1,19 0-16,-19 1 15,19-1-15,0 0 0,-19-19 0,19 38 16,-20-19-16,20 0 16,0 0-16,-19 0 0,19 0 0,0 1 15,0-1-15</inkml:trace>
  <inkml:trace contextRef="#ctx0" brushRef="#br0" timeOffset="178">8691 3065 0,'-19'0'15,"0"0"1,19 19-16,-19-19 15,19 19-15,-19-19 0,0 19 0,-1 0 16,1-19-16,0 19 0,-19 0 0,19 0 16,-19 0-16,19 1 0,-20-1 15,20 0-15,-19 0 0,19-19 0,0 19 16,0 0-16,-19-19 0,19 19 16,-1-19-16,20 19 0,-19-19 0,0 0 15,19 19-15,-19-19 0,19-19 31,19 19-31,0-19 16,0 0 0,1 19-1,-40 0 1,1 19 0,0-19-16,0 19 0,0-19 0,0 19 15,0 0-15,-19-19 0,19 20 16,-20-1-16,20 0 0,0-19 0,-19 19 15,19 0-15,0-19 0,-19 19 0,38 0 16,-19-19-16,-1 0 0,1 19 16,0-19-16,19 19 0,19-38 15,0 19 1,1-19-16,-1 19 16,0-19-16,0 19 0,0 0 15,0-19-15,0 19 16,0-19-16,0 19 0,0 0 15,-38 0 1,19 19 0,-19-19-16,0 19 0,0 0 0,-19-19 15,19 19-15,0 0 0,-20 0 16,20-19-16,-19 20 0,19-1 0,0 0 16,-19-19-16,19 19 0,0 0 0,-1-19 15,1 19-15,19 0 0,-19-19 16,0 19-16,19 0 15,19-19 1,0 0 0,0-19-16,1 19 15,-20-19-15,19 19 0,0 0 16,-19-19-16,-19 19 31,0 19-31,-1-19 16,1 0-16,0 19 0,0-19 0,0 19 15,0 0-15,0-19 0,19 19 16,-19-19-16,0 20 0,0-1 16,19 0-16,-20-19 15,40 0-15</inkml:trace>
  <inkml:trace contextRef="#ctx0" brushRef="#br0" timeOffset="179">7813 3523 0,'0'-19'16,"19"0"-16,0 0 0,-19 0 15,19 0-15,0-1 0,-19 1 0,19 0 16,-19 0-16,19 0 0,0 0 16,-19 0-16,19 0 15,-19 0-15,-19 38 31,0 0-31,0-19 16,19 19-16,-19 0 0,0-19 0,19 19 16,-19-19-16,0 19 0,0 0 15,-1 0-15,40-19 32,-1-19-17,0 19-15,0-19 0,19 0 16,-38 0-16,38 19 0,-19-19 15,0 0-15,0 0 0,1 0 0,-1 0 16,0 19-16,0-20 0,0 1 16,0 19-16,-19-19 0,19 19 0,-38 0 31,0 19-31,0 0 16,0-19-16,0 20 0,-20-1 0,20 0 15,0 0-15,0 0 0,0 0 16,0-19-16,0 19 0,0 0 0,0-19 15,19 19-15,-19-19 0,38 0 16,0 0 0,0 0-16,0-19 0,0 19 0,0-19 15,0 19-15,19-19 0,-18 19 16,18-19-16,-19 0 0,0 19 0,0-19 16,19 0-16,-19 19 0,0-19 0,1 19 15,-20-20-15,19 20 16,-38 0-16,-1 0 15,1 0 1,0 20-16,0-20 0,0 0 0,0 0 16,0 19-16,0-19 0,0 0 0,0 19 15,-1-19-15,1 0 0,0 0 16,0 0-16,19-19 16,19 19-1,-19-19-15,19-1 16,0 1-16,1 0 0,-1 0 15,0 19-15,-19-19 0,19 0 16,0 0-16,0 0 0,0 0 16,0 0-16,0 19 0,-19-20 15,19 1-15,1 19 0,-20-19 0,19 0 16,0 0-16,-19 0 16,0 0-1,-19 19-15,0 0 0,-1 0 16,1 19-16,0-19 0,0 0 0,-19 19 15,19-19-15,0 19 0,0-19 16,0 0-16,-1 19 0,1-19 0,0 19 16,19-38-1,19 19 1,0-19-16,1 19 16,-20-19-16,19 19 0,0-19 0,0 0 15,0 19-15,-19-19 0,19 0 0,0 19 16,-19-19-16,19 0 0,0-1 15,-19 1-15,0 0 16,-19 19 0,0 0-1,0 0-15,0 0 16,19 19-16,-19-19 0,0 0 16,0 0-16,0 0 0,19 19 15,-20-19-15,20-19 16,20 0-1,-1 0-15,0 0 16,0 0 0,0 0-16,0 19 0,-19-19 0,19 0 15,0 19-15,0-19 0,-19-1 0,19 20 16,-19-19-16,20 19 0,-20-19 16,19 19-16,-38 0 0,-1 0 31,1 0-31,0 0 0,0 0 15,0 19-15,0-19 0,0 0 16,0 19-16,0-19 16,0 0-16,-1 0 0,1 20 15,0-20-15,19-20 16,19 20 0,-19-19-16,19 0 15,1 0-15,-1 0 16,0 19-16,-19-19 0,19 19 15,0-19-15,-19 0 0,19 19 16,0-19-16,-19 0 0,19 19 0,0-20 16,-19 1-16,0 0 0,19 19 0,-19-19 15</inkml:trace>
  <inkml:trace contextRef="#ctx0" brushRef="#br0" timeOffset="180">7010 4592 0,'20'0'16,"-1"0"0,0 0-1,0 0-15,0 0 16,0 0-16,0 0 15,0 0-15,0-19 0,19 19 0,-18 0 16,18 0-16,-19-19 0,19 19 0,0-19 16,0 19-16,-18 0 0,18-19 0,0 0 15,0 19-15,0-19 0,-19 19 16,20-19-16,-1 19 0,-19 0 16,0-19-16</inkml:trace>
  <inkml:trace contextRef="#ctx0" brushRef="#br0" timeOffset="181">7641 4497 0,'19'0'0,"0"0"15,0-19 1,-38 19 0,19 19-1,-19-19-15,0 0 0,0 0 16,-1 0-16,1 19 0,0-19 0,0 0 16,-19 19-16,0-19 0,0 19 0,-1-19 15,1 19-15,0-19 0,-19 19 0,-1-19 16,1 20-16,0-1 0,0-19 15,-1 19-15,1-19 0,0 19 0,-1-19 16,1 19-16,0-19 0,19 19 16,-1-19-16,-18 19 0,19-19 0,0 0 15,19 19-15,-20-19 0,1 0 0,19 0 16,0 0-16,0 0 0</inkml:trace>
  <inkml:trace contextRef="#ctx0" brushRef="#br0" timeOffset="182">6724 4745 0,'-19'0'16,"0"0"-1,0 0-15,0 0 16,-1 0-16,1 0 16,0 0-16,0 0 0,0 0 0,-19 0 15,19-19-15,-19 19 0,-1 0 0,20 0 16,-19 0-16,-19-19 0,19 19 15,-1 0-15,1-19 0,-19 19 0,19 0 16,0-19-16,-1 19 0,1-19 16,0 19-16,0 0 0,0-19 0,18 19 15,1-19-15,0 19 0,0-20 0,0 20 16,0-19-16,38 19 16,-19-19-16,19 19 15,0 0-15,0 0 16,0 0-16,1 0 0</inkml:trace>
  <inkml:trace contextRef="#ctx0" brushRef="#br0" timeOffset="183">5941 4554 0,'19'0'16,"0"0"-16,-19 19 31,-19-19-31,0 0 0,0 0 16,0 0-16,-19 0 0,18 0 16,-18 0-16,0-19 0,0 19 0,0-19 15,-1 0-15,1 0 0,-19 0 0,19 0 16,-20-19-16,20 19 0</inkml:trace>
  <inkml:trace contextRef="#ctx0" brushRef="#br1" timeOffset="184">3153 1384 0,'-19'0'63,"19"19"-63,0 0 0,0 0 15,0 0-15,19 1 0,-19 18 0,0 19 16,0-19-16,19 20 0,-19-20 0,0 19 16,19 0-16,-19 1 0,19-1 15,0 0-15,-19 0 0,19 1 16,0-20-16,-19 19 0,19-19 0,0 1 16,1-1-16,-20 0 0,19-19 0,0 19 15,-19-19-15,19 1 0,0-1 0,-19 0 16,19 0-16,-19 0 0,19 0 15,-19 0-15,19-19 16</inkml:trace>
  <inkml:trace contextRef="#ctx0" brushRef="#br1" timeOffset="185">3172 1671 0,'0'-20'0,"0"1"15,-19 0-15,19 0 0,0 0 16,-19 19-16,19-19 0,0 0 16,0 0-16,-20 19 0,20-19 15,0 38 32,0 19-47,0-19 0,0 38 16,20-18-16,-20 18 0,19 0 0,-19 20 15,19-1-15,0-19 0,0 20 0,0-1 16,-19 0-16,19 1 0,0-1 16,0 1-16,0-20 0,1 0 0,-1 0 15,0 1-15,0-1 0,0-19 16,-19 20-16,19-20 0,0-19 0,0 19 15,-19 0-15,19-19 0,0 0 0,-19 20 16,20-20-16,-20 0 0,19-19 16,-19 19-16,19 0 0,-19-38 15,0 0 1,0 0-16,-19 0 16,19-1-16,0 1 0,-19 0 0,19 0 15,-20 0-15,20 0 0,-19-19 16,19 19-16,-19 0 0,0-20 0,19 20 15,-19-19-15,19 19 0,-19-19 16,0 0-16,19-1 0,-19 20 0,19-19 16,-19 0-16,19 0 0,-19 0 0,19-1 15,-20-18-15,20 19 0,-19 0 16,0-1-16,19-18 0,-19 19 0,19 0 16,-19-20-16,19 20 0,-19 0 15,0-19-15,19 19 0,0-1 0,-19 1 16,19 19-16,-19-19 0,19 0 0,0 19 15,-19-20-15,19 20 0,0 0 0,0 0 16,-20 0-16,20 0 0,0 0 16,0 0-16,-19 19 15,19-19-15,0 0 0,0 38 32,0 0-32,0 19 0,19 0 0,-19 19 15,20 1-15,-1-1 0,-19 0 16,19 20-16,0-1 0,0 0 15,0 1-15,0-1 0,0 1 0,0-1 16,0 0-16,1-18 0,-1-1 0,0 0 16,-19 1-16,19-1 0,0-19 0,-19 19 15,19-18-15,0-1 0,-19-19 16,19 19-16,-19-19 0,19 0 0,-19 0 16,0 0-16,19 1 0,-19-1 15,0 0-15,20-19 0,-20-19 16,-20-20-1,20 20-15,-19 0 0,19-19 0,-19 19 0,19-19 16,-19 0-16,19 19 0,-19-20 16,0 1-16,19 19 0,-19-19 15,0 19-15,19-19 0,-19 18 0,19-18 16,-19 19-16,19-19 0,-20 19 0,1-19 16,19 19-16,-19-20 0,19 20 15,-19-19-15,0 0 0,19 19 0,-19-19 16,19-1-16,-19 1 0,19 19 15,-19-19-15,0 19 0,19-19 0,-19-1 16,19 20-16,0-19 0,-20 19 0,20 0 16,-19-19-16,19 19 0,0 0 0,0-20 15,-19 20-15,19 0 0,0 0 16,0 0-16,-19 0 16,19 0-16,0 0 0,0 0 15,0 38 1,0 0-1,19 19-15,-19-19 0,19 19 16,0 20-16,-19-20 0,20 0 16,-1 19-16,-19-19 0,19 20 0,0-20 15,0 19-15,-19-19 0,19 1 0,0-1 16,-19-19-16,19 19 0,-19-19 0,19 19 16,-19-19-16,19 1 0,-19-1 15,0 0-15,20 0 0,-20 0 16,0 0-16,19-19 0,-19-19 15,0 0 1,0 0-16,0 0 0,-19 0 0,19-20 16,0 20-16,-20-19 0,20 0 15,-19 0-15,19 19 0,-19-20 0,19 20 16,-19-19-16,19 19 0,-19 0 0,19 0 16,0 0-16,-19 0 15,19-1-15,0 40 16,19-20-16,-19 38 0,19-19 15,-19 19-15,19 19 0,-19-18 0,19 18 16,0-19-16,-19 19 0,20 1 0,-1-20 16,-19 19-16,19-19 0,-19 1 15,19-1-15,-19 0 0,19-19 0,-19 19 16,19-19-16,-19 0 0,0 1 16,19-1-16,-19 0 0,0 0 0,0-38 15,0 0 1,0 0-16,0-20 15,-19 1-15,0 0 0,19 0 0,-19-20 16,0 20-16,0-19 0,0 0 16,-1 18-16,1-18 0,19 19 0,-19-19 15,0 18-15,0 1 0,0 0 0,0 0 16,19 19-16,-19 0 0,19-20 16,-19 20-16,19 0 0,0 0 0,-19 19 15,19-19-15,0 38 16,19 0-16,-19 0 0,19 20 0,-19-1 15,19 19-15,0-19 0,0 20 0,0-1 16,-19 0-16,19 0 0,0-18 16,0 18-16,1-19 0,-20 19 0,19-18 15,0-1-15,-19 0 0,19-19 0,-19 19 16,19-19-16,-19 1 0,19 18 16,-19-19-16,19 0 0,-19 0 15,19 0 1,-19-38-16,0 0 15,0 0-15,0 0 0,-19 0 16,19 0-16,0-1 0,0 1 16,-19-19-16,19 19 0,0 0 0,-19 0 15,19-19-15,-19 19 0,19-20 16,-19 20-16,19-19 0,0 19 0,-19 0 0,19-19 16,-19-1-16,19 20 0,-20-19 15,20 19-15,-19-19 0,19 0 16,-19 19-16,0-20 0,19 20 0,-19-19 15,19 0-15,0 19 0,-19-19 16,19 18-16,-19-18 0,19 19 0,0 0 0,-19-19 16,19 19-16,0 0 0,0 0 15,0 0-15,-19-1 0,19 1 16,0 0-16</inkml:trace>
  <inkml:trace contextRef="#ctx0" brushRef="#br1" timeOffset="186">3114 1575 0,'0'-19'16,"-19"19"-1,19-19-15,0 0 16,-19 19-1,19-19 1,-19 19 15,19-19-31,0 38 32,0 0-32,0 0 15,0 0-15,19 19 0,-19-19 0,0 19 16,19 1-16,-19-1 0,19 0 15,-19 0-15,0 0 0,20 1 0,-20-1 16,19-19-16,-19 19 0,0-19 0,19 0 16,-19 0-16,0 0 0,0 1 15,19-1-15,-19 0 0,0 0 16,0 0-16,0-38 16,0 0-1,-19 0-15,19 0 0,-19-1 0,19-18 16,-19 0-16,-1 0 0,20 0 15,-19 0-15,0-20 0,19 20 0,-19-19 16,0 19-16,19-1 0,-19 1 16,19 19-16,-19-19 0,19 19 0,-19 0 15,19-20-15,0 20 0,-19 0 16,19 0-16,0 38 0,19 19 16,-19-18-16,0 18 15,19 0-15,-19 0 0,19 0 0,-19 1 16,19-1-16,-19 0 0,19-19 15,-19 19-15,19-19 0,-19 20 0,19-20 16,-19 0-16,0 19 0,19-19 0,-19 0 16,0 0-16,20-19 15,-20 19-15,0 0 0,0-38 16,0 0 0,0 0-16,-20 0 0,20 0 15,0 0-15,0-19 0,-19 19 0,19-20 16,0 1-16,-19 19 0,19-19 15,0 19-15,-19-19 0,19 18 0,0-18 16,0 19-16,-19 0 0,19 0 0,0 0 16,0 0-16,0 0 0,-19 0 15,19-1-15,0 1 16,0 0 0,0 38-16,-19 0 15,19 1 1,0-1-16,0 0 15,0 0-15,0 0 16,0 0-16,0-38 31,0 0-15,19 0-16,-19 0 16,0 0-16,0-20 0,19 20 0,-19 0 15,0 0-15,0 0 0,0-19 16,0 19-16,0 0 0,0-1 0,19 1 15,-19 0-15,0 0 0,0 0 16,0 0 0,-19 19-16,19 19 15,0 0-15,-19 0 0,19 0 16,0 0-16,0 1 0,-19-1 0,19 0 16,0 19-16,0-19 0,0 0 0,0 0 15,0 0-15,0 0 16,0 1-16,0-1 15,0-38 1,0-1-16,19 1 16,-19 0-16,0 0 0,0 0 15,0 0-15,0 0 16,0 0-16,19 0 0,-19 0 0,0-1 16,0 1-1,0 38 1,-19 1-16,19-1 0,0 19 15,0 0-15,0 0 0,0 0 0,0 1 16,0-1-16,0 0 0,0 0 16,19-19-16,-19 20 0,0-1 15,0-19-15,0 0 0,0 19 0,0-19 16,0 0-16,0 0 0,19-19 0,-19 20 16,0-1-16,0 0 0,0 0 15,0-38 1,0 0-1,0 0-15,0-1 0,-19 1 16,19 0-16,0 0 0,0 0 0,0 0 16,-19 0-16,19 0 0,0 0 0,0 0 15,-19-1-15,19 1 0,0 0 16,-19 19 0,19 19-16,0 0 15,0 1-15,19 18 0,-19-19 0,0 19 16,0 0-16,0-19 0,19 20 0,-19-1 15,0-19-15,19 0 0,-19 19 16,0-19-16,0 0 0,19 0 16,-19 0-16,0 1 0,19-1 0,-19 0 15,0 0-15,0 0 16,19-19-16,-19-19 0,0 0 16,0 0-1,0 0-15,0-1 0,0-18 0,-19 19 16,19-19-16,0 19 0,-19-19 15,19 19-15,0 0 0,-19-20 0,19 20 16,0 0-16,0 0 0,-19 0 16,19 38-1,19 0-15,-19 0 0,0 0 16,0 20-16,19-1 0,-19 0 16,19 0-16,-19 0 0,0 0 0,19 1 15,-19-1-15,19 0 0,-19-19 0,20 19 16,-20 1-16,0-20 0,19 0 15,-19 0-15,0 0 0,0 0 0,0 0 16,19 0-16,-19 0 16,0-38-1,-19 0-15,19 0 0,0 0 16,0-19-16,-19 19 0,19-20 16,-20 1-16,1 19 0,19-19 0,-19 0 15,19 19-15,-19-20 0,19 20 16,-19 0-16,19 0 0,0 0 0,0 0 15,-19 19-15,19 19 16,19 0-16,-19 19 0,0-19 16,19 20-16,-19-1 0,19 19 0,0-19 15,-19 1-15,19-1 0,-19 0 16,20 0-16,-1 0 0,-19 1 0,19-1 16,-19-19-16,19 19 0,-19-19 0,0 0 15,19 0-15,-19 0 0,0 1 16,19-20-16,-19 19 0,0 0 15,19-38-15,-19 0 16,0-1-16,0 1 16,-19-19-16,19 19 0,0-19 0,-19 0 15,19 19-15,-19-20 0,19 20 16,0-19-16,-19 19 0,19 0 0,-19 0 16,19 0-16,0 0 0,0-1 0,-19 1 15,38 19 1,-19 19-16,19 1 15,-19 18-15,19 0 0,-19-19 16,19 19-16,-19 0 0,19 20 16,0-20-16,-19 0 0,19 0 0,0 1 0,-19-20 15,19 19-15,-19-19 0,20 19 16,-20-19-16,0 0 0,19 0 0,-19 1 16,0-1-16,19-19 0,-19 19 15,0-38 1,0 0-16,0-1 15,0 1-15,0 0 0,-19-19 0,19 0 16,-19 0-16,19-1 0,-20 1 0,20 0 16,-19 19-16,19-19 0,-19 19 15,19-20-15,0 20 0,-19 0 0,19 0 16,0 0-16,0 0 0,0 38 31,19 0-31,-19 19 0,19-19 0,-19 20 16,19-1-16,1 0 0,-20 0 0,19 0 15,0 1-15,-19-1 0,19 0 16,-19 0-16,19-19 0,-19 20 0,19-20 16,-19 19-16,19-19 0,-19 0 15,0 0-15,19 0 0,-19 0 16,0-38 0,0 0-16,0 0 15,0 0-15,0 0 0,-19-19 0,19-1 16,-19 1-16,19 0 0,-19-19 0,0 19 15,19-1-15,-19 1 0,19 0 16,-19 19-16,19 0 0,-19-19 16,19 18-16,0 1 0,-20 0 15,40 19 1,-20 19-16,0 0 0,19 20 0,-19-20 0,19 19 16,0 19-16,-19-19 0,19 20 15,0-20-15,-19 0 0,19 19 0,0-18 16,-19-1-16,19-19 0,-19 19 15,19-19-15,-19 19 0,20-19 0,-20 1 16,0-1-16,19 0 0,-19 0 0,0 0 16,0 0-16,19-19 15,-38-19 1,19 0-16,0 0 0,0-19 0,-19 18 16,19-18-16,-20 0 0,20 0 15,-19-19-15,0 18 0,19 1 0,-19 0 16,0 19-16,19-19 0,-19 19 15,19 0-15,0-20 0,-19 20 0,19 0 16,0 0-16,0 38 16,0 0-16,19 0 15,-19 0-15,19 20 0,-19 18 0,19-19 16,0 19-16,0 1 0,0-20 16,1 19-16,-1 0 0,19 1 0,-19-1 15,0-19-15,19 20 0,-19-20 0,0 19 16,20-19-16,-20 0 0,0 1 15,19-1-15,-19 0 0,0 0 0,0 0 16,0-18-16</inkml:trace>
  <inkml:trace contextRef="#ctx0" brushRef="#br1" timeOffset="187">5328 3790 0,'-19'0'0,"19"-19"0,-19 19 16,19-19-1,-19 19-15,19-19 16,-20 19 0,20 19 15,0 0-16,0 0-15,20-19 16,-20 19-16,0 1 0,19-1 16,0 0-16,0 0 0,0 0 15,0-19-15,0 19 0,0 0 16,0 0-16,19 0 0,-18 0 16,18-19-16,-19 20 0,19-1 0,-19 0 0,19-19 15,1 19-15,-1 0 0,-19-19 16,19 19-16,0 0 0,0-19 0,1 19 15,-20-19-15,19 19 0,0 0 16,-19-19-16,19 20 0,-18-20 0,-1 0 16,0 19-16,19-19 0,-19 19 0,0-19 15,0 0-15,0 19 0,0-19 16,-19 19-16,20-19 0,-1 0 0,0 19 16,0-19-16,0 19 15,0-19 1,0 0-1,-19 19-15,-19-38 32,0 19-17,0 0 1,19-19-16,-19 19 0,0 0 0,0 0 16,-1-19-16,1 19 0,0 0 15,0 0-15,0-19 0,0 19 0,0-19 16,0 19-16,-19 0 0,18-19 15,1 19-15,-19-19 0,19 19 0,-19 0 16,19-20-16,-19 20 0,18-19 0,-18 0 16,19 19-16,0 0 0,-19-19 15,19 19-15,0-19 0,-20 19 0,20-19 16,0 19-16,0-19 0,0 19 0,0-19 16,0 19-16,0-19 0,0 19 15,0-19-15,-1 19 16,1-20-16,0 20 15,19-19-15,-19 19 0,0 0 16,38 0 15,0 0-15,0 19-16,20 1 16,-20-20-16,0 0 0,19 19 0,-19 0 0,19-19 15,0 19-15,1-19 0,-1 19 16,0 0-16,0-19 0,0 19 0,20 0 15,-20-19-15,0 19 0,0-19 16,1 19-16,-1 1 0,0-20 0,0 19 16,0-19-16,1 19 0,-20-19 0,19 19 15,-19-19-15,0 0 0,19 19 16,-19-19-16,0 0 0,0 19 0,1-19 16,-1 0-16,-19 19 15,19-19-15,0 0 0,0 0 16,-38 0-1,0 0 1,0 0-16,19-19 16,-19 19-16,-1 0 0,1-19 15,0 19-15,0 0 0,-19-19 16,19 19-16,0 0 0,-19-19 0,-1 0 0,20 19 16,-19-19-16,19 19 0,-19-20 15,19 1-15,-19 19 0,18-19 0,-18 19 16,19-19-16,0 19 0,0-19 15,-19 0-15,19 19 0,0 0 0,19-19 16,-20 19-16,1-19 0,0 19 0,0 0 16,19-19-16,-19 19 0,0 0 31,38 0-15,0 19-1,0-19-15,0 0 0,0 19 0,1-19 16,-1 0-16,0 19 0,19 0 0,-19-19 15,19 19-15,0-19 0,-18 19 16,18-19-16,0 19 0,0-19 0,-19 19 16,19-19-16,-18 20 0,18-20 15,-19 19-15,19-19 0,-19 0 0,0 19 16,0-19-16,0 0 0,0 19 16,1-19-16,-1 0 15,-38 0 16,-1 0-31,1 0 16,0 0-16,0 0 16,0-19-16,0 19 0,0 0 0,0 0 15,0-19-15,0 19 0,-20 0 16,20-19-16,0 19 0,-19 0 0,19-20 16,-19 20-16,19-19 0,0 19 15,-20-19-15,20 19 0,-19 0 0,19-19 16,-19 19-16,19-19 0,-20 19 0,20-19 15,-19 19-15,19 0 0,0-19 16,-19 19-16,19-19 0,-20 19 0,20 0 16,0-19-16,0 19 0,-19-19 0,19 19 15,0 0-15,0-20 0,0 20 16,-1-19-16,1 19 0,0 0 0,0-19 16,0 19-16,0-19 15,0 19-15,0 0 0,19-19 0,-19 19 16,0-19-16,0 19 0,-1-19 15,1 19 1,19-19-16,-19 19 0,0 0 16,19-19-16,-19 19 0,0-19 15,0 19 1,19-20-16,-19 20 0,0-19 16,0 19-1,19-19 1,-20 19-16,1 0 15,19-19-15,-19 19 16,19-19-16,-19 19 16,19-19-1,-19 19 1,19-19 0,-19 19-16,19-19 46,19 19 17,-19 19-47,19-19-16,0 0 15,0 19-15,0-19 0,1 19 16,18-19-16,-19 19 0,0-19 15,0 19-15,19 0 0,-19-19 16,0 19-16,20 1 0,-1-1 0,-19-19 16,19 19-16,-19 0 0,19 0 0,1-19 15,-20 19-15,19 0 0,-19 0 16,19-19-16,-19 19 0,0 0 0,0-19 16,20 20-16,-20-20 0,0 19 0,0 0 15,0-19-15,0 19 16,0-19-16,0 19 15,0-19 1,-19 19-16,20-19 16,-40 0-1,1-19 1,0 19 0,0-19-16,0 19 15,0-19-15,0 19 0,0-19 16,0 19-16,19-19 0,-19 19 15,-39-20-15,39 1 0,0 0 0,0 19 16,0-19-16,0 0 0,0 19 16,0-19-16,-1 0 0,1 19 0,-19-19 15,19 0-15,0 19 0,19-19 16,-19-1-16,0 20 0,0-19 16,0 19-16,0-19 0,-1 19 0,20-19 15,-19 19-15,19-19 0,-19 19 0,0-19 16,0 19-16,0-19 15,0 19 1,19-19-16,-19 19 16,38 19 31,0-19-32,-19 19-15,19-19 0,0 19 0,0 0 16,0-19-16,0 19 0,1 0 15,18-19-15,-19 19 0,0 1 0,19-1 16,-19-19-16,0 19 0,19 0 16,-18 0-16,18-19 0,-19 19 15,0 0-15,19-19 0,-19 19 0,19 0 16,-18 0-16,18-19 0,-19 20 0,0-1 16,19 0-16,-19-19 0,0 19 0,20 0 15,-20 0-15,0-19 0,19 19 16,-19 0-16,19-19 0,-19 19 0,0 0 15,20-19-15,-20 20 0,0-20 16,0 19-16,19-19 0,-19 19 0,0-19 16,0 0-16,20 19 0,-20-19 0,0 0 15,0 0-15,0 19 0,0-19 16,0 0-16,0 0 0,0 19 0,0-19 16,1 0-16,-1 0 15,0 0-15,0 19 0,0-19 16,0 0-16,0 0 0,0 0 15,0 0-15,0 19 16,1-19-16,-1 0 16,0 0-16,0 0 15,0 0-15,-19 19 16,19-19-16,0 0 16,0 0-1,0 0 1,0 0-1,1 0 1,-1 19-16,0-19 16,0 0 15,-19-19 0,-19 19-15,0 0-1,0 0-15,-1 0 16,1 0-16,0-19 16,0 19-16,0 0 15,0 0-15,-19 0 0,19-19 0,0 19 16,-1 0-16,-18 0 0,19-19 0,-19 19 16,19 0-16,-19-19 0,19 19 0,-20 0 15,1-19-15,19 19 0,-19-19 16,19 19-16,0 0 0,-19-19 0,18 19 15,1-19-15,0 19 0,0 0 16,0-20-16,0 20 0,0 0 0,0-19 16,0 19-16,0 0 15,19-19-15,-20 19 0,1 0 16,19-19-16,-19 19 0,0-19 16,0 0-1</inkml:trace>
  <inkml:trace contextRef="#ctx0" brushRef="#br1" timeOffset="188">4490 1480 0,'-20'0'0,"1"0"47,19 19-16,0 0-15,0 0-16,0 0 15,0 0-15,0 0 0,19 0 16,-19 0-16,0 0 0,0 1 0,0-1 16,0 0-16,0 0 0,20 0 15,-20 0-15,0 0 0,0 0 0,0 0 16,0 0-16,19 1 15,-19-1-15,0 0 0,0 0 16,-19 0-16,19 0 16,0 0-1,-20-19-15,1 0 32,0-19-17,19 0 1,0 0-1,0 0-15,0 0 16,0 0 0,0-1-1,0 40 17,0-1-32,0 0 15,0 0-15,-19-19 0,19 19 16,0 0-16,0 0 0,0 0 15,0 0-15,0 0 16,0 0-16,0 1 16,0-1-1,0-38 1,0-1 0,19 1-16,-19 0 15,0 0-15,0 0 0,0 0 16,0 0-16,0 0 0,0 0 15,0 0-15,0 0 16,0-1-16,0 40 31,0-1-31,0 0 16,0 0-16,-19 0 0,19 19 0,0-19 16,0 0-16,0 0 0,0 0 0,0 1 15,0-1-15,0 0 0,0 0 16,0 0-16,-19-19 0,19 19 0,0 0 15,0 0 1,0-38 0,19 19-16,-19-19 15,0 0-15,0 0 16,0 0-16,0 0 0,0 0 0,0-1 16,0 1-16,0 0 15,0 0-15,0 0 0,0 0 16,0 38 15,0 0-15,0 0-16,-19 0 0,19 0 15,0 1-15,0-1 0,0 0 0,0 0 16,0 0-16,0 0 0,0 0 16,0 0-16,0 0 15,-19-19-15,19 19 16,19-19-16,-19-19 15,0 0 1,0 0-16,0 0 0,0 0 16,0 0-16,0 0 15,0 0 1,0 0-16,19 19 16,-19 19 15,0 0-16,0 0 1,0 0-16,19 0 16,-19 0-16,0 0 15,0 0-15,19 0 16,-19 1 0,0-1 15,19-19-16,1 0 17,-20 19-32,19-19 15,0 0-15,0 0 16,0 0 0,0 0-1,-19 19-15,19-19 16,0 0-1,-38 0 79,0 0-94,0 0 16,0 0-16,0 0 15,0-19-15,0 19 16,-1 0-16,20-19 16,-19 19-1,0 0 1,19-19-16,0 38 47,19-19-47,0 0 15,-19 19 1,20-19-16,-1 0 16,-19 19-1,19-19 1,-38 0 0,19-19-1,-19 19 1,-1 0-16,1 0 15,0-19-15,0 19 0,0 0 16,0 0 0,19-19-16,-19 19 15,38 0 1,0 0-16,-19 19 16,19-19-16,0 0 15,0 19-15,0-19 0,1 0 16,-1 19-16,0-19 15,0 19-15,0-19 0,0 19 16,0-19 0,-19 19-16,19-19 0,0 0 15,-19 19 1,-19-38 15,0 19-15,0 0-1,19-19-15,-19 19 0,0 0 16,19-19 0,-19 19-16,38 0 47,-19 19-47,19-19 0,-19 19 15,19-19-15,-19 19 0,19-19 0,-19 19 16,19 0-16,0 1 0,0-1 15,-19 0-15,19 0 0,1 0 16,-20 0-16,19 0 16,-19 0-16,19-19 15,-19 19-15,-19-38 47,19 0-47,-19 19 16,19-19-16,-20 0 0,1 0 15,19 0-15,-19 0 16,19 0 0,-19 19-16,19-20 0,0 1 31,0 38-31,19-19 16,0 20-16,-19-1 15,19-19-15,-19 19 16,20 0-16,-1 0 15,-19 0-15,0 0 16,19-19-16,-19 19 0,19-19 31,-19 19-31,-19-38 47,19 0-31,-19 0-16,19 0 15,-19 0-15,19 0 16,0 0 0,-20 19-16,40 0 15,-20 19-15,0 0 16,19 0-16,-19 0 16,0 0-16,0 0 0,19 0 0,-19 0 15,0 1-15,19-1 0,-19 0 16,0 0-16,19 0 0,-19 0 0,0 0 15,19-19-15,-19 19 0,0 0 0,0 0 16,19-19 0,-19 20-16,-19-20 31,19-20-31,0 1 16,-19 19-16,19-19 0,0 0 0,-19 0 15,19 0-15,-19 0 0,19 0 16,0 0-16,-19 0 0,19-1 0,0 1 15,-19 19-15,19-19 0,0 0 16,0 0 0,0 38-1,19 0-15,-19 0 16,0 0-16,19 1 16,-19-1-16,19-19 0,-19 19 0,0 0 15,19 0-15,-19 0 0,19 0 16,-19 0-16,0 0 15,0 0-15,19-19 16,-19 20-16,0-40 31,0 1-31,-19 19 16,19-19-16,0 0 0,0 0 16,0 0-16,-19 19 0,19-19 0,0 0 15,0 0-15,-19 0 16,19-1-16,0 40 31,19-20-31,-19 19 0,0 0 16,0 0-16,19 0 0,-19 0 0,0 0 15,0 0-15,19 0 0,-19 0 16,0 1-16,0-1 0,0 0 0,19-19 0,-19 19 16,0 0-16,0 0 15,0 0 1,0-38-1,0 0 1,0 0-16,0 0 0,0 0 16,-19 0-16,19-1 0,0 1 15,0 0-15,0 0 0,-19 0 0,19 0 16,0 0 0,0 0-16,0 38 31,0 0-31,0 0 15,0 0-15,19-19 0,-19 19 0,0 0 16,0 0-16,0 1 16,19-1-16,-19 0 15,0 0 1,19-19 0,-19-19-1,0 0 1,0 0-16,19 19 15,-19-20 1,0 40 0,0-1-1,0 0 1,20 0-16,-20 0 16,0 0-1,0 0-15,0 0 16,19 0-16,-19 0 15,0 0-15,0 1 32,19-20-17,-19-20 17,19 20-32,0 0 15,-19-19 1,0 38-1,-19-19 1,19 20-16,0-1 16,-19-19-16,19 19 15,0 0 1,-19-19-16,19 19 31,19-19 79,-19 19-95,19-19 1,0 0-16,0 0 15,-19 19-15,19-19 16,0 0-16,0 0 16,0 0-16,1 0 15,-1 0 1,0 0 0,0 0-1,0 0 16,-19 19-15,19-19 0,-38 0 62,0 0-63,0 0 1,0 0-16,19-19 16,-19 19-16</inkml:trace>
  <inkml:trace contextRef="#ctx0" brushRef="#br1" timeOffset="189">4509 2396 0,'0'19'15,"0"-38"79,-19 19-94,19-19 16,-20 19-16,20-19 15,-19 19-15,19-19 16,-19 0-16,19 0 16,-19 19-16,19-19 31,0 38-15,19-19-16,-19 19 15,19-19-15,0 19 0,-19 0 16,20 0-16,-1-19 0,-19 19 0,19 0 15,0 0-15,0 1 0,0-20 16,-19 19-16,19 0 0,0-19 0,0 19 16,-19 0-16,19-19 0,-19 19 0,19-19 15,-19 19-15,20-19 0,-20 19 16,19-19 0,-38-19 15,19 0-31,-20 0 15,20 0-15,0 0 16,-19 0 0,19 0-1,0 38-15,19 0 16,-19 0-16,0 0 0,0 0 16,20 0-16,-20 0 0,19 19 0,-19-18 15,0-1-15,19 19 0,-19-19 16,0 0-16,19 19 0,-19-19 15,0 0-15,0 1 0,0-1 0,19-19 16,-19 19-16,0 0 0,0 0 16,0 0-1,0-38-15,0 0 16,0 0 0,-19 0-16,19 0 0,0-1 15,-19 1-15,19 0 0,0 0 16,-19 0-1,19 0-15,19 38 16,-19 0 0,0 0-16,19 0 15,-19 0-15,0 1 0,0-1 0,19 0 16,0 0-16,-19 0 0,0 0 16,0 0-16,19 0 0,-19 0 15,19 0 1,-19-38 15,0 0-31,-19 19 16,19-19-16,0 0 0,0 0 0,0 0 15,-19 0-15,19 0 16,0 0-16,0 38 31,0 0-15,19-19-16,-19 19 0,0 0 0,0 0 15,19-19-15,-19 19 0,0 0 0,0 0 16,19-19-16,-19 19 0,0 0 16,0 1-1,19-20-15,-19 19 0,0-38 47,0-1-16,20 20 1,-1 0-17,0 20 1,0-20 0,0 0-16,0 19 15,0-19-15,0 0 16,0 0-16,0 0 15,1 0-15,-1 0 16,0 0 0,0 0-1,0 0-15,0 0 47,-38 0-16,19 19 32,19-19-63</inkml:trace>
  <inkml:trace contextRef="#ctx0" brushRef="#br1" timeOffset="190">4470 2339 0,'-19'-19'16,"19"0"-1,-19 0 1,19 0-1,0-1 1,-19 20 0,19-19-16,0 0 15,-19 19-15,19-19 16,-19 19 0,19-19-16,-19 19 15,19-19-15,-19 19 31,19-19-31,-19 0 32,0 19-1,19-19-31,-20 19 31,20-19 0,0-1-15,0 1 0,0 0-1,0 0 17,0 0-32,20 19 15,-20-19-15,0 0 16,19 19-1,-19-19-15,0 0 16,19 19 0,-19-19-16,0 0 15,0-1 1,0 1-16,19 0 16,-19 0-1,-19 0 1,19 0-16,0 0 15,0 0 1,0 0-16,0 0 16,-19 19-16,19-20 15,0 1 1,-19 0 0,19 0-1,0 0 1,0 38 31,19-19-32,-19 19-15,0 0 0,19-19 16,-19 19-16,19 1 0,-19-1 16,19 0-16,-19 0 15,19 0-15,-19 0 0,19-19 16,-19 19-16,19 0 15,-38-19 32,19-19-47,0 0 16,-19 0-16,19 0 0,0 0 16,-19 0-16,19 0 0,0-1 0,-19 1 15,19 0-15,0 0 0,-19 0 0,19 0 16,-19 0-16,19 0 15,0 0-15,-19 19 0,19-19 16,0-1 0,0 40 15,0-1-15,0 0-1,19-19 1,-19 19-16,0 0 31,0-38-15,-19 19-1,19-19-15,0 0 16,-20 19-16,20-19 0,-19-1 0,0 1 16,19 0-1,-19 0-15,0 0 0,19 0 0,-19 0 0,19 0 16,-19 19-16,0-19 0,19 0 15,-19-1-15,19 1 16,-19 19-16,19-19 16,0 38-1,19-19 1,-19 19-16,19 1 16,0-1-16,-19 0 0,19-19 15,-19 19-15,19-19 0,-19 19 16,19 0-16,-19 0 15,19-19-15,-19 19 16,0-38 15,-19 19-31,19-19 16,-19 0-16,19 0 16,-19 0-16,0 0 0,19 0 15,-19 19-15,19-20 0,-19 20 16,19-19-16,-19 19 0,19-19 15,0 38 17,19 0-32,-19 1 15,19-1-15,-19 0 16,19-19-16,-19 19 0,19 0 16,-19 0-16,19-19 15,-19 19-15,19 0 16,-19-38 15,-19 19-31,19-19 16,-19 19-16,19-19 15,0 0 1,-19 19 0,19 19-1,19-19-15,-19 19 16,0 0 15</inkml:trace>
  <inkml:trace contextRef="#ctx0" brushRef="#br1" timeOffset="191">4031 124 0,'19'0'0,"-19"-19"0,19-1 16,-38 1 15,19 38-31,-19-19 16,0 0-16,0 20 0,0-1 16,0 0-16,0 0 0,-20 19 0,1 0 15,19 0-15,-19 1 0,19-1 0,0 0 16,-19 0-16,19 0 0,-1 1 15,1-1-15,0 0 0,19 0 0,-19 0 16,0 1-16,19-20 0,0 19 0,-19-19 16,19 0-16,0 19 0,-19-19 15,19 0-15,0 1 0,0-1 16,0 0-16,0 0 16,-19 0-16,19 0 15,0-38 16,0 0-31,0 0 16,0 0-16,0 0 16,0-1-16,0 1 0,0 0 0,0 0 15,19 0-15,-19 0 0,0 0 16,19 0-16,-19 0 0,0 0 0,19-1 16,-19 1-16,19-19 0,0 19 0,0 0 15,-19 0-15,19 0 0,1-19 0,-1 18 16,-19 1-16,19 0 0,0 0 15,0 0-15,0 0 0,0-19 0,0 19 16,0 0-16,0 0 0,0 19 16,1-20-16,-1 1 0,-19 0 0,19 0 15,0 0-15,0 19 0,0-19 0,0 0 16,0 0-16,0 19 16,-19-19-16,19 19 0,-19-19 0,20 19 15,-20-20-15,19 20 16,-19-19-1,-19 38 1,-1-19 0,1 0-16,19 20 0,-19-20 15,0 19-15,0-19 0,0 19 0,0 0 16,0 0-16,0 0 0,0 19 0,-1-19 16,1 0-16,0 20 0,-19-20 15,19 19-15,0 0 0,0-19 0,0 19 16,0 1-16,19-20 0,-19 19 15,-1-19-15,20 19 0,-19-19 0,19 0 16,-19 0-16,19 20 0,0-20 0,0 0 16,-19-19-16,19 19 15,0 0-15,0 0 0,-19 0 0,19 0 16,0-38 31,19 0-47,-19 0 15,0 0 1,0 0-16,0 0 16,0 0-16,0 0 15,0-1-15,0 1 0,0 0 16,19 0-16,-19 0 0,0 0 16,19 19-16,-19-19 0,19 0 15,1 0-15,-20 0 0,19-1 0,0 1 16,0 0-16,0-19 0,0 19 15,0 0-15,0 0 0,0 0 0,0 0 16,0 0-16,1-1 0,-1 1 16,-19 0-16,19 19 0,0-19 0,-19 0 15,19 19-15,-19-19 0,19 0 0,0 19 16,-19-19-16,19 0 16,-19 0-1,-19 19 16,0 0-15,0 19-16,0 0 0,0-19 16,0 19-16,0 0 0,-1 0 15,1 0-15,-19 0 0,19 19 0,0-18 16,0 18-16,0-19 0,0 19 0,0 0 16,0-19-16,-1 19 0,1 1 15,19-1-15,-19-19 0,0 19 0,0 0 16,19-19-16,-19 20 0,19-1 15,-19-19-15,19 0 0,0 19 0,-19-19 16,19 20-16,0-20 0,0 0 0,-19 0 16,19 0-16,0 0 0,0 0 15,0 0-15,0 0 0,0 0 0,0 1 16,0-1-16,0 0 16,-19-19-16,19 19 15,0 0 1,0 0-1,0 0 1,0 0 15,0 0-15,-20-19-16</inkml:trace>
  <inkml:trace contextRef="#ctx0" brushRef="#br1" timeOffset="192">9608 4153 0,'0'-19'16,"0"0"-16,19 0 16,-19 0-1,0 0-15,0 0 16,0 0-16,0-1 15,0 40 17,0-1-17,-19 0-15,19 0 0,-19 19 0,19-19 16,-19 19-16,19-19 0,-20 20 0,1-20 16,19 19-16,-19-19 0,19 0 15,-19 0-15,19 19 0,-19-18 0,0-1 16,19 0-16,0 0 15,-19-19-15,19 19 0,-19 0 16,19-38 0,0 0-1,19 0-15,-19 0 0,19 0 16,-19-20-16,19 20 0,-19 0 16,19-19-16,0 19 0,0-19 0,-19 19 15,19-1-15,-19 1 0,20 0 0,-20 0 16,19 0-16,-19 0 0,-19 38 31,-1 0-31,20 0 0,-19 0 16,0 0-16,19 1 0,-19 18 0,0-19 15,19 0-15,-19 0 0,0 0 16,19 0-16,-19 0 0,0 0 16,19 1-16,-19-1 15,19 0-15,-20-19 16,20 19-16,0-38 15,20 19 1,-20-19-16,19 0 0,0-1 16,-19 1-16,19 19 15,-19-19-15,19 0 0,-19 0 32,19 19-32,-19 19 0,-19-19 15,19 19-15,0 0 0,-19-19 0,19 19 16,-19 1-16,19-1 0,-19 0 15,0-19-15,-1 19 0,1 0 0,0 0 16,0-19-16,0 19 0,0-19 0,0 19 16,0 0-16,0-19 15,0 0-15,19 19 0,-20-19 0,1 0 16,0 19 0,19-38-1,-19 19-15,38 0 16,-19-19-16,19 19 0,0-19 15,1 19-15,-1-19 16,0 19-16,0-19 0,0 19 16,0-19-16,0 19 0,-19-19 0,19 19 15,0 0-15,-19-19 0,19 19 0,1-19 16,-40 19 15,20 19-31,-19-19 0,0 19 0,0 0 16,-19-19-16,19 19 15,0 0-15,0 0 0,0 0 0,-1-19 16,-18 19-16,19 0 0,0 1 16,19-1-16,-19-19 0,0 19 0,0 0 15,0 0-15,19 0 16,0 0-16,0 0 16,19-19-1,0 0-15,0 0 16,0 0-16,-19-19 0,19 19 15,0 0-15,0-19 16,0 19-16,1 0 31,-40 0-31,20 19 16,-19 0 0,19 0-16,-19 0 0,19 1 15,0-1-15,-19-19 16,19 19-16,0 0 0,0 0 15,-19-19-15,19 19 16,0 0 0,-19-19 15,0 0-15,0 0-1,19-19-15,-19 19 16,0 0-1,-1 0 1,40 0 31,-1 0-31,-19 19-1,-19 0 1,-1-19-1,20 19-15,-19-19 0,0 19 16,0-19-16,0 20 0,0-20 16,0 0-16,0 19 0,0-19 0,0 19 15,-20-19-15,20 0 0,0 0 16,0 19-16,0-19 0,0 0 16,0 0-16,0 0 15,38-19 1,0 19-1,0-19-15,0 19 16,0-19-16,0 19 0,20 0 0,-20-20 16,0 20-16,0 0 0,0-19 0,0 19 15,0-19-15,0 19 0,0 0 0,0 0 16,0-19-16,1 19 0,-1 0 16,-38 0-1,-1 0 1,1 0-16,0 19 0,-19-19 0,19 0 15,-19 19-15,0-19 0,-1 19 16,-18-19-16,19 20 0,0-20 0,0 19 16,-1-19-16,20 19 0,-19-19 0,19 19 15,0-19-15,0 0 0,0 19 16,0 0-16,38-19 16,0 0-16,-19 19 15,19-19-15,0-19 0,19 19 0,-19 0 16,0 0-16,20 0 0,-20 0 0,19-19 15,-19 19-15,0 0 0,19-19 16,-19 19-16,0 0 0,1 0 0,-1-19 16,0 19-16,0 0 0,0 0 15,-38 0 1,0 0-16,0 0 0,0 0 16,-1 19-16,-18-19 0,19 0 15,-19 19-15,0-19 0,19 19 0,-20-19 16,20 19-16,-19-19 0,19 19 0,0-19 15,0 19-15,0-19 0,19 19 0,-19-19 16,19 20-16,19-20 16,0 19-16,0-19 15,0 0-15,19-19 0,-19 19 16,0 0-16,1-20 0,18 20 0,-19 0 16,0-19-16,19 19 0,-19-19 0,0 19 15,0-19-15,1 19 0,-1-19 16,-38 19 15,-1 0-31,1 0 0,0 0 0,0 19 16,0-19-16,-19 0 0,0 19 0,19 0 15,-20-19-15,20 19 0,-19 1 0,19-20 16,-19 19-16,19 0 0,0-19 16,-1 19-16,1 0 0,0-19 0,0 19 15,0 0-15,38 0 16,0-19-1,-19-19-15,19 19 0,0 0 16,1 0-16,-1-19 0,0 19 0,0-19 16,0 19-16,0-19 0,0 19 15,0-19-15,0 19 0,0-19 0,1 19 16,-20-19-16,19 19 0,0-20 16,-19 1-1,-19 19-15,0 19 16,-1-19-16,1 0 0,0 0 15,0 20-15,-19-1 0,19-19 0,0 19 16,-19 0-16,-1 0 0,20-19 0,-19 19 16,19 0-16,-19 0 0,19 19 0,-20-18 15,20-1-15,0 0 0,-19 0 16,19 0-16</inkml:trace>
  <inkml:trace contextRef="#ctx0" brushRef="#br1" timeOffset="193">7717 6006 0,'0'-19'31,"-19"19"-16,0 0 1,19 19-16,-19-19 16,0 0-16,0 0 0,-1 0 15,1 0-15,0 0 16,0 19-16,0-19 0,0 0 16,0 0-16,0 0 0,-19 0 15,18 19-15,1-19 0,0 0 0,-19 0 16,19 0-16,0 19 0,0-19 0,0 0 15,0 0-15,-1 0 0,1 0 16,0 0-16,19 19 0,-19-19 0,0 0 16,0 0-16,0 0 15,0 0 1,19 19-16,19-19 31,0 0-15,0 0-16,-19-19 0,19 19 15,0 0-15,0 0 0,0-19 16,1 19-16,-1 0 0,0 0 16,0 0-16,-19-19 15,19 19-15,0 0 0,-38 0 32,0 0-17,0 0-15,0 0 16,0 19-16,-1-19 15,1 0-15,-19 0 0,19 19 0,0-19 16,0 0-16,0 19 0,0-19 0,0 0 16,0 0-16,-1 19 0,1-19 15,0 0-15,0 19 0,0-19 16,0 0 0,19 20-16,19-20 31,0 0-16,0 0 1,0 0-16,0 0 16,1 0-1,-20-20-15,-20 20 32,1 0-32,0 20 15,0-20-15,0 19 16,0-19-16,19 19 0,-19-19 0,0 19 15,0-19-15,19 19 0,-19-19 16,-1 19-16,1 0 0,0 0 16,0-19-16,19 19 15,-19-19-15,19 19 16,-19-19-16,19 19 16,-19-19-1,0 0 16,19 20-31,-19-20 16,0 0 0,-1 19-1,1-19-15,0 0 16,19 19-16,-19-19 16,0 0-16,0 0 15,19 19-15,-19-19 16,0 0-16,0 0 15,19 19-15,-19-19 0,-1 0 16,1 0-16,0 0 16,19 19-16,-19-19 15,0 0-15,0 0 16,38 0 46,0 0-46,0 0-16,0-19 16,0 19-1,1 0 1,-20 19 0,-20-19-1,1 0-15,0 0 16,0 0-16,0 0 15,0 19-15,0-19 0,0 0 0,0 0 16,0 0-16,0 0 0,-1 0 0,1 0 16,0 0-16,0 0 0,0 0 15,0 0-15,0 0 0,0 0 0,0 0 16,0 0-16,-1 0 16,1-19-1,38 19 1,1 0-1,-1 0 1,0 0 0,0 0-16,0 0 15,0 0-15,-19 19 0,19-19 16,0 0 0,-38 0 30,0 0-46,0-19 16,0 19-16,0 0 16,0 0-16,0 0 0,-1 0 15,1-19-15,0 19 0,0 0 0,0 0 16,0 0-16,19-19 0,-19 19 16,0 0-16,0 0 0,0 0 15,19-19-15,19 19 31,0 0-15,0 0 0,0 0-16,0 0 0,0 0 15,0 0 1,-19 19-16,19-19 0,0 0 16,1 0-1,-40 0 1,1 0-1,0 0-15,0 0 16,0-19-16,0 19 16,0 0-16,0 0 0,0-19 15,0 19-15,-1 0 0,1-19 16,0 19-16,0 0 0,0 0 16,19-20-16,-19 20 0,0 0 15,0 0-15,0-19 0,0 19 16,-1 0-1,20-19-15,20 19 47,-20-19-47,19 19 16,-38 0 78,-1 0-94,1 0 15,0 0-15,0 0 16,0 0-16,0 0 16,0 0-16,0 0 0,0 0 15,0 0-15,0 19 16,-1-19-16,1 19 15,0-19 1,19 19-16,-19-19 16,19 20-1,19-20 1,0-20-16,0 20 16,1 0-16,-1-19 15,0 19-15,0 0 16,-19-19-16,19 19 15,-38 0 17,0 19-17,0-19-15,0 19 16,-1-19-16,1 0 0,0 20 0,0-20 16,0 19-16,0 0 15,0-19-15,0 19 16,0-19-16,19 19 15,-19-19-15,-1 19 16,1-19 0,19 19-16</inkml:trace>
  <inkml:trace contextRef="#ctx0" brushRef="#br1" timeOffset="194">7755 1231 0,'-19'0'0,"0"-19"16,19 0 0,-19 19-1,19-19-15,0 0 31,-19 0-15,38 19 0,-19 19-1,19-19-15,0 19 0,0 0 16,0 0-16,-19 0 0,19 0 16,1 0-16,-1 1 0,-19-1 0,19 0 15,0 19-15,0-19 0,0 0 16,-19 0-16,19 0 0,0 0 0,-19 1 15,19-1-15,-19 0 0,19-19 16,-19 19-16,0 0 0,19-19 0,-19 19 16,0 0-16,20-19 15,-20 19-15,-20-19 16,20-19-16,-19 0 16,19 0-1,-19 0-15,19 0 0,-19 0 16,19 0-16,-19-20 0,19 20 0,-19-19 15,0 19-15,19-19 0,-19 19 0,0 0 16,19-20-16,-19 20 0,19 0 16,-19 0-16,19 0 0,-20 0 15,20 0-15,-19 0 0,19 38 32,19-19-32,-19 19 0,20 0 0,-20 0 15,19 0-15,-19 0 0,19 19 16,0-18-16,-19-1 0,19 0 0,-19 19 15,19-19-15,-19 0 0,19 0 16,-19 0-16,19 0 0,-19 1 0,0-1 16,19-19-16,-19 19 0,0 0 0,0 0 15,-19-19 17,0 0-17,0 0-15,19-19 0,-19 19 0,0-19 16,0 0-16,0 0 0,19-1 15,-19 20-15,19-19 0,-20 0 0,20 0 16,-19 19-16,19-19 16,19 19-16,-19 19 15,20-19-15,-1 19 0,-19 0 16,19 0-16,0 1 0,0-1 0,0 0 16,-19 19-16,19-19 0,0 19 0,-19-19 15,19 20-15,-19-20 0,19 0 16,-19 19-16,0-19 0,19 19 0,-19-19 15,20 0-15,-20 1 0,0 18 16,19-19-16,-19 0 0</inkml:trace>
  <inkml:trace contextRef="#ctx0" brushRef="#br1" timeOffset="195">8519 2186 0,'-19'0'0,"0"-19"0,0 0 16,0 19-16,19-19 0,-19 19 15,19-19-15,-19 19 0,19-19 0,-20 0 16,1-1 0,19 1-16,-19 19 15,38 0 1,0 0 0,1 19-1,-1-19-15,0 20 0,0-1 16,0 0-16,0 0 0,-19 0 15,19 0-15,0 0 0,0 0 16,-19 0-16,19 0 0,-19 1 0,20-1 16,-20 0-16,0 0 15,0 0-15,0 0 16,0 0-16,-20-19 16,1 0-16,0 0 15,0 0-15,19-19 16,-19 19-16,19-19 0,0 0 15,-19 19-15,19-19 0,0 0 0,0 0 16,0-1-16,0 1 0,0 0 16,0 0-16,19 19 15,0 19 1,-19 0-16,0 0 16,19 1-16,-19-1 0,0 0 15,0 0-15,0 0 0,0 19 0,0-19 16,0 0-16,0 0 0,0 1 15,0-1-15,0 0 0,0 0 0,0 0 16,0 0-16,0 0 16,0-38 15,19 0-31,-19 0 16,19 0-16,-19 0 0,20-20 0,-20 20 15,19 0-15,-19 0 0,19 0 16,-19 0-16,19 0 0,-19 0 15,19 19-15,-19-19 0,0 38 16,0 0-16,0 19 16,0-19-16,-19 0 0,19 19 15,-19-18-15,0 18 0,19 0 0,0-19 16,-19 19-16,19-19 0,0 0 16,-20 1-16,20-1 0,0 0 0,0 0 15,0 0-15,-19-19 0,19 19 16,0-38-1,19 19 1,-19-19-16,0 0 0,0 0 0,0 0 16,20-20-16,-20 20 0,0-19 0,0 19 15,19-19-15,-19 0 0,0 18 16,19 1-16,-19 0 0,0 0 0,0 0 16,0 0-16,19 0 15,-19 0-15,0 38 0,0 0 16,0 0-16,0 0 0,-19 0 15,19 19-15,0-18 0,0-1 16,0 19-16,0-19 0,-19 19 0,19-19 16,0 0-16,0 0 0,0 1 0,-19-1 15,19 0-15,0 0 0,0 0 16,0 0-16,0-38 16,0 0-1,0 0 1,0 0-16,0 0 0,0-1 15,0 1-15,0 0 0,0 0 0,19 0 16,-19 0-16,0 0 0,0 0 16,0 0-16,0 0 15,0 38 1,-19-19-16,19 19 16,0 0-16,-20-19 0,20 19 15,0 0-15,-19 0 16,19 0-1,0-38 1,-19 19 0,19-19-16,0 0 0,0 0 15,-19 0-15,19 0 0,0 0 16,0-1-16,-19 1 0,19 0 0,-19 0 16,19-19-16,-19 19 0,19 0 0,-19-19 15,19 18-15,-19 1 0,0 0 16,19 0-16,-20 0 0,20 0 0,-19 0 15,19 0-15,-19 19 0,19-19 0,-19 0 16,19-1 0,-19 20-16,19-19 0,19 38 31,0-19-15,-19 20-16,19-1 15,0 0-15,1 0 0,-1-19 16,-19 19-16,19 0 0,0 0 0,0-19 15,-19 19-15,19 0 0,0 0 16,-19 1-16,19-1 0,0-19 0,-19 19 16,19 0-16,-19 0 0,0 0 0,0 0 15,20 0-15,-20 0 16,0 0-16,0 1 0,0-1 0,-20 0 16,20 0-16,0 0 0,-19 0 15,19 0-15,-19 0 0,19 0 16,-19 0-16,19 1 15,-19-20-15,19 19 0,0 0 16,0-38 15,19 19-31,0-19 16,0-1-16,0 20 16,-19-19-16,20 19 15,-20-19-15,0 38 16,0 0-1,0 1-15,-20-1 0,20 0 16,-19 0-16,19 0 0,-19 0 0,0 0 16,0 0-16,0 19 0,0-18 15,0-20-15,0 19 0,0 0 0,19 0 16,-20 0-16,1-19 0,19 19 0,-19-19 16,19 19-16,-19-19 0,38-19 15,-19 0 1,19 19-16,0-19 0,-19 0 15,20 0-15,-1 0 0,0-1 16,-19 1-16,19 19 0,0-19 0,-19 0 16,19 0-16,0 0 15,-19 38 1,-19-19-16,19 19 0,-19 0 16,0 0-16,19 0 0,-19 1 0,0-1 15,0 0-15,-1 0 0,20 0 16,-19 0-16,0-19 0,19 19 15,-19 0-15,0-19 0</inkml:trace>
  <inkml:trace contextRef="#ctx0" brushRef="#br1" timeOffset="196">7220 3408 0,'-19'0'125,"19"20"-125,-19-20 0,0 0 16,0 0-16,19 19 16,-19-19-16,0 19 0,0-19 0,-19 19 15,19-19-15,-1 19 0,-18-19 16,19 19-16,-19-19 0</inkml:trace>
  <inkml:trace contextRef="#ctx0" brushRef="#br1" timeOffset="197">6113 2587 0,'0'-19'0,"-19"0"16,19 0-1,19 38 17,-19 0-32,19-19 15,-19 19-15,19 0 0,-19 0 0,19 1 16,-19-1-16,19 0 0,-19 0 16,0 0-16,19 0 0,-19 0 0,19 0 15,-19 0-15,0 0 16,20-19-16,-20 20 0,-20-20 15,20 19 1,0-38-16,-19 19 0,0 0 16,19-20-16,-19 20 0,19-19 15,-19 0-15,19 0 0,-19 0 0,19 0 16,-19 0-16,19 0 0,-19 0 16,19 0-16,-19-1 0,19 1 15,0 0-15,-19 0 0,19 0 0,0 0 16,0 0-16,0 38 15,0 0 1,0 0-16,0 0 0,19 0 16,-19 0-16,19 1 0,-19 18 0,0-19 15,19 0-15,-19 0 0,19-19 0,-19 19 16,0 0-16,19 0 0,-19 0 16,19-19-16,-19 20 15,0-40 1,0 1-16,0 0 15,-19 0-15,19 0 0,0 0 16,0 0-16,-19 0 0,19 0 16,0 0-16,0-1 0,-19 1 0,19 0 15,0 0-15,0 0 0,0 0 16,-19 19-16,19-19 0,19 19 31,-19 19-31,0 0 0,0 0 16,19 0-16,-19 0 0,0 0 15,19 1-15,-19-1 0,0 0 16,0 0-16,19 0 16,-19 0-1,-19-19 1,19-19-16,-19 0 16,19 0-16,0 0 15,-19 0-15,19-1 0,-19 1 16,19 0-16,0 0 0,0 0 0,-19 0 15,19 0-15,0 0 16,0 0-16,19 19 31,-19 19-15,19-19 0,-19 19-16,0 0 31,0 0-16,-19-19-15,0 19 16,0-19 0,-1 0-16,1 0 15,19-19 1,19 0 0,-19 0-1,20 0 1,-20 0-16,19 19 15,-19-19 1,-19 19 15,19 19-31,-20-19 16,20 19-16,-19-19 16,0 0-16,19 19 15,-19-19-15,19 19 16,-19-19-16,38 0 31,0-19-15,0 19-16,0-19 0,1 0 15,-1 19 1,-19-19-16,19 19 0,0 0 16,-19-20-16,-19 20 31,19 20-31,-19-20 0,19 19 0,-19-19 0,-1 19 15,1-19-15,0 19 0,0-19 16,19 19-16,-19 0 0,0-19 0,19 19 16,-19-19-16,0 0 0,19 19 0,-19-19 15,19 19-15,19-19 32,-19-19-32,19 19 0,0-19 15,0 19-15,0-19 16,0 19-16,-19-19 15,19 19-15,-19-19 16,0 38 0,-19-19-16,0 19 15,0-19-15,19 19 16,-19-19-16,19 19 0,-19-19 16,0 19-16,19 0 15,19-19 1,-19 20-16,19-20 0,0 0 15,0 0-15,0 0 16,0-20-16,0 20 16,1 0-16,-1 20 0,0-20 15,0 0-15,-19 19 32,0 0-32,0 0 15,0 0-15,0 0 0,-19-19 16,19 19-16,0 0 15,19-19 1,0 0 0,0-19-16,0 0 15,0 0 1,-19 0 0,0 0-1,0 0-15,-19 19 16,0 0-1,19 19 17,19 0-17,0 0-15,0 0 16,0 0-16,1-19 16,-1 19-16,0 0 0,0-19 15,0 19-15,0-19 0,0 20 16,0-20-16,0 0 0,0 19 0,0-19 15,1 0-15,-20 19 0,19-19 16,0 0-16,0 0 0,-19 19 16,19-19-16,0 0 15,-38 0 32,38 0-31,0 0-1,-19-19-15,19 19 0,0 0 16,-19 19-16,19-19 0,1 0 16,-1 0-16,-19 19 0,19-19 0,0 0 15,0 19-15,0-19 16,0 19-16,0-19 0,0 19 16,0-19-1,1 0-15,-20 19 16,0-38-1,-20 19-15,1 0 16,19-19-16,-19 19 0,0 0 16,19-19-16,-19 19 0,19-19 0,-19 19 15,0 0-15,19-19 0,0 0 32,19 19-17,0 0-15,-19 19 16,19-19-16,0 0 0,0 0 15,-19 19-15</inkml:trace>
  <inkml:trace contextRef="#ctx0" brushRef="#br1" timeOffset="198">5865 2530 0,'19'0'16,"-19"-19"-16,0 0 31,-19 19-15,19-19-16,0 0 15,-20 19-15,20-20 0,-19 20 0,19-19 16,-19 19-16,19-19 0,-19 19 0,0-19 16,0 0-16,0 0 15,0 19-15,19-19 0,-19 19 0,0-19 16,-1 19-16,20-19 16,-19 19-16,0 0 0,19-19 0,-19 19 15,0 0-15,19 19 16,-19-19-16,0 0 15,19 19 1,0-38 31,0 0-31,-19 19-16,19-20 0</inkml:trace>
  <inkml:trace contextRef="#ctx0" brushRef="#br1" timeOffset="199">5874 931 0,'-16'0'0,"32"0"47,0 0-47,0 0 16,-1 0-16,1 0 15,0 0-15,0 15 0,0-15 0,-1 0 16,1 16-16,0-16 0,0 16 0,-1-16 15,1 16-15,0-16 0,0 15 16,15-15-16,-15 16 0,0 0 0,0-16 16,-1 16-16,1-16 0,0 15 0,0 1 15,0 0-15,-1 0 16,1-16-16,0 16 0,0-1 16,-1 1-16,1-16 15,-16 16-15,16-16 16,-16 16-1,-16-16 1,0-16 0,1 16-16,-1-16 15,0 16-15,0-16 0,1 1 16,-1 15-16,0-16 0,0 0 0,0 16 16,1-16-16,15 0 0,-16 16 15,0-15-15,0-1 0,1 0 16,15 0-1,-16 16-15,16-15 16,16 15 0,-1 0-16,-15 15 15,16-15-15,0 0 0,0 16 0,-1-16 16,1 16-16,0-16 0,16 16 16,-17-1-16,1-15 0,16 16 0,-17-16 15,1 16-15,0-16 0,0 16 0,15-16 16,-31 16-16,16-16 0,0 0 15,0 15-15,-1-15 0,1 0 16,-16 16-16,16-16 0,0 0 16,-32 0-1,0-16 1,0 16-16,16-15 16,-15 15-16,-1-16 0,0 16 15,16-16 1,-16 16-16,32 0 15,0 0-15,0 16 16,-1-16-16,1 16 16,0-1-16,0-15 0,0 16 15,-1-16-15,-15 16 0,16-16 0,0 0 16,-16 16-16,16-16 0,-16 15 16,15-15-16,-15 16 15,-15-16 16,-1-16-31,16 1 32,0-1-17,16 16 1,-1 16-16,1-16 16,-16 15-16,16-15 0,-16 16 15,0 0-15,16 0 0,-1 0 16,-15-1-16,0 1 0,16 0 15,-16 0-15,0-1 16,16-15-16,-16 16 0,0 0 16,0 0-1,16-16 1,-16-16 0,0 0-1,0 0-15,0 1 16,-16-1-1,32 16 1,-16 16-16,0-1 16,16 1-16,-16 0 15,0 0-15,0 0 0,15-1 16,-15 1-16,0 0 0,16 0 0,-16-1 16,0 1-16,0 0 15,16 0-15,-16 0 0,16-1 16,-16 1-1,0-32 32,0 1-47,0-1 0,0 0 16,-16 0-16,16 0 0,0 1 16,-16-1-16,16 0 0,-16 0 15,16 1-15,0-1 0,-15 16 16,15-16-16,-16 16 15,16 16 1,0 0 0,0-1-16,0 1 0,0 0 0,0 0 15,0-1-15,0 1 0,0 0 16,0 0-16,16 0 0,-16-1 16,0 1-16,0 0 15,-16-16 16,16-16-31,-16 0 0,16 1 16,-16-1-16,0 0 0,16 0 16,-15 0-16,-1-15 0,0 15 0,16-15 15,-16 15-15,1-16 0,-1 16 0,16 1 16,-16-17-16,16 16 0,-16 1 16,16-1-16,-15 0 0,-1 0 15,16 0-15,16 16 16,-16 16-1,15-16-15,1 16 16,-16 0-16,16-16 0,-16 16 16,16-1-16,-1-15 0,-15 16 0,16 0 15,-16 0-15,16-16 0,0 15 16,-1 1-16,-15 0 16,16-16-16,-16 16 0,16-16 15,-16-16 16,0 0-15,0 0-16,16 16 16,-16-15-16,0-1 15,16 32 17,-16-1-32,0 1 0,0 0 15,15 0-15,-15 0 0,0 15 16,16-15-16,-16 0 0,0 15 0,0-15 15,16 0-15,-16 0 0,0-1 16,0 1-16,16 0 0,-16 0 0,0-1 16,0 1-16,0 0 15,15-16-15,-15-16 16,0 0 0,0 1-16,0-1 15,16 0-15,-16 0 0,0 1 16,0-1-16,0 0 0,0 0 15,16 16 1,-16 16 0,0 0-16,0 0 0,0-1 15,0 1-15,0 16 0,0-17 0,0 17 16,0 0-16,0-17 0,0 17 0,0-16 16,0 15-16,0-15 0,0 16 15,0-17-15,-16 1 0,16 0 0,0 0 16,0-1-16,16-15 0,-16 16 0,0 0 15,16-16 1,0 0 0,-16-16-1,15 16-15,-15-16 16,0 1-16</inkml:trace>
  <inkml:trace contextRef="#ctx0" brushRef="#br1" timeOffset="200">6489 1072 0,'-15'-15'0,"-1"15"32,16-16-32,-16 16 0,16-16 15,-16 16-15,16-16 0,-15 16 0,-1-15 16,0-1-1,16 0-15,-16 16 0,0-16 0,1 1 16,-1 15-16,0-16 16,0 16-16,1-16 0,-1 16 0,0-16 15,0 16-15,-15 0 0,15-16 16,-16 16-16,17 0 0,-17 0 0,16 0 16,-15 0-16,15 0 0,0 0 0,0 0 15,1 0-15,-1 0 0,0 0 16,0 0-16,0 0 0,1 0 15,-1 0-15,0 0 16,32 0 0,0 0-1,-16-15-15,15 15 0,1 0 16,0 0-16,0 0 16,0 0-16,-1 0 15,1 0-15,-32-16 31,1 16-31,-1 0 16,0 0-16,0 0 16,0 0-16,-15 0 0,15 0 15,0 0-15,1 0 0,-1 0 0,0 0 16,0 0-16,0 0 0,1 0 16,-1 0-16,0 0 15,16 16 1,16-16-16,0 0 15,-1 0-15,1 0 0,0 0 0,0 0 16,0 0-16,-1 0 0,17 0 0,-16 0 16,-1 0-16,1 0 0,0 0 0,0 0 15,0 0-15,-1 0 0,1 0 16,0 0-16,-32 0 16,0 0-1,1 15-15,-17-15 0,16 0 0,-15 0 16,15 0-16,-16 0 0,1 16 0,15-16 15,-16 0-15,17 0 0,-1 0 16,0 0-16,0 16 0,1-16 0,-1 0 16,32 16-1,-1-16-15,1 0 0,0 0 16,15 0-16,-15 0 0,16 16 0,-1-16 16,1 0-16,-16 0 0,15 0 0,1 0 15,-16 0-15,15 0 0,-15 0 16,0 0-16,-1 0 0,1 0 15,0 0-15,0 0 0,-32 0 16,0 0 0,0 0-16,1 0 0,-17 0 0,16 15 15,1-15-15,-17 0 0,16 0 16,0 0-16,1 0 0,-1 0 0,0 0 16,0 0-16,1 0 0,-1 0 15,0 0-15,16-15 0</inkml:trace>
  <inkml:trace contextRef="#ctx0" brushRef="#br1" timeOffset="201">4722 110 0,'-47'0'15,"31"-16"-15,1 16 0,-1 0 16,0-15 0,0 15-16,16-16 15,0 0 1,16 16-16,0 0 0,0-16 15,-1 16-15,17 0 0,-16 0 16,15 0-16,-15 0 0,16 0 0,-1 0 16,-15 0-16,15 0 0,1 16 0,-16-16 15,0 0-15,15 0 0,-15 16 16,0-16-16,-1 16 0,1-16 16,0 0-16,-16 15 15,16-15-15,-16 16 16,-16-16-16,0 0 0,0 0 0,1 16 15,-1-16-15,0 0 0,0-16 16,-15 16-16,15 0 0,-16 0 0,17 0 16,-17-16-16,16 16 0,1 0 15,-1-15-15,0 15 0,0 0 0,0-16 16,32 16 0,-16-16-16,16 16 0,0 0 15,0 0-15,-1 0 0,17 0 0,-16 0 16,-1 0-16,1 0 0,0 16 15,16-16-15,-17 0 0,1 16 0,0-16 16,0 0-16,-1 15 16,1-15-16,0 0 0,-16 16 15,16-16-15,-32 0 16,0 0 0,0 0-16,1 0 15,-1 0-15,0 0 0,0 0 0,1 0 16,-1 0-1,32 16 1,-1-16 0,1 16-16,0-16 0,15 15 0,-15-15 15,0 16-15,16-16 0,-17 16 0,1-16 16,16 16-16,-17-16 0,1 0 16,-16 16-16,16-16 0,0 0 0,0 15 15,-1-15-15,-30 0 31,-1 0-31,16-15 16,-16 15-16,0 0 0,0-16 16,1 16-16,-1 0 0,0-16 15,0 16-15,1-16 16,-1 16-16,0 0 0,16 16 16,16-16-1,-16 16-15,16-16 16,-16 16-16,15-16 0,1 15 0,0 1 15,0-16-15,-16 16 0,15-16 16,-15 16-16,16-16 0,0 15 16,-32-15-1,16-15 1,-16 15-16,1-16 16,-1 16-1,16-16-15,-16 16 0,0-16 0,1 1 16,-1-1-16,0 0 0,0 16 15,0-16-15,1 0 0,-1 16 16,0-15-16,0 15 0,1-16 0,-1 16 16,0-16-16,0 16 15,0 0-15,1-16 16,-1 16-16,32 0 31,-1 0-31,-15-15 16,16 15-16,0 0 15,0 0-15,-16-16 16,16 16-16,-16-16 16,-16 16-16,16-16 15,-16 16-15,0 0 0,0 0 0,1 0 16,-1-16-16,-16 16 0,17 0 0,-17 0 16,0 16-16,17-16 0,-17 0 15,1 0-15,-1 0 0,16 0 0,-15 16 16,15-16-16,0 0 0,0 0 0,1 16 15,-1-16-15,0 0 0,0 0 16,0 16-16,1-16 16,30 0-1,1 0-15,0-16 16,0 16-16,0 0 0,-1-16 16,1 16-16,0-16 15,0 16-15,-16-16 0,15 16 16,-15-15-16,-15 15 15,-1 0-15,0 0 0,0 0 16,1 0-16,-17 0 0,16 15 0,-15-15 16,-1 0-16,1 16 0,15 0 15,-16-16-15,16 16 0,-15-16 0,15 16 16,0-16-16,1 0 0,-1 15 0,0-15 16,16 16-16,0 0 15,16-16-15,0 0 16,-1 0-16,17 0 0,-16-16 15,15 16-15,-15 0 0,16-16 0,-1 16 16,1-15-16,-17 15 0,1-16 0,16 16 16,-16-16-16,-1 16 0,1 0 15,0-16-15,0 0 16,-32 16-16,0 0 0,0 0 16,1 16-16,-1-16 0,0 0 15,0 16-15,-15 0 0,15-16 0,-16 16 16,17-1-16,-17-15 0,16 16 15,0 0-15,1-16 0,-1 16 0,16-1 16,-16-15-16,16 16 0,-16-16 0,32 16 16,0-16-1,0 0-15</inkml:trace>
  <inkml:trace contextRef="#ctx0" brushRef="#br1" timeOffset="202">4565 157 0,'15'0'0,"-30"0"31,-1 0-16,0 0-15,0 0 16,-15 0-16,15 0 0,0 0 16,-15 16-16,-1-16 0,1 16 0,-1-16 15,16 16-15,-15 0 0,-1-16 0,16 15 16,1 1-16,-17-16 0,16 16 16,0-16-16,16 16 0,-15-16 0,-1 15 15,0-15-15,16 16 0,-16-16 16,32 0-16,0 0 15,0 0-15,-16-16 16,15 16-16,1 0 0,0-15 16,-16-1-16,16 16 0,0-16 0,-1 0 15,1 1 1,-16-1-16,0 0 16,0 32-16,-16-16 0,1 0 15,15 16-15,-32-16 0,32 15 16,-32 1-16,17 0 0,-1 0 0,0-1 15,0 1-15,1 0 0,-1 0 16,0 0-16,0-1 0,16 1 0,-15 0 16,15 0-16,-16-16 0,16 15 0,-16-15 15,16 16-15,-16 0 16,32-16 0,-16-16-16,16 0 15,0 1-15,-16-1 16,15 0-16,-15 0 0,16 1 15,-16-1-15,0 0 16,16 16-16,-32 0 0,0 0 16,16 16-16,-15 0 15,-1 15-15,-16 1 0,16 15 0,-15 0 16,15 1-16,-15-1 0,15 0 0,-16 1 16,16-17-16,1 1 0,15-1 15,-16 1-15,16-1 0,-16-15 0,16 16 16,-16-16-16,16-1 0,0 1 15,0 0-15,16-16 0,-16-16 16,16 16-16,-16-16 0,16 1 16,-16-1-16,15 0 0,-15-16 15,16 1-15,0 15 0,-16-15 0,16-1 16,-16 0-16,0 17 0,16-1 0,-16 0 16,0 0-16,0 1 0,0-1 15,-16 32 1,16 15-16,-16-15 0,16 15 15,-16 1-15,16 0 0,-16-17 0,16 17 16,-15-1-16,15 1 0,-16 0 0,16-17 16,0 1-16,0 16 0,0-17 15,-16 1-15,16 0 0,0 0 0,0-1 16,0 1-16,0 0 16,-16-16-16,32 0 15,-16-16-15,0 0 0,0 1 16,0-1-16,0 0 15,0 0-15,0 1 0,0 30 32,-16 1-32,16 0 0,0 15 15,-15-15-15,15 32 0,-16-17 0,16 1 16,0 15-16</inkml:trace>
  <inkml:trace contextRef="#ctx0" brushRef="#br1" timeOffset="203">3113 2161 0,'16'16'15,"-16"0"1,0-1-16,16 1 0,-16 0 0,16 16 15,-16-1-15,15 16 0,1 1 0,16 15 16,-17 0-16,17 0 0,-16 16 16,15 0-16,1 0 0,-1-16 0,1 16 15,0-16-15,-1 16 0,1-16 0,-1 0 16,1 0-16,-16 0 0,15 0 16</inkml:trace>
  <inkml:trace contextRef="#ctx0" brushRef="#br1" timeOffset="204">3571 3045 0,'0'-16'0,"0"32"31,16 15-16,-16-15-15,15 15 0,1 1 16,16 0-16,-17 15 0,17-16 0,0 17 16,-17-1-16,17 0 0,-1-15 0,1 15 15,0 1-15,-1-17 0,-15 16 16,15 1-16,-15-17 0,0 1 0,16-1 16,-17 1-16,-15 0 0,16-17 15,0 17-15,0-16 0,-16-1 0,0 1 16,15 0-16,-15 0 0,0 0 15,0-1-15,-15 1 0,-1-16 16,16-16-16,-16 16 0,0-31 16,-15-1-1,15 1-15,16 15 0,-16 0 0,16 0 16,-16 1-16,16-1 0,0 0 0,-15 16 16,15-16-16,0 0 0,15 16 15,1 16 1,0-16-16,-16 16 15,16 16-15,0-17 0,-1 17 0,1-1 16,0 1-16,-16 0 0,16-17 16,-1 17-16,1-1 0,-16 1 0,16-16 15,-16 15-15,16-15 0,-16 0 0,15 15 16,-15-15-16,0 0 0,16 0 16,-16 0-16,0-1 0,0 1 15,0-32 1,0 1-1,0-1-15,-16 0 0,16 0 16,0 0 0,0 32-16,0 0 15,16 0-15,-16 15 0,16-15 0,-16 16 16,16-1-16,0 1 0,15-1 16,-15 17-16,15-17 0,-15 1 0,16-1 15,-16 17-15,15-17 0,-15 1 16,0-1-16</inkml:trace>
  <inkml:trace contextRef="#ctx0" brushRef="#br1" timeOffset="205">1930 6231 0,'16'0'0,"-16"-15"32,-16 15-1,16-16-16,-16 16-15,0 0 0,1 0 16,-1-16-16,-16 16 16,17 0-16,-1 0 0,-16 0 0,16-16 15,-15 16-15,15 0 0,-15 0 16,15 0-16,0 0 0,0 0 0,0 0 16,1-16-16,-1 16 0,0 0 0,0 0 15,16 16 1,16-16-1,0 0-15,0 0 0,-1 16 0,1-16 16,0 0-16,0 0 0,15 16 16,-15-16-16,0 0 0,15 16 0,-15-16 15,16 0-15,-16 0 0,-1 0 0,1 0 16,16 15-16,-17-15 16,1 0-16,0 0 0,0 0 0,0 0 15,-16-15 1,-16 15-1,0 0-15,0 0 0,0-16 16,1 16-16,-1 0 0,0 0 16,-15 0-16,15-16 0,0 16 0,0 0 15,0 0-15,-15 0 0,15 0 16,0 0-16,1 0 0,-1 0 16,32 0-1,-1 16-15,1-16 16,0 0-16,15 0 0,-15 0 0,0 0 15,16 0-15,-1 0 0,-15 0 16,15 0-16,1 0 0,-16 0 0,0 16 16,15-16-16,-15 0 0,0 0 0,-1 0 15,1 0-15,0 0 16,-32 0 0,0 0-16,1 0 15,-17 0-15,16 0 0,-15 0 0,-1 0 16,1 15-16,-1-15 0,-15 0 0,15 0 15,1 0-15,-1 0 0,16 0 0,-15 0 16,15 0-16,-16 16 0,17-16 16,-1 0-16,0 0 0,32 16 15,0-16 1,15 0-16,-15 0 0,0 0 16,15-16-16,1 16 0,-16 0 0,15 0 15,1 0-15,-16 0 0,15 0 16,-15 0-16,0 0 0,15 0 0,-15 0 15,0 0-15,0 0 0,-1 0 16,-30 0 0,-1 16-16,0-16 15,0 0-15,0 0 0,-15 0 0,15 0 16,-15 16-16,-1-16 0,16 0 16,-15 0-16,-1 0 0,1 0 0,-1 0 15,0 0-15,17-16 0,-17 16 0,16 0 16,-15 0-16,15 0 0,0-16 15,1 16-15,-1 0 0,0 0 0,0-16 16,0 16-16,1 0 16,15-15-16,-16 15 0,0 0 15,16-16-15,-16 16 0,16-16 32,16 16-32,0 0 15,-16 16-15,16-16 16,-1 0-16</inkml:trace>
  <inkml:trace contextRef="#ctx0" brushRef="#br1" timeOffset="206">1551 6231 0,'16'0'0,"0"0"16,-32 0 0,0 0-1,1 0-15,-1 0 0,0 0 16,0-15-16,-15 15 15,15 0-15,0 0 0,0-16 0,-15 16 16,-1-16-16,1 16 0,-1-16 0,1 0 16,-1 16-16,1-15 0,-1-1 0,0 0 15,1 16-15,-1-16 0,1 1 16,-1 15-16,16-16 0,-15 0 0,15 16 16,0-16-16,1 16 0,-1-15 15,0 15-15,0-16 0,0 16 16,16-16-16,16 16 15,-16-16-15,16 16 16,0 0-16,0 0 0,-1 16 16,1-16-16,0 0 15,-16 16-15,16-16 0,-1 0 0,1 16 16,0-16-16,0 15 0,0-15 0,-1 16 16,1-16-16,0 16 15,0-16-15,-1 16 0,1-16 16,-32 0 15,16-16-31,-15 16 16,-1 0-16,0-16 0,-15 0 15,15 16-15,0-15 0,0 15 16,0-16-16,-15 16 0,15-16 16,0 0-16,-15 16 0,15-16 0,0 1 15,0 15-15,-15-16 0,15 0 0,0 16 16,1-16-16,-1 16 0,0-15 15,0-1-15,0 16 0,1-16 16,-1 16 0,0-16-16,0 16 15,16 16-15,0 0 32,0 0-17,16-16-15,-16 15 16,-16-15 15,1 0-15,-1-15-16,0 15 0,0 0 15,0-16-15,1 16 0,-1 0 16,0-16-16,0 16 0,1-16 0,-1 16 16,0-16-16,0 16 0,0 0 0,1-15 15,-1 15-15,0-16 16,0 16-16,1 0 31,30 0-31,-15 16 16,16-16-1,-16 15 1,16-15-16,-16 16 16,16-16-16,-32 0 31,0-16-31,0 16 15,1 0 1,-1-15-16,0 15 0,0-16 16,1 16-16,-1 0 15,16-16-15,-16 16 0,16 0 32,16 0-17,0 0-15,-1 0 16,1 0-16,-16 16 0,16-16 15,0 0-15,-1 0 0,1 0 0,0 0 16,0 0-16,-1 0 16,1 0-1,-16-16-15,-16 16 16,16-16-16,-15 16 0,-1-15 16,0 15-1,0 0-15,16-16 0,-15 16 0,-1 0 16,16-16-16,-16 16 0,0 0 15,16-16-15,-15 16 0,-1 0 16,16-16 0,-16 16-16,0 0 15,0 0 17,1 16-17,-1-16 1,0 0-16,0 0 15,1 0-15,-1 0 0,0 0 16,0-16-16,0 16 0,1 0 16,-1 0-16,0 0 0</inkml:trace>
  <inkml:trace contextRef="#ctx0" brushRef="#br1" timeOffset="207">6900 7115 0,'-16'0'16,"16"-16"0,-16 16-16,16-16 31,16 16-15,0 0-16,-1 0 15,17 0-15,-16 0 0,15 0 0,1 16 16,-1-16-16,1 0 0,15 0 15,-15 16-15,-1-16 0,1 16 0,15-1 16,-15-15-16,-1 16 0,1-16 16,-1 16-16,-15 0 0,16 0 0,-16-16 15,15 15-15,-15 1 0,0-16 0,-1 16 16,1 0-16,0-1 0,0-15 0,0 16 16,-1 0-16,1-16 15,-16 16-15,16-16 0,-16 16 0,16-16 0,-16 15 16,15-15-16,1 0 15,-16 16-15,16-16 16,-16 16-16,-16-32 31,0 0 1,1 16-32,-1-15 0,0-1 15,16 0-15,-16 16 0,1-16 16,-1 16-16,0-16 0,0 1 15,0-1-15,1 16 0,-1-16 0,0 0 16,0 1-16,1-1 0,-1 0 16,0 0-16,-16 0 0,17 1 0,-1 15 15,0-16-15,0 0 0,1 0 0,-1 16 16,16-15-16,-16-1 0,0 16 16,0-16-16,1 0 0,-1 16 15,16-16-15,-16 16 0,16-15 16,-16 15-16,16-16 0,-15 16 15,-1 0-15,16-16 16,-16 16 0,32 0 31,0 0-47,-1 0 0,1 0 0,0 16 15,0-16-15,15 0 0,-15 16 0,16-16 16,-1 15-16,1-15 0,-17 16 15,17 0-15,0-16 0,-1 16 0,1 0 16,-17-16-16,17 15 0,-16 1 16,15-16-16,-15 16 0,0-16 0,0 16 15,-1-16-15,1 15 0,0-15 0,0 16 16,0-16-16,-1 16 0,1-16 16,0 16-1,0-16 1,-32 0-1,0 0 1,0-16-16,1 16 16,-1 0-16,0-16 15,0 16-15,0-16 0,1 16 16,-1-15-16,0-1 0,0 16 16,1 0-16,15-16 0,-16 16 0,0-16 15,0 16 1,16-15-1,0 30-15,16-15 16,0 16-16,0-16 16,-16 16-16,15-16 0,1 16 0,0-16 15,0 15-15,-1 1 0,1 0 0,0-16 16,0 16-16,0 0 0,-1-16 16,1 15-16,0-15 0,-16 16 15,16 0-15,-1-16 0,-15 16 16,16-16-16,-16 15 15,-16-15 1,1 0-16,15-15 16,-16 15-16,-16 0 0,17-16 15,-1 0-15,0 16 0,-16-16 0,17 16 16,-1-15-16,0 15 0,0-16 0,1 0 16,-1 16-16,0 0 0,16-16 0,-16 16 15,16-16-15,-16 16 0,1 0 16,15-15-1,-16 15-15,32 0 16,-1 0 0,-15 15-16,16-15 0,0 0 0,-16 16 15,16-16-15,0 16 0,15 0 16,-15-16-16,0 16 0,-1-1 16,17 1-16,-16-16 0,15 16 0,-15 0 15,0-16-15,0 15 0,15 1 0,-15-16 16,0 16-16,-1-16 0,1 16 0,0-16 15,0 16-15,0-16 0,-16 15 16,15-15-16,1 0 0,-16 16 16,16-16-16,-16 16 15,-16-16 1,0 0 0,16-16-16,-15 16 15,-1 0-15,0-16 16,0 16-16,16-15 15,-16 15-15,1-16 0,-1 0 16,0 16-16,0-16 0,1 16 0,15-16 16,-16 16-16,0-15 0,0-1 15,1 16-15,-1-16 0,0 16 0,16-16 16,-16 16-16,0-15 0,1 15 0,15-16 16,-16 16-16,16-16 0,-16 16 15,0 0-15,32 0 31,-16 16-31,16-16 0,0 16 16,-1-16-16,1 15 0,-16 1 16,16-16-16,0 16 0,0 0 0,-1-1 15,17-15-15,-16 16 0,-16 0 0,15 0 16,1 0-16,0-16 0,0 15 0,-1 1 16,1-16-16,-16 16 0,16-16 15,0 16-15,0-1 0,-1-15 16,-15 16-16,16-16 15,-16 16-15,16-16 16,-16 16-16,16-16 16,-32 0 15,0 0-15,0-16-1,1 16-15,15-16 16,-16 16-16,0-16 15,0 1-15,16-1 0,-16 16 16,1-16-16,-1 0 0,0 1 16,0-1-16,1 0 0,-1 16 15,0-16-15,0 0 0,1 1 0,-1 15 16,0-16-16,0 0 0,0 0 16,1 16-16,-1-15 0,-16-1 0,17 0 15,-1 16-15,0-16 0,0 16 16,0-16-16,1 1 0,-1 15 0,0 0 15,0-16-15,1 16 0,-1-16 16,0 16-16,0 0 0,0 0 0,1-16 16,-1 16-16,0 0 15,16-15-15,-16 15 0,1 0 16,15 15 0,15-15-16,1 0 15,0 16-15,0-16 16,-1 0-16,1 16 0,0-16 15,0 0-15,0 0 0,15 16 0,-15-16 16,0 0-16,-1 0 0,1 15 16,0-15-16,0 0 15,0 16-15,-1-16 0,-30 0 32,-1 0-32,0 0 15,0 0-15,-15 0 0,-1 0 16,1-16-16,-1 16 0,0 0 0,1 0 15,-1 0-15,17-15 0,-17 15 16,0 0-16,17 0 0,-1 0 0,0 0 16,0 0-16,1 0 0,-1 0 15,32 0-15,-16 15 0,15-15 16,1 0-16,0 0 0,0 0 16,-1 0-16,1 16 0,0-16 15,16 0-15,-17 0 0,17 0 0,-16 16 16,-1-16-16,17 0 0,-16 0 0,0 0 15,-1 0-15,1 0 0,0 16 0,0-16 16,-1 0-16,-30 0 31,-1 0-31,0 0 0,0 0 0,1 0 16,-17 0-16,0 0 0,-15-16 0,16 16 16,-17 0-16,1 0 0,15-16 0,1 16 15,-1 0-15,1 0 0,15 0 16,-16-16-16,17 16 0,-1 0 15,0 0-15,0 0 0,32 0 16,0 0-16,0 0 16,-1 0-16,1 0 0,16 0 0,-17 0 15,17 0-15,-16 0 0,15-15 16,1 15-16,-16 0 0,15 0 0,-15 0 16,16 0-16,-17 0 0,1 0 15,0 0-15,15 0 0,-15 0 16,0 0-16,0 0 0,-32 0 31,0 0-31,0 0 0,-15 0 16,-1 0-16,1 0 0,-17 0 0,17 0 0,-16 0 15,15 0-15,-15 0 0,15 0 16,1 0-16,-1 0 0,16 0 16,-15 0-16,15 0 0,0 0 0,0 0 15,1 0-15,30 0 16,1 0-1,0 0-15,0 0 0,15-16 0,-15 16 16,16 0-16,-17 0 0,17 0 0,-1-16 16,-15 16-16,16 0 0,-1-16 15,-15 16-15,16-15 0,-17 15 0,1-16 16,16 16-16,-16 0 0,-16-16 0,15 16 16,1-16-16,-16 0 0,0 1 15,-16-1-15,1 16 16,-1 0-16,0-16 0,-16 16 15,17 0-15,-17-16 0,1 16 0,15 0 16,-16 0-16,16 0 0,1 0 0,-1 0 16,0 0-16,0 0 0,1 0 0,-1 0 15,32 0 1,-1-15 0,1 15-16,0 0 0,15 0 15,-15 0-15,0 0 0,16-16 0,-17 16 16,1 0-16,0 0 0,0 0 15,-1 0-15,1-16 0,0 16 0,0 0 16,0 0-16,-1 0 16,-15-16-1,-15 16-15,-1 0 16,0 0-16,0 0 0,0 0 16,-15 0-16,15 0 0,0 0 15,-15 0-15,15 0 0,0 0 16,0 0-16,1 0 0,-1 16 15,0-16-15,32 16 16,0-16 0,-1 0-1,1 0-15,0 16 0,0-16 0,0 0 16,-1 0-16,1 0 0,0 15 0,0-15 16,-1 0-16,-15 16 0,0 0 15,-15-16-15,-1 16 0,0-16 16,0 15-16,-15-15 0,15 16 15,-16-16-15,1 16 0,-1-16 0,1 16 16,-1-16-16,1 16 0,-1-16 16,1 15-16,-1-15 0,16 0 0,-15 16 15,15-16-15,0 0 0,0 0 0,1 0 16,-1 16-16,0-16 0,0 0 16,16 16-1,16-16-15,0 0 16,0 0-16,-16-16 0,15 16 15,1 0-15,0 0 0,0 0 0,-1 0 16,1 0-16,0 0 0,0 0 16,0-16-16,-1 16 15,-30 0 1,-1 0-16,0 0 16,0 0-16,0 0 0,1 0 0,-1 0 15,-16 16-15,17-16 0,-1 0 16,-16 0-16,16 0 0,1 16 0,-1-16 15,0 0-15,0 15 16,16 1 0,16-16-16,0 0 15,0 0-15,-1 0 16,1 0-16,0 0 0,0-16 0,0 16 16,-1 0-16,1 0 15,0 0-15,0 0 16,-32 0-16,0 0 15,0 0-15,1 0 16,-1 0-16,-16 16 0,16-16 0,-15 16 16,15-16-16,0 16 0,1-16 15,-17 16-15,16-16 0,1 15 0,-1-15 16,0 16-16,0 0 0</inkml:trace>
  <inkml:trace contextRef="#ctx0" brushRef="#br1" timeOffset="208">4928 7572 0,'-16'0'16,"0"0"-16,0 0 16,0 0-1,16 16-15,-15-16 16,15-16 15,15 16-15,1-15-16,32-1 15,-33 0-15,1 16 0,16-16 16,-17 16-16,1-16 0,16 16 16,-16 0-16,-1-15 0,1 15 0,16 0 15,-17 0-15,1-16 0,16 16 0,-16 0 16,-1 0-16,1 0 0,0-16 15,0 16-15,-1 0 0,1 0 0,0 0 16,0 0-16,0 0 16,-1 0-1,-30 0 17,-1 0-32,0 16 15,0-16-15,0 0 0,1 0 16,-1 16-16,0-16 0,0 0 0,1 0 15,-1 15-15,0-15 0,0 0 0,0 16 16,1-16-16,-1 0 16,0 0-16,0 16 0,1-16 15,-1 0 1,0 0 0,16 16-1,16-16 1,0 0-16,-1 0 15,1-16-15,0 16 0,0 0 16,-1 0-16,1 0 0,0 0 0,16 0 16,-17 0-16,1 0 0,0 0 0,15 0 15,-15 0-15,0 0 0,0 0 16,0 0-16,-1 0 0,1 0 0,0 0 16,0 0-16,-1 0 15,1 0-15,0 0 16,0 0 15,-1 0 0,1 0 63,0 0-31,0 0-48,0 0 1,-1 0 15,-30 0 47,-1 0-78,0 0 16,0 0-16,0 0 15,1 0-15,-1 0 0,-16 0 0,17 16 16,-1-16-16,-16 0 0,17 0 16,-17 16-16,0-16 0,17 15 0,-17-15 15,16 16-15,-15-16 0,15 16 0,-16 0 16,17-16-16,-1 15 0,-16 1 16,17-16-16,-1 16 0,0 0 15,0-16-15,0 0 0,16 16 16,-15-16-16,-1 15 0,32-15 47,-1 0-47,1 0 0,0-15 15,0 15-15,0 0 0,-1-16 16,1 16-16,16-16 0,-17 16 0,1-16 16,16 16-16,-16-16 0,-1 16 15,1-15-15,0 15 0,0-16 0,-1 16 16,1-16-16,-32 16 31,1 0-31,-1 16 0,0-16 0,0 16 16,-15-1-16,-1-15 0,1 32 0,-1-16 15,16 0-15,-15-1 0,-1 1 16,16 0-16,-15 0 0,15-1 0,0-15 16,1 16-16,15 0 0,-16-16 15,0 16-15,0 0 0,16-1 16,16-15-16,0-15 15,0 15 1,-1 0-16,-15-16 0,16 16 0,0-16 16,0 16-16,-1-16 0,1 16 15,0-16-15,0 1 0,0 15 0,-1-16 16,1 16-16,-16-16 0,16 16 0,0 0 16,-16-16-16,-16 16 15,0 16 1,0-16-16,1 16 0,-1-16 0,0 16 15,0-16-15,0 15 0,1 1 16,-1-16-16,0 16 0,0 0 16,1-16-16,15 16 0,-16-16 15,16 15-15,-16-15 16,32 0-16,0 0 16,-1-15-1,1 15-15,0-16 0,0 16 16,-1-16-16,-15 0 0,16 16 15,0-16-15,0 16 0,-16-15 0,16 15 16,-16-16-16,15 16 0,-30 0 16,-1 0-1,0 0-15,0 16 16,0-16-16,1 0 16,-1 0-16,0 15 0,0-15 15,1 0-15,15 16 0,-16-16 16,0 0-16,32 0 31,-16-16-31,16 16 16,-1-15-16,1 15 0,-16-16 15,16 16-15,0-16 0,-1 0 0,1 1 16,0 15-16,0-16 0,0 0 16,-1 0-16,1 0 0,0 1 15,0-1-15,-1 0 16,-30 16-1,-1 0 1,0 0-16,0 16 0,1-16 16,-17 16-16,16-1 0,0-15 0,-15 16 15,15-16-15,0 16 0,1-16 16,-1 16-16,0-16 0,0 16 0,0-16 16,16 15-16,-15-15 0,-1 0 0,16 16 15,-16-16-15,32 0 16,0-16-1,-1 16 1,1-15-16,0 15 0,0-16 0,0 16 16,-1-16-16,1 16 0,0-16 0,0 16 15,-1-16-15,1 16 0,0-15 16,0 15-16,0-16 0,-1 16 16,-15-16-16,16 16 0,-32 0 15,1 0 1,-1 0-16,0 16 0,0-16 15,0 16-15,1-16 0,-1 15 16,0 1-16,0 0 0,1-16 0,-17 16 16,32 0-16,-16-1 0,0-15 15,1 16-15,-1 0 0,0 0 16,0-16-16,16 15 0,-15-15 16,15 16-16,-16-16 15,16 16-15,-16-16 16,16 16-16,16-16 47,0 0-32,-1-16-15,1 16 16,0 0-16,0-16 0,-1 16 16,1 0-16,0-16 15,0 16-15,0-15 0,-1 15 16,1 0-1,-16-16-15,16 16 16,-32 0 0,16 16-1,-16-16-15,1 15 0,-1 1 16,0-16-16,0 0 16,0 16-16,16 0 0,-15-16 0,-1 16 15,0-16-15,0 15 0,1-15 0,-1 16 16,0-16-16,0 16 15,0-16-15,1 16 16,-1-16-16,16 15 0,-16-15 0,0 0 16,1 0-1,-1 0 1,0 0 0,16-15-1</inkml:trace>
  <inkml:trace contextRef="#ctx0" brushRef="#br1" timeOffset="209">4896 7809 0,'16'0'15,"-32"0"1,16 16-1,-16-16 1,0 16 0,1-16-16,-1 0 15,16 15-15,-16-15 0,0 0 16,1 0-16,15 16 0,-16-16 16,0 0-16,0 0 15,0 0-15,1 16 16,-1-16-16,0 0 15</inkml:trace>
  <inkml:trace contextRef="#ctx0" brushRef="#br1" timeOffset="210">4770 7872 0,'-16'0'32,"0"0"-17,0 0-15,1 0 16,-1 0-16,0 0 16</inkml:trace>
  <inkml:trace contextRef="#ctx0" brushRef="#br1" timeOffset="211">3713 7493 0,'16'0'0,"-16"-15"0,0-1 16,-16 16 0,0 16-1,0-1 1,0 17-16,1-16 0,-1 15 16,0 1-16,-15 15 0,-1 1 0,0-1 15,1 0-15,-16 16 0,-1 0 0,1 16 16,0-16-16,15 16 0,-15 0 15,-1 0-15,17 0 0,-17-16 0,17 16 16,-1-16-16,17 0 0,-1-16 16,-16 17-16,16-17 0,1 0 0,15 1 15,-16-17-15,16 1 0,-16 15 16,16-15-16,0-17 0,-16 17 0,16-1 16,0-15-16,0 0 0,0 0 0,0 0 15</inkml:trace>
  <inkml:trace contextRef="#ctx0" brushRef="#br1" timeOffset="212">3413 7967 0,'0'-16'0,"0"0"0,16 0 16,-16 1-16,16 15 0,-16-16 15,0 0-15,0 0 0,-16 16 16,0 16 0,16 0-16,-16 0 0,0 15 0,-15 1 15,15-1-15,0 17 0,-15 15 16,-1 0-16,16 16 0,-15 0 0,-1 0 16,1 15-16,-1 17 0,1-17 15,-1 17-15,1-1 0,-1 1 0,16-17 16,-15 17-16,15-17 0,0 1 0,0-16 15,1 0-15,-1-16 0,16 16 16,-16-32-16,16 16 0,-16-15 0,16-1 16,0-16-16,0 17 0,-16-17 15,16 1-15,0-16 0,0 15 0,0-15 16,-15 0-16,15-1 0,0 1 16,0-32-16,0 1 15</inkml:trace>
  <inkml:trace contextRef="#ctx0" brushRef="#br1" timeOffset="213">3097 8787 0,'0'-31'0,"0"15"0,0 0 16,0 0-16,16 0 0,-16 1 0,-16 15 16,16-16-16,-15 16 15,-1 16-15,16-1 16,-16 1-16,0 16 0,1-1 0,-1 17 15,0-17-15,0 32 0,0 0 16,1 1-16,-1 30 0,0-15 0,-15 32 16,15-1-16,0-15 0,16 15 15,-16 1-15,1-17 0,-1 17 0,16-17 16,-16 1-16,16 15 0,0-31 0,-16 16 16,16-16-16,0-16 0,0 0 15,0 0-15,0 0 0,0-15 0,0-1 16,0 0-16,0-15 0,0 15 15,16-15-15,-16-17 0,0 17 0,0-16 16,0 0-16,0-1 0,0 1 0,-16-16 16,16-16-16,0 1 15,0-1-15,0 0 0,0 0 16,0 0-16,0-15 0,0-1 16,0 17-16,0-17 0,0 0 15,0-15-15,0 16 0,0-1 0,0-15 0,0 15 16,16-15-16,-16-1 0,0 1 15,0 0-15,16-16 0,-16 15 0,0 1 16,16-16-16,-16 0 0,0 15 16,15-15-16,-15 16 0,0-16 0,16 16 15,-16-1-15,0-15 0,16 16 0,-16 0 16,16 15-16,-16-15 0,0 15 16,0-15-16,15 15 0,-15 1 0,0-1 15,0 1-15,0-1 0,0 16 16,0-15-16,0 15 0,0 0 0,0 0 15,0 1-15,0-1 0,0 0 0,-15 0 16,-1 32 0,0 0-16,16 0 0,-16 15 15,16 1-15,-15 15 0,-1 16 16,16 0-16,-16 16 0,0 0 0,16 0 16,-16 16-16,1-1 0,15 17 0,-16 15 15,16-16-15,-16 1 0,16-1 16,-16 1-16,16-17 0,0 1 0,-15 0 15,15-17-15,0 1 0,0 0 16,0 0-16,-16-16 0,16 0 0,0-15 16,0-1-16,0 0 0,16 1 0,-16-1 15,0-16-15,0 1 0,0-16 16,0 15-16,0-15 0,0 0 0,0 0 16,15-1-16,-15 1 15,16-16 16,-16-16-31</inkml:trace>
  <inkml:trace contextRef="#ctx0" brushRef="#br1" timeOffset="214">2719 10254 0,'0'-31'16,"0"15"-16,16-16 0,-16 17 16,0-1-16,0 0 0,0 0 15,15 16-15,-15 16 0,0 16 16,0-17-16,0 33 0,0-17 15,0 32-15,0 1 0,0 14 0,-15 17 16,15-16-16,0 16 0,0 15 0,-16-15 16,16 15-16,0-15 0,-16-1 15,16 17-15,0-32 0,0 15 0,0-15 16,0-16-16,0 16 0,0-16 0,0 1 16,16-1-16,-16-16 0,0 0 15,16 1-15,-16-17 0,0 1 0,15-1 16,-15 1-16,0-1 0,16-15 15,-16 0-15,0 0 0,0 0 0,16-16 16,-16 15-16,0-30 16,0-1-1,0 0-15</inkml:trace>
  <inkml:trace contextRef="#ctx0" brushRef="#br1" timeOffset="215">2719 11658 0,'0'-15'0,"0"-1"16,0 0-16,-16 16 0,16-16 15,0 32-15,0 0 16,16 15-16,-16-15 0,0 16 16,0 15-16,16-15 0,-16 15 0,0 0 15,15-15-15,-15 15 0,0 1 0,16-1 16,-16-16-16,0 1 0,0 15 15,16-15-15,-16-1 0,0 1 0,0-16 16,0 15-16,0-15 0,0 0 16</inkml:trace>
  <inkml:trace contextRef="#ctx0" brushRef="#br1" timeOffset="216">3602 7699 0,'16'-16'16,"0"0"-16,0 0 16,-16 0-16,15 16 15,-15-15-15,16 15 16,-32 0 0,1 15-16,-1 17 0,0 0 15,-15 15-15,-17 0 0,17 16 0,-32 32 16,15 0-16,-15 15 0,0 16 15,0 1-15,16-1 0,-17-16 0,17 16 16,16 1-16,-17-17 0,17 0 0,-1-15 16,16-16-16</inkml:trace>
  <inkml:trace contextRef="#ctx0" brushRef="#br1" timeOffset="217">9140 3612 0,'-16'0'31,"16"16"-15,0 0-16,0 0 0,0 0 15,0-1-15,0 17 16,0-16-16,0 15 0,0-15 0,0 16 16,-16-1-16,16 1 0,0-1 15,-15 1-15,15-1 0,-16 1 0,0-16 16,16 15-16,-16 1 0,16-16 0,-16 15 15,1-15-15,15 0 0,-16-1 16,16 1-16,-16 0 0,16 0 16,-16-16-16,16 16 0,16-16 15,-16-16 1,16 0-16,0-16 0,-1 17 16,1-17-16,0 16 0,16-15 0,-17-1 15,1 16-15,-16-15 0,16 15 16,0 0-16,-16 1 0,15-1 0,-15 0 15,16 0-15,-32 32 16,1 0-16,-1 0 16,0-1-16,0 17 0,1-1 0,-1-15 15,0 16-15,16-1 0,-16-15 16,0 16-16,1-17 0,15 1 0,-16 0 16,16 0-16,0 0 0,0-1 15,-16-15-15,32 0 0,0 0 16,-1-15-16,-15-1 0,16 0 15,0 0-15,0 0 0,15-15 16,-15 15-16,0-15 0,15-1 0,-15 16 16,0-15-16,15 15 0,-31-16 0,16 17 15,0-1-15,0 0 0,0 16 16,-16-16-16,15 16 0,-30 16 16,15 0-16,-16 0 0,0 15 15,0-15-15,0 15 0,1 1 16,-17 0-16,16-1 0,-15 1 0,15-17 15,0 17-15,-15-16 0,15 15 16,0-15-16,16 0 0,-16 0 0,1-1 16,15 1-16,15-16 15,1 0-15,0-16 16,0 16-16,15-15 0,-15-1 0,16 0 16,-1-15-16,1 15 0,-17-16 15,17 16-15,0-15 0,-1-1 0,1 17 16,-17-1-16,17 0 0,-16 0 0,0 0 15,-16 1-15,15 15 0,-30 0 16,-1 15-16,0 1 0,0 0 16,-15 16-16,-1-1 0,1 16 0,-17-15 15,17 15-15,-17 1 0,1-17 16,16 17-16,-1-17 0,0 1 0,1-1 16,-1 1-16,17-1 0,-1-15 0,0 0 15,0 0-15,16-1 0,0 1 16,16-16-16,0 0 15,0-16-15,15 16 16,-15-15-16,15-17 0,-15 16 0,16-15 16,-1 15-16,1-16 0,-1 17 0,1-17 15,-16 16-15,15-15 0,-15 15 16,0 0-16,15 16 0,-15-16 0,-16 1 16,16 15-16,0-16 0,-16 32 15,-16-1-15,0 1 16,0 0-16,-15 16 0,-1-17 0,1 17 15,-17-1-15,17 1 0,-16 0 16,-1-1-16,1 1 0,0-1 0,-1 1 16,17-1-16,-1-15 0,1 0 15,-1 15-15,16-31 0,-15 16 0,15 0 16,0-16-16,16 16 0,-16-16 0</inkml:trace>
  <inkml:trace contextRef="#ctx0" brushRef="#br1" timeOffset="218">8966 4670 0,'16'0'16,"0"-16"-16,0 16 0,-1-16 16,1 16-16,0-16 0,0 0 15,0 16-15,-32 0 16,0 0-1,0 16-15,-15-16 0,-1 16 0,1 0 16,-1 0-16,0-1 0,-15 17 0,16-16 16,-1-1-16,-15 1 0,15 0 15,1 0-15,15 0 0,-16-1 0,16-15 16,1 16-16,-1 0 0,16 0 16,16-16-1,-1-16-15,1 16 0,16-16 16,-16 16-16,-1-16 0,17 16 15,-16-15-15,15-1 0,-15 0 0,16 16 16,-17-16-16,17 0 0,-16 16 16,-1-15-16,1 15 0,0-16 0,0 16 15,-16-16-15,-16 32 16,-16-16-16,17 16 16,-17-16-16,1 15 0,-1 1 0,-15 0 15,-1 0-15,1 0 0,0-1 16,-1-15-16,17 16 0,-1 0 0,1 0 15,-1-16-15,16 15 0,-15-15 0,15 16 16,32-16 0,0 0-16,-1-16 0,17 16 15,-16 0-15,15-15 0,1 15 16,-16-16-16,15 16 0,1-16 0,-1 0 16,1 16-16,-1-15 0,-15 15 0,16-16 15,-17 16-15,1 0 0,0-16 0,0 16 16,0 0-16,-1 0 0,-30 0 15,-1 16 1,0-16-16,0 16 0,-15-1 0,-1 1 16,-15 0-16,15 0 0,-15-1 0,0 1 15,-1 16-15,1-17 0,15 1 0,-15 0 16,15 0-16,1 0 0,-1-1 0,1 1 16,15-16-16,0 16 0,0-16 15,16 16-15,-15-16 0,30 0 16,1 0-16,0 0 0,0 0 15,15 0-15,-15 0 0,16-16 0,-17 16 16,17 0-16,0 0 0,-17 0 0,17 0 16,-16-16-16,15 16 0,-15 0 15,0 0-15,0 0 0,-1 16 0,1-16 16,-32 16-16,1-16 16,-1 15-16,0 1 0,-16 0 0,1 0 15,-1 0-15,-15 15 0,15-15 0,-15 0 16,0-1-16,-1 1 0,17 0 0,-16 16 15,-1-17-15,17-15 0,-1 16 16,1 0-16,-1 0 0,0-16 0,17 15 16,-1-15-16,0 16 0,0-16 15,1 0-15</inkml:trace>
  <inkml:trace contextRef="#ctx0" brushRef="#br1" timeOffset="219">7988 5332 0,'47'0'0,"-15"-16"16,0-15-16,-1 15 0,1 0 15,-1 0-15,1 1 0,-1-1 0,-15 0 16,16 16-16,-17-16 0,1 1 16,0 15-16,-16-16 0,0 0 15,-16 16-15,0-16 0,-15 16 16,-1 0-16,1 16 0,-17-16 0,17 16 16,-16-16-16,-1 16 0,17-1 15,-17 1-15,1 0 0,16 0 0,-1-1 16,0 1-16,17-16 0,-1 16 15,-16 0-15,17 0 0,15-1 16,15-15-16,1 0 0,0 0 16,0 0-16,15-15 0,1 15 15,-16-16-15,15 16 0,1-16 0,-1 0 16,16 16-16,-15-16 0,0 1 0,-1 15 16,1-16-16,-1 0 0,-15 16 15,0-16-15,0 16 0,15 0 0,-31-15 16,16 15-16,-32 0 15,0 0-15,1 0 0,-17 15 16,0-15-16,1 16 0,-1 0 0,-15-16 16,15 16-16,-15-1 0,0 1 15,0 0-15,-1 0 0,1 0 0,0-1 16,-1-15-16,17 16 0,-1 0 0,1-16 16,-1 16-16,16-1 0,0-15 15,1 16-15,15 0 0,-16-16 0,16 16 16,16-16-16,-16 16 0,15-16 0,1 0 15,0 15-15,16-15 0,-17 0 16,17 0-16,-16 0 0,15 0 0,1 0 16,-1 0-16,1 0 0,-1 0 15,1 0-15,-16 0 0,15 0 0,-15 0 16,0 0-16,0 0 0,-1 0 0,-15 16 31,-15-16-31,-17 16 0,16-16 0,-15 16 16,15-16-16,-16 15 0,-15 1 15,16 0-15,-17-16 0,17 16 0,-17 0 16,1-1-16,0-15 0,15 16 0,-47 0 16,0 15-1,64-15-15,-1-16 0,0 16 16,16 0-16,16 0 16,0-16-16,-1 0 0,17 0 15,-1 15-15,-15-15 0,16 0 0,-1 0 16,-15 0-16,16 0 0,-1 0 0,-15 0 15,0-15-15,0 15 0,-1 0 16,1 0-16,0 0 0,-16 15 16,-16-15-1,16 16-15,-16-16 0,-15 0 0,15 16 16,0-16-16,-15 16 0,-1-16 0,-15 15 16,15 1-16,1-16 0,-17 16 15,17 0-15,-17-16 0,17 16 16,15-16-16,-15 15 0,15-15 0,-16 0 15,16 16-15,1-16 0,15 16 16,15-16-16,1 0 16,0 0-16,0 0 0,15-16 0,-15 16 15,16 0-15,-1 0 0,-15 0 16,16-16-16,-1 16 0,-15 0 0,15 0 16,-15-15-16,16 15 0,-16 0 0,62-16 31,-78 32-31,-15-16 15,-17 0 1,16 15-16,-15-15 0,-1 16 0,1-16 16,-1 16-16,-15 0 0,15-16 0,-15 15 15,15-15-15,1 0 0,-1 16 0,1-16 16,-1 0-16,1 0 0,15 16 16,0-16-16,0-16 0</inkml:trace>
  <inkml:trace contextRef="#ctx0" brushRef="#br1" timeOffset="220">7878 5663 0,'15'-15'0,"49"-48"0,-49 47 15,1 0-15,0 0 0,-16 0 16,16 16-16,-16-15 0,15-1 0,-15 0 16,16 0-16,-16 1 15,-16 15-15,1 0 16,-1 15-16,0 1 0,0 0 16,-15 0-16,15-1 0,-16 1 15,17 16-15,-17-16 0,16 15 0,-15-15 16,15 0-16,0-1 0,1 1 0,-1 0 15,0 0-15,0 0 0,0-1 16,1 1-16,30-16 31,1-16-31,0 1 16,0-1-16,0 16 0,-1-16 0,1 0 16,0 0-16,0 1 0,-1 15 15,1-16-15,0 0 0,0 16 0,-1-16 16,1 16-16,0 0 15,-32 16-15,16 0 0,0 0 16,-16-1-16,1 1 0,-17 0 0,16 0 16,-15 15-16,-1-15 0,1 16 15,-1-17-15,-15 17 0,15-16 0,1 15 16,-17-15-16,17 0 0,-16 0 0,15-1 16,-15 1-16,15 0 0,1 0 15,-17-16-15,17 0 0,-1 16 0,1-16 16,15 0-16,-16 0 0,16 0 15,1 0-15,-1-16 0,0 16 0,0 0 16,16-16-16,16 0 0,-16 0 16,16 1-16,0-1 0,15 0 0,1 0 15,-1-15-15,17 15 0,-17-16 0,17 1 16,-1 15-16,0-15 0,-15 15 16,15-16-16,-15 16 0,-1 1 0,1-1 15,-16 0-15,15 0 0,-15 1 16,0-1-16,-32 16 15,-16 0-15,17 0 0,-17 16 16,-15-1-16,-1-15 0,1 16 16,0 0-16,-16 0 0,-1 15 0,17-15 15,-16 0-15,16 0 0,-16-1 16,15 1-16,17 0 0,-17 0 0,17-16 0,15 15 16,-16-15-16,17 16 0,-1-16 15,0 0-15,32-16 16,0 16-16,-1-15 0,17 15 15,0-16-15,-1 0 0,1 0 0,15 1 16,-15-17-16,15 16 0,0 0 0,-15 1 16,15-1-16,-15 0 0,15 0 15,-31 16-15,15-15 0,1-1 16,-16 16-16,-1-16 0,1 16 0,0 0 16,-16-16-16,-16 16 0,0 16 15,1-16-15,-1 0 0,-16 16 0,1-16 16,-17 16-16,17-1 0,-16-15 15,-1 16-15,1 0 0,15 0 0,-15-1 16,15 1-16,-15 0 0,31-16 16,-47 32-16,32-17 15,31 1-15,15-16 16,1 0-16,0 0 16,16 0-16,-1 0 0,1 0 0,-1 0 15,1 0-15,-1 0 0,1 0 16,-1 0-16,-15 0 0,16 0 0,-1 0 15,-15 0-15,0 0 0,0 0 0,-1 0 16,-15 16-16,-15 0 0,-1-1 16,0 1-16,0-16 0,-15 16 15,-1 0-15,-15 0 0,15 15 0,-15-15 16,15 0-16,-15-1 0,0 1 16,-1 16-16,1-16 0,16-1 0,-1 1 15,0 0-15,1 0 0,-1-1 0,17 1 16,-1 0-16,0-16 0,16 16 15,-16-1-15,32 1 0,0-16 16,0 16-16,-1-16 16,1 0-16,0 0 0,0 0 0,15 0 15,-15 0-15,0 0 0,0 0 0,15 0 16,-15 0-16,-16 16 16,16-16-16,-32 16 15,0-16-15,0 15 0,1-15 16,-17 16-16,0-16 0,1 16 0,-1 0 15,-15-16-15,16 15 0,-17-15 0,1 16 16,0-16-16,-1 16 0,1-16 16,0 16-16,-1-16 0,1 0 0,15 0 15,1 0-15,15 0 0,-16 0 16,17 0-16,-1 0 0,16-16 16,0 0-16,16 16 0,-1-16 15,17 16-15,-16-15 0,15 15 0,1-16 16,-1 0-16,1 16 0,0-16 15,-1 1-15,1 15 0,-1-16 16,1 16-16,-1 0 0,-15-16 0,16 16 16,-17 0-16,-15-16 0,16 16 0,-32 0 15,-15 0 1,15 0-16,-15 0 0,-1 16 16,0-16-16,1 0 0,-1 0 15,1 16-15,-17-16 0,1 0 0,16 0 16,-17 0-16,17 16 0,-1-16 0,1-16 15</inkml:trace>
  <inkml:trace contextRef="#ctx0" brushRef="#br1" timeOffset="221">7057 3502 0,'0'-16'0,"0"1"0,0-1 31,16 16-31,-16-16 32,0 32-1,-16-16 0,1 0-31,-1 16 0,-16-16 0,16 0 16,-15 15-16,-1-15 0,-15 0 0,15 16 15,-15-16-15,0 0 0,15 16 16,-62-16-16,-48 0 16,110 0-16,1 0 15,-1 0-15,0-16 0,1 16 0,-1 0 16,17 0-16,-17-16 0,16 16 15,0 0-15,-15 0 0,15-15 0,0 15 16,1 0-16,-1 0 0,0 0 16,16-16-16,-16 16 0,0 0 15,32 0 1,-16 16-16,16-16 16,0 0-16,0 0 0,-1 15 15,1-15-15,16 0 0,-1 16 0,1-16 16,-1 0-16,1 16 0,15-16 15,1 0-15,-17 0 0,16 0 0,1 0 16,-1 0-16,0 0 0,1 0 0,-1 0 16,0 0-16,1-16 0,-17 16 0,17 0 15,-17-16-15,1 16 0,-1 0 16,1-15-16,-1 15 0,-15-16 0,16 16 16,-17-16-16,17 16 0,-16-16 15,0 0-15,-1 16 0,17-15 0,-16 15 16,-1-16-16,1 16 0,-16-16 0,16 16 15,0-16-15,0 16 16,-1-15-16,-15-1 16,-15 16-1,-1 16 1,0-16-16,0 0 0,-15 15 16,15-15-16,-16 16 0,17 0 15,-17-16-15,0 16 0,-15-1 0,16 1 16,-1 0-16,-15 0 0,-1 0 0,17-1 15,-17 1-15,1 0 0,16 0 16,-17-16-16,1 15 0,0 1 0,-1-16 16,17 0-16,-17 16 0,1-16 15,16 0-15,-1 0 0,-15 0 0,15 0 16,1-16-16,-1 16 0,0 0 0,1-16 16,15 16-16,0-15 0,-15-1 15,15 16-15,0-16 0,0 0 0,16 1 16,-15-1-16,15 0 0,0 0 15,0 0-15,0 1 0,0-1 16,15 16-16,1 0 16,0 16-16,0-16 0,0 0 15,-1 15-15,-15 1 0,16-16 16,16 16-16,-17 0 0,1 0 16,16-1-16,-16-15 0,15 16 0,1 0 15,-17 0-15,17-16 0,15 15 0,-15-15 16,-1 16-16,48-16 15,-31 0-15,-17 0 0,1 0 0,15 0 16,-15 0-16,-1 0 0,16 0 0,-15 0 16,-16 0-16,15-16 0,1 16 15,-16 0-15,15 0 0,-15-15 0,0 15 16,0 0-16,-1 0 0,1-16 16,0 16-16,-32 0 31,0 0-31,1 0 0,-1 0 15,0 0-15,0 0 0,-15 0 0,-1 16 16,1-16-16,-1 0 0,-15 15 16,-1-15-16,17 0 0,-17 0 0,1 16 15,0-16-15,0 0 0,-1 0 0,17 0 16,-17 0-16,17 0 0,15 0 16,-16 0-16,1 0 0,15-16 0,0 16 15,1 0-15,-1 0 0,16-15 16,16 15-16,-1 0 0,1-16 15,0 16-15,15 0 0,-15 0 0,16 0 16,-1 0-16,1 16 0,-1-16 16,17 0-16,-17 15 0,1-15 0,-1 0 15,1 16-15,-1-16 0,-15 0 0,16 16 16,-16-16-16,-1 0 0,1 0 16,0 0-16,-16 16 0,16-16 0,-32 0 15,0 0 1,16 15-16,-31-15 0,15 0 0,0 0 15,-16 0-15,1 0 0,15 0 0,-15 16 16,-1-16-16,1 0 0,-1 0 16,0 0-16,17 0 0,-1 16 0,-16-16 15,17 0-15,-1 0 16,0 16-16,32-16 0,0 0 16,-1 0-16,1 0 15,0 0-15,15 0 0,-15 0 16,16 0-16,-16 0 0,-1 0 0,17 0 15,-16-16-15,-1 16 0,1 0 16,0 0-16,0 0 0,-1 0 16,1 0-16,-32 0 15,1 0-15,-1 16 16,0-16-16,0 0 0,-15 16 0,15-16 16,-15 0-16,-1 15 0,0-15 15,1 16-15,-1-16 0,1 16 0,-1-16 16,1 0-16,-1 16 0,16-16 15,-15 0-15,15 0 0,0 0 0,0 15 16,1-15-16,-1 0 0,32-15 16,-1 15-1,1 0-15,0-16 0,0 16 16,0 0-16,-1 0 0,1 0 0,0 0 16,0 0-16,-1 0 0,1-16 15,0 16-15,0 0 0,0 0 16,-1 0-16,1 0 0,0 0 15,-32 0 17,0-16-32,1 16 15,-1 0-15,0 0 0,0-15 16,0 15-16,1 0 0,-1 0 16,-16-16-16,17 16 0,-1 0 0,0-16 15,0 16-15,0 0 0,1 0 0,15-16 16,-16 16-16,16-16 15,16 16-15,-1 0 16,1 0-16,16 0 0,-16 0 0,15 0 16,1 0-16,-1-15 0,1 15 15,15 0-15,-15 0 0,15-16 0,-15 16 16,15 0-16,-16-16 0,1 16 16,15 0-16,-15-16 0,-1 16 0,1-15 15,-16 15-15,15-16 0,-15 0 0,0 16 16,15-16-16,-15 16 0,0-15 15,0 15-15,-16-16 0,15 0 0,1 16 16,-16-16-16,16 0 0,0 1 16,0-1-1,-1 16 1,-30 0 0,15 16-1,-16-16-15,0 15 0,0-15 0,16 16 16,-31 0-16,15-16 0,-16 16 0,17 0 15,-17-1-15,0-15 0,1 16 0,-1 0 16,-15 0-16,15-16 0,-15 15 16,16 1-16,-17-16 0,17 16 0,-17-16 15,1 0-15,16 0 0,-17 0 16,1 0-16,15 0 0,1 0 0,-1 0 16,1-16-16,15 16 0,-16-16 0,17 16 15,-1-15-15,0-1 0,0 0 16,16 0-16</inkml:trace>
  <inkml:trace contextRef="#ctx0" brushRef="#br1" timeOffset="222">4943 2918 0,'-15'-15'15,"-1"15"-15,0-16 16,0 16-16,0-16 16,1 0-16,-1 16 0,16-16 15,-16 16-15,16-15 0,-16-1 16,1 0-16,15 0 0,-16 1 16,16-1-16,0 0 0,0 0 15,0 0-15,0-15 0,0 15 16,-16 0-16,16 1 0,0-1 0,0 0 15,0 0-15,0 0 16,16 16-16,-16 16 16,16 0-16,-16 0 0,15 0 15,1-1-15,-16 1 0,16 0 16,0 15-16,-1-15 0,-15 16 0,16-16 16,0-1-16,0 17 0,0-16 15,-1-1-15,1 17 0,-16-16 0,16 0 16,0-1-16,-1 1 0,1 0 0,0 0 15,0-1-15,0-15 16,-16 16-16,15-16 0,1 0 0,-16 16 16,16-16-16,0 16 15,-1-16 1,-15-16 0,-15 16-16,15-16 15,-16 0-15,0 1 0,0-1 16,16 0-16,-15 0 0,-1 1 0,0-1 15,0 0-15,0 0 0,1 16 16,-1-16-16,16 1 0,-16-1 0,0 0 16,1 0-1,46 64 17,-15-33-32,0 1 15,-1 16-15,1-16 0,0-1 0,0 1 16,0 0-16,-1 0 0,1-1 0,0 1 15,0 0-15,-1-16 0,1 16 16,0 0-16,0-1 16,0-15-16,-16 16 15,0-32 1,0 1 0,-16-1-16,16 0 0,-16 16 0,16-16 15,-16 0-15,16 1 0,-16-1 0,16 0 16,-15 0-16,15 1 15,-16 15-15,16-16 0,0 32 16,16-16-16,-16 15 0,15-15 16,-15 16-16,16 0 0,0 0 15,0-1-15,0 1 0,-1-16 0,1 16 16,0 0-16,0-16 0,-1 16 16,1-1-16,0-15 0,0 16 0,-1-16 15,1 16-15,0-16 16,-16 16-16,16-16 0,-16-16 31,-16 16-15,16-16-16,-16 16 0,0-16 15,16 1-15,-15 15 0,-1-16 0,16 0 16,-16 16-16,0-16 0,1 0 0,-1 1 16,0-1-16,0 0 15,1 0-15,-1 1 0,-16-1 16,16-16-16,1 16 0,-1 1 0,0-1 15,-15 0-15,15 0 0,0 1 0,-16-17 16,17 16-16,-1 0 0,0 1 16,-15-1-16,15-16 0,0 17 0,-16-1 15,17-16-15,-1 16 0,0-15 16,-15 15-16,15-15 0,0 15 0,0 0 16,0-16-16,1 17 0,-1-17 0,0 16 15,0 1-15,16-1 0,-15 0 16,-1-15-16,16 15 0,-16 0 0,0 0 15,16 0-15,0 1 16,-16 15-16,16-16 0,-15 0 16,15 0-16,0 1 15,-16 15-15,16-16 32,0 32-32,16-1 15,-16 1 1,0 0-16,0 0 0,0-1 0,15 1 15,-15 0-15,16 0 0,-16 0 16,16-1-16,-16 1 0,16 0 0,-16 0 16,16-1-16,-1 1 0,1 0 15,0 0-15,-16-1 0,16 1 16,-1 0-16,-15 0 16,16-16-16,-16 16 0,16-1 15,-32-15 16,16-15-31,-16 15 16,1-16-16,-1 0 16,0 0-16,0 0 0,1 1 15,15-1-15,-16 0 0,0 0 16,16 1-16,-16-1 0,16 0 0,-16 0 16,16 1-16,0-1 0,-15 0 15,15 0-15,-16 0 0,16 1 16,0-1-16,0 32 15,16-1 1,-16 1 0,0 0-16,15 0 15,-15 0-15,0-1 16,0 1-16,-15-32 31,15 1-15,0-1-16,0 0 0,0 0 15,15 0-15,-15-15 0,0 15 16,0 0-16,16 1 0,-16-1 16,0 0-16,16 16 15,-16-16-15,16 32 0,0 0 16,-1 0-16,1-1 0,-16 1 0,16 16 16,0-1-16,-1 17 0,1-1 15,16 0-15,-16-15 0,-1 15 0,17 0 16,-16 16-16,-1-31 0,17 15 15,-16 1-15,15-17 0,-15 1 0,0-1 16,15 1-16,-15-1 0,0-15 0,0 0 16,15 16-16,-15-17 0,0-15 15,0 16-15,-1 0 0,1 0 0,0-16 16,0 15-16,0-15 0,-1 16 16,1-16-16,0 16 0</inkml:trace>
  <inkml:trace contextRef="#ctx0" brushRef="#br1" timeOffset="223">8335 2193 0,'0'-16'0,"0"0"15,16 16 1,0 16-1,-16 0-15,0-1 0,16 1 16,-16 16-16,15-16 0,1 15 0,-16 1 16,16 15-16,-16-16 0,16 1 15,-16 15-15,0-15 0,0 15 0,0-15 16</inkml:trace>
  <inkml:trace contextRef="#ctx0" brushRef="#br1" timeOffset="224">7168 2650 0,'0'-16'16,"0"1"-16,0-1 15,-16 16-15,16-16 16,16 0-16,-16 0 15,0 1 1,0-1 0,0 32-1,-16-16-15,0 0 16,0 15-16,1-15 0,-1 16 16,-16-16-16,17 16 0,-17-16 15,16 16-15,-15-16 0,15 16 0,-16-16 16,17 15-16,-17-15 0,16 0 0,0 16 15,1-16-15,-1 0 0,0 0 0,0 0 16,1 0 0,30 0-16,-15-16 15,16 16-15,0-15 0,0 15 16,-1-16-16,1 16 0,0 0 16,0-16-16,0 16 0,-1 0 0,1 0 15,0-16-15,0 16 0,-1 0 16,1-16-16,0 16 0,0 0 15,0-15-15,-1 15 16,-30-16 0,-1 16-16,16 16 0,-16-16 15,0 0-15,0 0 0,1 15 16,-1-15-16,0 0 0,16 16 16,-16-16-16,1 0 0,-1 16 15,32-16 1,-1 0-1,1-16-15,16 16 0,15-31 16,0-1 0,-15 16-16,-16 1 15,-1-1-15,1 0 0,0 0 16,-16 0-16,-16 16 16,0 0-16,1 0 15,-1 0-15,0 16 0,0 0 16,-15-16-16,15 16 0,0 0 15,-15-1-15,15 1 0,-16 0 0,17 0 16,-17-1-16,16-15 0</inkml:trace>
  <inkml:trace contextRef="#ctx0" brushRef="#br1" timeOffset="225">7152 2508 0,'16'0'15,"0"0"-15,-1 0 0,1 0 16,-16-16-16,16 32 15,-32-16 1,16 16-16,-16 0 16,1-1-16,-1 1 15,0-16-15,0 16 0,0 0 0,1 0 16,-17-1-16,16-15 0,1 16 16</inkml:trace>
  <inkml:trace contextRef="#ctx0" brushRef="#br1" timeOffset="226">6269 2603 0,'-16'16'0,"0"-16"16,0 0-16,0 0 15,1 0 1,-1-16 0,0 16-16,0 0 15,16-16-15,-15 16 16,15-16-16,-16 16 15,16-16-15,-16 16 16,16-15-16,0-1 16,0 0-1,0 0-15,16 1 16,-16-1-16,0 0 16,16 0-1,-16 0 1,0 1-1,-16 15-15,0 0 16,16 15-16,-16-15 16,16 16-1,-16-16-15,16 16 16,-15-16-16,15 16 31,0-32 16,0 0-31,0 0 15,-16 16-15,0 0-16,0 16 15,1 0 1,-1-16-16,16 16 0,-16-16 15,16 16-15,0-1 0,-16-15 16,16 16-16,0 0 16,16-16-16,-16 16 15,16-16 1,0 0-16,-16-16 0,15 16 16,1 0-16,-16-16 15,16 16-15,-16-16 0,16 16 0,-16-15 16,15 15-16,-15-16 0,16 0 15,-16 0-15,0 0 16,0 1 0,-16 15-1,1 0-15,-1 15 16,0-15-16,0 0 0,1 16 0,-1-16 16,0 16-16,0-16 0,0 16 0,1-16 15,-1 16-15,0-1 16,0-15-16,16 16 0,-15-16 0,15 16 15,-16-16 1,16 16-16,16-16 16,-1 0-1,-15-16 1,0 0 31,-15 16-47,-1 0 15,0 0 1,0-16-16,0 16 16,1 0-16,-1 0 0,0-15 15,0 15 1,1-16-16,-1 16 16,0-16-16,0 0 15,16 0 1,0 1-1,0-1 1,0 0-16,16 16 16,-16-16-1,-16 16 1,16-15-16,-16 15 31,16-16-15,0 0 31,0 0-32,0 1-15,16 15 16,-16-16 0,0 0-16,0 0 15,0 0 16,-16 16-15,16-15-16,-15 15 47,15-16-47,-16 16 16,0 0-1,0 0 1,16 16-16,-15-16 0,-1 0 15,0 15-15,0-15 16,0 0 0,16 16-16,-15-16 15,30-16 32,1 1-31,-16-1-1,16 16 1,-32 0 0,16-16-16,-16 16 15,16 16-15,-15-16 16,-1 0-16,0 0 16,0 16-16,1-16 15,-1 0-15,16 15 0,-16-15 16,0 0-16,16-15 62,16-1-62,-16 0 16,0 0 0,16 16-16,-16-15 15,0-1-15,0 0 16,0 0-1,0 0 1,0 1-16,-16 15 16,16-16-1,-16 16 1,16-16-16,-16 16 16,1 0-1,-1-16 32,32 16-31,-16-15-1,-16 15 32,0 0-47,0 0 16,1 15-16,-1-15 15,0 16-15,0-16 0,1 0 16,-1 16-16,0-16 0,0 0 16,16 16-16,-16-16 0,1 0 15,15 15 1,-16-15-16,0 0 31,32 0-15,-32 0 46,0 0-46,1 0-16,-1 0 16,0 0-16,0 0 15,0 0-15,1 0 16,15 16-1,15-16 1,1 0-16,0 0 16,0 16-16,0-16 0,-1 0 0,1 0 15,16 16-15,-17-16 0,1 0 16,16 0-16,-16 16 0,-1-16 0,1 0 16,0 0-16,0 0 15,-16 15-15,15-15 0,-30 0 16,15 16-1,-16-16-15,0 0 16,0 0-16,1 0 0,-1 0 16,16 16-16,-16-16 0</inkml:trace>
  <inkml:trace contextRef="#ctx0" brushRef="#br1" timeOffset="227">4423 315 0,'15'0'0,"-15"-16"16,16 16-16,0-15 15,0 15-15,0 0 0,-1-16 0,17 16 16,-16 0-16,15-16 0,-15 16 16,16 0-16,-1-16 0,1 16 0,-1 0 15,1 0-15,-1 0 0,1 0 16,-16 0-16,15 0 0,1 16 0,-16-16 15,15 0-15,-15 0 0,15 16 0,-15-16 16,0 0-16,0 16 0,0-16 16,-1 0-16,-15 15 0,16-15 0,0 0 15,-16 16-15,16-16 16,-16 16-16,-16-16 16</inkml:trace>
  <inkml:trace contextRef="#ctx0" brushRef="#br1" timeOffset="228">4959 299 0,'-16'0'0,"1"0"16,15-15-16,15 15 31,1 0-31,0 0 0,0 0 16,-1 15-16,17-15 0,-16 0 15,0 16-15,15-16 0,-15 0 0,15 16 16,-15-16-16,0 16 0,0-16 15</inkml:trace>
  <inkml:trace contextRef="#ctx0" brushRef="#br1" timeOffset="229">5148 883 0,'0'-16'16,"16"16"-16,-32 0 31,1 16-15,-1 0-16,0 0 0,0 0 16,1-1-16,-1 1 0,0 0 0,0 0 15,0 15-15,1-15 0,-1 0 16,0-1-16,0 1 0,1 0 0,15 0 15,-16-16-15,0 16 0,16-1 16,-16-15-16,16 16 0,-16 0 16,32-16-1,0 0 1,-16-16-16,16 16 0,0-16 16,-16 1-16,15 15 0,1-16 15,-16 0-15,16 0 0,0 16 0,-16-16 16,15 1-16,-15-1 0,16 0 15,0 0-15,-16 1 16,0-1 0,-16 0-1,0 16-15,1 16 16,-1-16-16,0 0 0,0 0 16,1 16-16,-1-16 15,0 0-15,32 15 16,0-15-16,-16-15 15,15 15-15,1 0 0,0 0 16,0-16-16,-1 16 0,1 0 16,0-16-16,0 16 0,0-16 15,-1 16-15,1 0 16,-16-15-16,0-1 31,-16 16-31,-31 16 31,31-16-31,0 0 0,1 0 16,-1 0-16,16 15 16,-16-15-16,0 0 15,16 16-15,16-16 16,0 0 0,0 0-16,-1 0 0,1 0 15,0-16-15,0 16 0,0 0 0,-1 0 16,1 0-16,0-15 15,0 15-15,-1 0 0,1 0 16,0-16 0,-32 16-1,16 16 1,-16-16-16,1 0 0,-1 15 16,0-15-16,0 0 0,1 16 15,-1-16-15,0 16 0,0-16 16,0 16-16,1-16 0,-1 15 0,0 1 15,0 0-15,16 0 16,0-1 0,0 1-1,16-16-15,-16 16 16,16-16 0,-16 16 15,-16-16-31,16 16 0,-16-1 15,1 1-15,15 0 16,-16-16-16,16 16 0,-16-1 0,16 1 16,-16 0-16,0-16 0,16 16 0,-15 0 15,15-1-15,-16-15 16,16 16-16,-16 0 0,16 0 16,-16-16-1,32 0 1,-16-16-1,16 16 1,-16-16-16,0 0 0,16 16 16,-16-15-16,15-1 15,-15 32 17,-15-1-17,-1 1-15,16 0 0,-16 0 16,16-1-16,-16 1 0,16 0 15,-15 0-15,15 0 0,-16-1 16,16 1-16,-16-16 0,16 16 16,16-16-1,0 0-15,-16-16 16,15 16-16,-15-16 0,16 1 16,-16-1-16,16 0 15,-16 0-15,0 0 16,0 32-1,-16-16 1,16 16-16,0 0 0,-16 0 16,16-1-16,0 1 0,0 0 15</inkml:trace>
  <inkml:trace contextRef="#ctx0" brushRef="#br1" timeOffset="230">5890 299 0,'-16'0'0,"0"0"16,1 0-16,15-15 0,-16 15 15,0 0-15,16-16 16,-16 16-16,16-16 0,-16 0 16,16 1-1,0-1-15,0 0 16,0 0 15,0 32-15,16-16-1,-16 16-15,16 0 0,0-16 16,-16 15-16,16-15 0,-1 16 16,1-16-16,0 16 0,0-16 0,-1 16 15,1-16-15,0 0 0,0 15 0,0-15 16,-1 0-16,1 16 15,0-16-15,-16-16 32,-16 16-32,0 0 0,1-15 15,-1 15-15,0 0 0,0-16 0,0 16 16,-15 0-16,15 0 0,0-16 0,1 16 16,-1 0-16,0-16 15,0 16-15,0 0 0,32 0 47,0 16-31,0 0-1,-16 0 1,0-1 0,0 1-16,-16-16 15,16 16-15,-16 0 16,0-16-1,16 16-15,-15-16 16,-1 0 0,0 0-1,16-16 1,-16 16 0,32 0-1,0 0 1,0 0-16,-1 0 15,1 0-15,0 0 0,0 0 16,0 0-16,-1 0 0,1 16 16,0-16-16,0 0 0,-1 0 0,1 0 15,-16 15-15,16-15 0,0 0 16,0 0-16,-16 16 16,15-16-16,-30 0 31,15 16 16,15-16-32,1 0-15,0 0 16,0 0-16,-1 0 16,1 0-16,0 0 0,0 0 15,0 0-15,-1 0 0,1 0 0,0 0 16,0 0-16,-1 0 0,1 0 0,0 0 15,0 0-15,0 0 16,-1 0 0,-15 16-16,-15-16 15,-1 0 1,0 0-16,16 15 16,-16-15-1,32 0 1,0 0-1,0 0-15,-1 0 0,1 0 16,0 0-16,0 0 0,-1 0 0,1 0 16,0 0-16,0 0 0,0 0 15,-1 0-15,1 0 0,0 0 0,0 0 16,-1 0-16,1 0 0,0 0 0,0 0 16,-16 16-16,16-16 0,-1 0 15,1 0-15,0 0 16,-16 16-16,0 0 15,-16-16 1,0 16-16,1-1 16,-1 1-1,32-16 1,-16 16 0,15-16-16,1 0 0,0 0 15,0-16-15,-1 16 0,1 0 0,0 0 16,0 0-16,-1 0 15,1-16-15,0 16 0,0 0 16,0 0 0,-16 16-1,0 0-15,0 0 16,0-1 0,-16 1-16,16 0 15,0 0 1,16 0-1,-1-16 1,1-16 0,0 0-1,-16 0 1,16 16-16,-16-16 0,0 1 16,15 15-16,-15-16 15,16 32 32,-16-1-47,0 1 16,16 0-16,-16 0 15,0 0-15,0-1 0,16-15 0,-16 16 16,0 0-16,16 0 0,-16-1 16,15-15-16,-15 16 15,0 0-15,16-16 16,-16-16 15,0 0-31,0 1 16,-16 15-16,16-16 0,0 0 15,0 0-15,0 1 16,0-1-16,0 0 0,0 0 0,0 0 16,0 1-16,0-1 0,0 0 15,0 0-15,0 1 16,16 15 15,-16 15-31,16-15 16,-16 16-16,16-16 0,-16 16 15,15 0-15,-15-1 16,16-15-16,-16 16 16,16-16-1,-16 16-15,-16-32 31,16 0-15,-16 16-16,16-15 16,-15 15-16,15-16 0,-16 16 0,16-16 15,-16 0-15,0 1 16,1 15-16,15-16 16,-16 16-16,16-16 0,-16 16 15,0 0 1,16 16-1,16-16-15,-16 16 16,0-1 15,16-15-31,-32-15 47,0-1-16,0 16-31,16-16 0,-15 16 16,-1 0-16,0-16 16,0 16-16,1 0 0,-1 0 0,0 0 15,-16-16-15,17 16 0,-1 0 0,0 0 16,0 0-16,1 0 16,-1 0-16,0 0 0,32 0 46,0 0-46,-1 0 16,1 0 0,0 0-1,-16-15 17,-16 15-32,0 0 15,1 0 1,-1 0-16,0 0 0,0 0 15,1 0-15,-1 0 0,0 0 0,0 0 16,0 0-16,1 0 0,-1 0 16,0 0-16,0 0 0,1 0 0,-1 0 15,0 0-15,0 0 16,16-16-16,-16 16 0,1 0 16,-1 0-16,0 0 15,0 0 16,16-16-15,-15 16-16,-1 0 16,0-16-16,0 16 15,0-15 1,1 15-16,-1 0 0,0-16 16,0 16-16,1-16 15,-1 16-15,0-16 16,0 16-1,16-16-15,0 1 16,0-1 0,-16 0-1,16 0-15,-15 16 16,15-15-16,-16 15 16,16-16-16,-16 16 0,16-16 15,-16 16-15,16-16 0,-15 16 16,15-16-16,-16 1 31,0-1-15,0 16-1,0 0 1,16 16 0,-15-16-16,-1 15 15,0-15-15,16 16 16,-16-16-1,16 16-15,-15-16 16,-1 0 0,0 0-1,16-16 1,-16 16-16,0 0 16,1-16-16,-1 16 15,0-15 1,0 15-1,16 15 48,16-15-47,-16 16-16,0-32 62,-16 1-46,16-1-1,0 0 1,-15 16-16,15-16 16,0 32 15,0 0-31,0 0 15,0-1-15,0 1 16,0 0-16,15-16 0,-15 16 0,0 0 16,0-1-16,0 1 0,0 0 15,16 0-15,-16-1 16,-16-15 15,16-15-15,0-1-16,-15 16 15,15-16-15,0 0 0,0 1 16,0-1-16,-16 16 16,16-16-16,0 0 15,0 0-15,0 32 32,-16 0-32,16 0 15,0 0-15,16-1 0,-16 1 16,0 0-16,0 0 15,0-1-15,0 1 0,0 0 16,16-16-16,-16 16 16,0 0-16,0-32 31,0 0-15,15 0-16,-15 0 15,0 1-15,0-1 16,16 0-16,-16 0 15,0 1-15,0-1 16,16 16 0,-16-16-16,0 32 15,0 0 1,16-1-16,-16 1 16,0 0-16,15-16 0,-15 16 15,0-1-15,0 1 16,16-16-16,-16 16 15,16-16 1,-16-16 0,16 0-1,-16 1-15,16-1 16,-16 0-16,0 0 16,15 1-16,-15-1 0,16 0 15,-16 0-15,0 0 16,16 32-1,-16 0 1,0 0 0,0 0-16,16-1 0,-16 1 15,0 0-15,0 0 0,15-16 16,-15 15-16,0 1 0,16-16 16,-16 16-16,16-16 0,-16 16 15,0 0 1,16-16-16,0 0 15,-16-16-15,15 0 16,-15 0 15,16 16-31,0 0 0,0-16 16,-1 16-16,1 0 16,0 16-16,0-16 0,15 0 0,-15 0 15,0 16-15,15-16 0,-15 16 0,0 0 16,16-16-16,-17 15 0,1 1 15</inkml:trace>
  <inkml:trace contextRef="#ctx0" brushRef="#br1" timeOffset="231">6868 647 0,'0'-16'16,"16"0"-1,-16 0-15,16 0 16,-16 1-1,15 15-15,-15-16 0,16 16 16,-16-16-16,16 16 16,0 0-1,-16 16 1,15 0-16,-15-1 16,16 1-16,-16 0 0,0 0 15,0 0-15,16-16 0,-16 15 16,0 1-16,0 0 0,16 0 15,-16-1-15,0 1 16,0 0 0,16-16-16,-16-16 31,0 0-15,0 1-16,0-1 0,0 0 15,0 0-15,0 1 0,0-1 16,15 0-16,-15 0 0,0 0 15,0 1-15,0-1 0,0 0 16,0 0-16,16 16 16,0 0-1,-16 16 1,16 0-16,-16 0 16,0-1-16,15-15 0,-15 16 15,0 0-15,0 0 16,16-16-16,-16 16 15,0-32 1,-16 16 0,16-16-16,0 0 15,0 0-15,0 1 16,-15-1 0,15 32-1,0-1 1,15 1-16,-15 0 15,0 0-15,0 0 0,16-1 0,-16 1 16,16 0-16,-16 0 0,16-1 0,-16 1 16,16 0-16,-16 0 0</inkml:trace>
  <inkml:trace contextRef="#ctx0" brushRef="#br1" timeOffset="232">8966 3486 0,'0'-15'0,"16"-1"47,-16 32-16,0-1-15,0 1-16,0 0 0,0 15 0,-16 1 16,16-16-16,0 31 0,16-15 0,-16-1 15,0 16-15,0 1 0,0-17 16,0 17-16,0-17 0,0 17 0,0-17 15,0 1-15,0-1 0,0 1 16,0-16-16,0 15 0,0-15 0,0 15 16</inkml:trace>
  <inkml:trace contextRef="#ctx0" brushRef="#br1" timeOffset="233">9045 3723 0,'0'-16'0,"16"16"0,-16-16 15,0 1-15,16-1 16,-16 32-1,0-1-15,0 1 0,0 0 0,0 15 16,0 1-16,0 15 0,-16-15 0,16 15 16,0 1-16,-16-1 0,16-16 15,-16 17-15,1-1 0,-1 0 0,16-15 16,-16 15-16,0-15 0,1-1 0,-1 1 16,0 0-16</inkml:trace>
  <inkml:trace contextRef="#ctx0" brushRef="#br1" timeOffset="234">9014 3676 0,'0'15'0,"15"-15"0,-15 16 16,0 0-16,16 0 16,-16-1-16,16 1 15,-16 0 1,16-16-16,-16-16 31,0 0-15,0 1-16,-16 15 0,16-16 0,0 0 0,-16 0 15,16 1-15,-16-1 0,16 0 16,-15 0-16,15 0 0,-16 1 16,16-1-16,-16 0 0,16 0 0,-16 1 15,1-1-15,15 0 0,-16 16 0,16-16 16,-16 1-16,16-1 0,-16 16 16,16-16-16,0 32 31,16-16-16,-16 16-15,16-16 0,0 0 16,-1 0 0,-15 15-16,16-15 15,-16-15 1,0-1 0,0 0-16,-16 0 15,16 0-15,-15 16 0,15-15 16,-16 15-16,16-16 0,-16 16 15,0-16-15,0 0 16,32 16 15,0 0-15,0 0 0,0 0-16,-1 0 15,1 0-15,0 0 16,0 0-1,-16 16-15,0 0 16,-16-16 0,16 16-16,-16-1 0,0 1 15,1-16-15,15 16 0,-16-16 16,0 16-16,0-16 0,16 16 16,-16-16-16,16 15 0,-15-15 0,-1 16 15,16 0 1,16-16-16,-16 16 0,15-16 15,1 0-15,0 15 0,0-15 16,0 16-16,-1-16 16,1 16-16,0 0 0,0-1 15,-1 1-15,-15 0 16,16-16-16,-16 16 16,16 0-16,-16-1 0,0 1 15,16-16-15,-16 16 16,-16-16-16,16 16 0,-16-16 15,16 15-15,-16-15 16,1 0-16,-1 0 0,0 16 16,0-16-16,1 0 15,-1 0-15,16 16 16,-16-16-16,32 0 16,0 16-1,-1-16-15,1 0 16,0 0-16,0 0 15,-1 0-15,1 16 0,0-16 16,0 0-16,0 0 0,-1 15 16,1-15-16,0 0 0,-16 16 15,16-16-15,-1 16 0,1-16 16,-16 16-16,-16-16 0,16 15 16,-15 1-16,15 0 15,-16-16-15,-16 16 0,17 0 0,-1-1 16,0-15-16,-16 16 0,17 0 15,-17 0-15,16-1 0,1 1 0</inkml:trace>
  <inkml:trace contextRef="#ctx0" brushRef="#br1" timeOffset="235">4328 4606 0,'0'-15'15,"0"30"32,16-15-31,0 16-16,-1 0 15,1-16-15,0 16 0,0 0 16,-1-1-16,1 1 0,0 0 0,0 15 16,0-15-16,-1 16 0,1-1 15,0 1-15,0-1 0,15 17 0,-15-1 16,0 0-16,-16 1 0,16-1 15,-1 0-15,1 1 0,-16-1 0,16 0 16,-16 1-16,16-1 0,-16 0 0,15 1 16,-15-1-16,16-15 0,-16 15 0,0-16 15,16 1-15,-16 0 0,0-1 16,0-15-16,0 15 0,16-15 16,-16 16-16,0-16 0</inkml:trace>
  <inkml:trace contextRef="#ctx0" brushRef="#br1" timeOffset="236">4596 5032 0,'0'-15'0,"0"-1"15,16 16 17,-16 16-32,16-1 15,-16 1-15,16 0 0,-16 0 0,15 15 16,-15 1-16,16-1 0,-16 17 16,0-17-16,16 17 0,-16-1 15,0 0-15,16 1 0,-16-1 0,0 0 16,0 16-16,0 0 0,0-15 0,0 15 15,0 0-15,0-16 0,-16 16 0,16-15 16,0-1-16,-16 0 0,16 1 16,-16-17-16,16 17 0,0-17 15,-15 1-15,15-17 0,0 17 0,-16 0 16,16-17-16,0 1 0,-16 0 0,16 0 16</inkml:trace>
  <inkml:trace contextRef="#ctx0" brushRef="#br1" timeOffset="237">4754 5695 0,'0'-16'16,"0"0"-16,0 1 15,16 30 1,-16 1-16,0 0 16,0 16-16,0-17 0,0 17 15,0-1-15,-16 1 0,16 15 0,0 1 16,-16-1-16,16 16 0,-16-16 0,1 16 15,-1 1-15,0-1 0,0-16 16,1 16-16,-1-16 0,0 17 0,-16-17 16,17 0-16,-1 1 0,0-17 15,0 1-15,1 15 0,-1-15 0,16-17 16</inkml:trace>
  <inkml:trace contextRef="#ctx0" brushRef="#br1" timeOffset="238">4770 5727 0,'0'-16'0,"0"95"47,16-64-47,-16 17 16,-16 15-16,16 1 0,0-1 0,0 0 16,0 1-16,-16-1 0,16 0 15,-16 16-15,16-15 0,-16-1 0,1 0 16,15 1-16,-16-1 0,0-15 0,0-1 15,16 16-15,-15-31 0,15 16 0,-16-1 16,16-15-16,-16 16 0,16-17 16,-16 1-16</inkml:trace>
  <inkml:trace contextRef="#ctx0" brushRef="#br1" timeOffset="239">4754 6074 0,'0'-16'0,"0"32"32,-16-16-32,16 15 0,0 1 0,0 16 15,0-17-15,-16 1 0,16 16 16,0-16-16,-15 15 0,15 1 0,0-17 16,-16 1-16,16 16 0,0-16 15,-16-1-15,16 1 0,0 0 0,0 0 16,0-1-16,16-15 15</inkml:trace>
  <inkml:trace contextRef="#ctx0" brushRef="#br1" timeOffset="240">4754 6310 0,'0'-16'15,"16"-15"-15,0-1 0,-16 17 16,15-17-16,-15 16 0,0 0 0,16 1 16,-16-1-16,0 0 0,0 32 15,0 0-15,-16 15 16,16 1-16,-15-1 0,15 1 0,-16-1 15,16 1-15,-16 0 0,16-1 0</inkml:trace>
  <inkml:trace contextRef="#ctx0" brushRef="#br1" timeOffset="241">6900 6042 0,'-16'0'32,"0"0"-17,0 16 1,0-16-16,16 16 0,-15-16 15,-1 15-15,0-15 0,0 16 0,1 0 16,-1 0-16,0-1 0,0 1 0,0 0 16,1 0-16,-1 0 0,0-16 15,0 15-15,1 1 0,15 0 0,-16-16 16,0 16-16,0-1 0,1 1 16,-1-16-16,16 16 0,-16-16 15,0 16-15,0-16 0,1 16 16,-1-16-16,0 0 15,0 15-15,1-15 0,-1 0 16,0 0-16,0 0 0,0 0 16,1 0-16,-1 0 15,0 0-15,0 0 0,1 0 16,-1 0 0,32 0 30,-1 0-30,1 0-16,0 0 16,0 0-16,-1 0 15,1-15-15,0 15 0,0 0 16,0 0 0,-1 0-16,-30 15 31,-1-15-16,0 0-15,0 0 0,0 0 16,1 16-16,-1-16 0,-16 0 16,17 0-16,-1 0 0,0 0 0,-16 0 15,17 0-15,-1 0 0,0 0 0,0 0 16,1-16-16,-1 16 0,0 0 16,0 0-16,0 0 0,1 0 15,-1 0-15,16-15 16,-16 15-16,0 0 15,1 0 1,30 0 0,-15 15-1,16-15-15,0 16 16,0-16-16,-1 0 0,1 16 16,0-16-16,16 0 0,-17 16 0,17-16 15,-16 0-15,15 0 0,1 0 16,-1 0-16,1 0 0,-16 0 0,15 0 15,1-16-15,-1 16 0,1-16 16,15 16-16,-15-16 0,-1 1 0,1 15 16,-1-16-16,1 0 0,-1 0 0,1 0 15,0 1-15,-17-1 0,17 0 16,-1 0-16,-15 1 0,0-1 0,16 0 16,-17 0-16,1 0 0,0 16 15,0-15-15,-1-1 0,1 16 0,0-16 16,0 0-16,0 16 0,-1-15 15,1 15 1,-16-16-16,-16 16 31,1 0-15,-1 16-16,0-1 16,0 1-1,0-16-15,1 16 0,-1 0 16,0-1-16,0-15 0,1 16 0,-1 0 15,0 0-15,0-16 0,-15 16 0,15-1 16,0 1-16,-15 0 0,15 0 16,-16-16-16,16 15 0,-15 1 0,-1 0 15,17-16-15,-17 16 0,16 0 16,-15-16-16,-1 15 0,16-15 0,-15 16 16,15-16-16,0 16 0,-15-16 0,15 0 15,0 0-15,-15 0 0,15 0 16,0 0-16,0 0 0,1 0 0,-1 0 15,-16 0-15,16 0 0,1 0 16,-1-16-16,0 16 0,0 0 16,1-16-16,-1 16 15,16-15-15,-16 15 16,16-16-16,16 16 31,0 0-31,-1 0 16,1 0-1,0 0-15,0 16 0,-1-16 0,1 0 16,0 0-16,0 15 0,15-15 0,1 0 16,-16 0-16,15 0 0,1 0 15,-1 0-15,1 0 0,15 0 0,-15-15 16,-1 15-16,1 0 0,-1-16 0,1 0 16,-1 16-16,1-16 0,0 0 15,-1 16-15,1-15 0,-1-1 0,1 0 16,-1 0-16,-15 1 0,16-1 15,-17 0-15,1 0 0,0 0 0,0 1 16,-16-1-16,0 0 0,-16 0 16,0 16-1,0 0-15,-15 0 0,15 16 16,0-16-16,-15 0 0,15 16 16,0-16-16,0 0 0,1 16 0,-1-16 15,0 0-15,16 15 0,16-15 16,0 0-1,-1-15-15,1 15 0,16-16 0,-1 0 16,-15 16-16,31-16 0,-15 1 16,-16-1-16,15 0 0,1 0 0,-1 1 15,1-1-15,0 16 0,-17-16 0,1 0 16,16 16-16,-17-16 0,1 1 16,0 15-16,-32 0 31,0 0-31,1 15 0,-1 1 15,0-16-15,0 16 0,1-16 16,-1 16-16,0-16 0,16 16 0,16-16 16,0-16-1,-1 16-15,1 0 0,0-16 0,0 16 16,15-16-16,-15 0 0,16 1 16</inkml:trace>
  <inkml:trace contextRef="#ctx0" brushRef="#br1" timeOffset="242">5495 1498 0,'-15'0'16,"15"16"0,-16-16-1,0 0 1</inkml:trace>
  <inkml:trace contextRef="#ctx0" brushRef="#br1" timeOffset="243">5306 1498 0,'-16'0'16,"16"-15"-16,-15 15 16,15 15 15,0 1-15,0 0-1,0 0-15,0 0 0,0-1 16,0 1-16,0 0 15,15 0-15,-15-1 0,0 1 16,0 0-16,16-16 16,-16 16-16,0 0 0,16-16 15,0 15-15,-1-15 16,1 0 0,0 0-16,-16 16 0,16-16 0,0 0 15,-1 0 1,1 0-16,0 0 15,0 0-15,-16 16 16,15-16-16,1 0 16,0 0-1,0 0 1,0 0 0,-1 0-1,1 0 1,0 0 15,-32 0-15,16 16-1,-16-16-15,16 15 16,-15-15-16,-1 0 16,16 16-16,-16-16 15,0 0-15,0 0 16,1 0-16,-1 0 15,0 0 1,16-16-16,-16 16 16,16-15-1,-15 15-15,30 0 47,1 0-31,0 0-16,0 0 0,-1 0 15,1 0-15,0 0 16,0 15-16,0-15 0,-1 0 16,1 0-16,-16 16 0,16-16 15,0 0-15,-16 16 16,0 0-16,-16 0 0,16-1 16,-16 1-16,0 0 15,16 0-15,-15-16 16,15 15-16,-16-15 15,16 16-15,16-16 16,-1 0-16,17 0 16,15-16-1,-31 16-15,0 0 16,0-15-16,-1 15 16,-15 15-16,16-15 15,-16 16-15,0 0 16,0 0-1,0 0 1,16-16 0,0 0-16,-1 0 15,1-16-15,0 0 16,0 0 0,0 0-16,-16 1 15,15-1-15,-15 0 0,16 16 16,-16-16-16,16 1 15,-16-1-15,16 16 16,-16-16-16,15 0 16,1 0-1,0 16 1,0 0 0,0-15-16,-1 15 15,1 0 1,0 0-16,0 0 0,-1 0 15,1 0-15,-16 15 32,0 1-32,0 0 15,-16 0-15,16 0 0,-15-1 16,15 1-16,-16-16 16,16 16-16,-16 0 0,16-1 15,-16-15-15,16 16 16,-15 0-1,15 0 32,0-32-31,-16 16 0,16-16-1</inkml:trace>
  <inkml:trace contextRef="#ctx0" brushRef="#br1" timeOffset="244">5890 1846 0,'-16'0'16,"16"-16"-16,-16 0 16,16 0-1,16 0 16,0 16-31,0 0 16,-1 0 0,1 16-16,0 0 15,-16 0-15,-16 0 16,16-1-16,0 1 0,-16 0 16,16 0-16,-15-16 0,15 15 0,0 1 15,-16-16-15,16 16 0,0 0 16,-16-16-16,16 16 0,16-16 31,-16-16-15,16 16-16,-16-16 0,15 16 0,-15-16 15,0 0-15,16 16 0,-16-15 16,16-1-16,-16 0 16,-16 32 15,16 0-31,-16-16 0,16 15 0,-15 1 15,15 0-15,-16-16 0,16 16 16,-16 0-16,16-1 0,-16 1 16,16 0-16,-15-16 0,30 0 31,1-16-15,-16 0-16,16 16 15,-16-15-15,16-1 0,-16 0 0,15 0 16,-15 0-16,16 1 15,-16-1-15,16 16 0,-16-16 16,0 32 0,-16-16-1,16 16-15,-16-1 0,16 1 16,0 0-16,-15-16 16,15 16-16,0 0 0,0-1 15,0 1 1,15-16-16,1-16 15,0 16-15,0 0 16,-16-15-16,16 15 0,-1 0 16,-15-16-16,16 16 0,0 0 15,-16 16 17,0-1-17,0 1-15,0 0 0,-16 0 16,16-1-1,0 1-15,0 0 32,0 0-17,16-16 48,-16 16-63,0-32 0,16 16 0,-1 0 15,1 0-15,0 0 16,0 0 0,-16-16-16,16 16 15,-1 0-15,1 0 16,0 0 0,0 0-1,-1 0 1,1 0-1,-16 16-15,16-16 16,-16 16-16,0-1 16,0 1-1,0 0-15,0 0 16,0-1 0,0 1-1,16-16 1,0 0-1,-1 0 1,-15-16-16,16 16 16,0-15-16,0 15 15,-1-16-15,1 16 16,-16-16 0,16 16-16,-16 16 15,0 0 1,0-1-1,0 1-15,0 0 16,0 0-16,0 0 0,0-1 16,0 1-16,0 0 15,0 0-15,0-1 16,0 1 0,16 0-1,-16-32 1,16 16-1,-16-16 1,15 16 0,-15 16 31,-15 0-47,15 0 15,0-1-15,0 1 0,0 0 16,0 0-16,0 0 15,0-1-15,0 1 0,0 0 0,-16-16 16,16 16-16,0-1 0,0 1 16,0 0-16,0 0 15,0-32 32,0 0-31,0 0-16,0 1 15,0-1-15,0 0 0,0 0 16,0 1-16,0-1 0,0 0 16,-16 0-16,16 0 0,0 1 15,0-1-15,0 0 16,0 0-16,0 1 16,-16 15-16,16 15 15,-16 1-15,16 0 16,0 0-16,-15-1 0,15 1 15,0 0-15,0 0 16,0 0-16,-16-1 0,16 1 16,0 0-1,0 0 1,0-32 0,0 0-1,0 0-15,16 16 0,-16-15 16,0-1-16,0 0 0,0 0 0,0 0 15,0 1-15,0-1 16,0 0-16,0 0 16,0 1-16,15 15 15,-15 15 1,0 1 0,16-16-1,-16 16-15,-16-16 47,16-16-31,-15 0-1,15 1-15,-16-1 16,16 0-16,-16 0 16,0 1-16,1 15 15,15-16-15,-16 16 0,0 0 16,0 0-16,0 0 15,1 0-15,-1 0 0,0 0 0,0 0 16,1 0 0,15-16-1,15 16-15,-15-16 16,16 16 0,-16-16-1,-16 16 16,1 0-15,-1 0 0,0 0-16,0 0 15,0 0-15,1 0 16,15 16 0,-16-32-16,0 16 15,32 0 32,0 0-31,-16-15-16,15 15 15,-15-16 32,-15 16-47,-1 0 16,0 0-16,0 0 15,1 0 1,-1 0-16,0 0 0,16-16 16,-16 16-16,0 0 15,16-16-15,0 1 16,16-1-16,-16 0 16,16 0-16,-16 0 15,16 16 1,-16-15-16,0-1 31,-16 16 0,16-16-31,-16 16 16,0 0-16,1 0 31,15-16-31,15 16 31,-15-15-31,16 15 32,-16-16-32,-16 16 47,16-16-47,-15 16 15,-1 0-15,0 0 0,0 0 16,1 0-16,-1 0 0,0 0 15,0 0-15,0 0 16,16-16-16,-15 16 0,-1 0 16,0 0-1,0 0 1,16-16 0,-15 16-1,-1 0 16,16-15-31,-16 15 0,0 0 16,0 0-16,1 0 0,-1 0 16,0 0-16,0 0 0,1 0 15,-1 0-15,0 0 0,0-16 0,0 16 16,1 0-16,-1 0 0,0 0 16,0 0-16,1-16 0,-1 16 15,16-16 1,0 1-1,0-1-15,16 0 16,-16 0 0,15 16-1,-15-16-15,-15 16 16,15-15 0,-16 15-16,0-16 31,0 16-31,16-16 15,-16 16 1,16-16 0,0 1-1,-15-1-15,15 0 16,0 0 0,0 0-1,0 1 1,0-1-16,-16 0 15,16 0 1,-16 16 0,16-15-16,0-1 15,-16 16-15,16-16 16,0 0 0,-15 0-16,15 1 15,0-1 1,-16 16-16,0-16 0,0 0 15,1 16-15,-1 0 16,0 0-16,0 0 0,0 0 16,1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3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1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3/4/2021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3/4/2021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3/4/2021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3/4/2021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3/4/2021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3/4/2021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3/4/2021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3/4/2021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3/4/2021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3/4/2021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3/4/2021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7.png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BCF1A5-33BD-4AE2-8C11-6798C4221E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9569" y="3991735"/>
            <a:ext cx="7148512" cy="208947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BC:13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5600" dirty="0" err="1"/>
              <a:t>Họ</a:t>
            </a:r>
            <a:r>
              <a:rPr lang="en-US" sz="5600" dirty="0"/>
              <a:t> </a:t>
            </a:r>
            <a:r>
              <a:rPr lang="en-US" sz="5600" dirty="0" err="1"/>
              <a:t>và</a:t>
            </a:r>
            <a:r>
              <a:rPr lang="en-US" sz="5600" dirty="0"/>
              <a:t> </a:t>
            </a:r>
            <a:r>
              <a:rPr lang="en-US" sz="5600" dirty="0" err="1"/>
              <a:t>tên</a:t>
            </a:r>
            <a:r>
              <a:rPr lang="en-US" sz="5600" dirty="0"/>
              <a:t> SV1: </a:t>
            </a:r>
            <a:r>
              <a:rPr lang="en-US" sz="5600" dirty="0" err="1"/>
              <a:t>Huỳnh</a:t>
            </a:r>
            <a:r>
              <a:rPr lang="en-US" sz="5600" dirty="0"/>
              <a:t> Gia </a:t>
            </a:r>
            <a:r>
              <a:rPr lang="en-US" sz="5600" dirty="0" err="1"/>
              <a:t>Thiện</a:t>
            </a:r>
            <a:r>
              <a:rPr lang="en-US" sz="5600" dirty="0"/>
              <a:t>	MSSV: 51702186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5600" dirty="0" err="1"/>
              <a:t>Họ</a:t>
            </a:r>
            <a:r>
              <a:rPr lang="en-US" sz="5600" dirty="0"/>
              <a:t> </a:t>
            </a:r>
            <a:r>
              <a:rPr lang="en-US" sz="5600" dirty="0" err="1"/>
              <a:t>và</a:t>
            </a:r>
            <a:r>
              <a:rPr lang="en-US" sz="5600" dirty="0"/>
              <a:t> </a:t>
            </a:r>
            <a:r>
              <a:rPr lang="en-US" sz="5600" dirty="0" err="1"/>
              <a:t>tên</a:t>
            </a:r>
            <a:r>
              <a:rPr lang="en-US" sz="5600" dirty="0"/>
              <a:t> SV2: Lê </a:t>
            </a:r>
            <a:r>
              <a:rPr lang="en-US" sz="5600" dirty="0" err="1"/>
              <a:t>Hoàng</a:t>
            </a:r>
            <a:r>
              <a:rPr lang="en-US" sz="5600" dirty="0"/>
              <a:t> </a:t>
            </a:r>
            <a:r>
              <a:rPr lang="en-US" sz="5600" dirty="0" err="1"/>
              <a:t>Phúc</a:t>
            </a:r>
            <a:r>
              <a:rPr lang="en-US" sz="5600" dirty="0"/>
              <a:t>	MSSV: 51702161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5600" dirty="0" err="1"/>
              <a:t>Họ</a:t>
            </a:r>
            <a:r>
              <a:rPr lang="en-US" sz="5600" dirty="0"/>
              <a:t> </a:t>
            </a:r>
            <a:r>
              <a:rPr lang="en-US" sz="5600" dirty="0" err="1"/>
              <a:t>và</a:t>
            </a:r>
            <a:r>
              <a:rPr lang="en-US" sz="5600" dirty="0"/>
              <a:t> </a:t>
            </a:r>
            <a:r>
              <a:rPr lang="en-US" sz="5600" dirty="0" err="1"/>
              <a:t>tên</a:t>
            </a:r>
            <a:r>
              <a:rPr lang="en-US" sz="5600" dirty="0"/>
              <a:t> SV3: </a:t>
            </a:r>
            <a:r>
              <a:rPr lang="en-US" sz="5600" dirty="0" err="1"/>
              <a:t>Huỳnh</a:t>
            </a:r>
            <a:r>
              <a:rPr lang="en-US" sz="5600" dirty="0"/>
              <a:t> </a:t>
            </a:r>
            <a:r>
              <a:rPr lang="en-US" sz="5600" dirty="0" err="1"/>
              <a:t>Văn</a:t>
            </a:r>
            <a:r>
              <a:rPr lang="en-US" sz="5600" dirty="0"/>
              <a:t> </a:t>
            </a:r>
            <a:r>
              <a:rPr lang="en-US" sz="5600" dirty="0" err="1"/>
              <a:t>Hoài</a:t>
            </a:r>
            <a:r>
              <a:rPr lang="en-US" sz="5600" dirty="0"/>
              <a:t>	MSSV: 51702105</a:t>
            </a:r>
          </a:p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153" y="2260882"/>
            <a:ext cx="6952323" cy="1399667"/>
          </a:xfrm>
        </p:spPr>
        <p:txBody>
          <a:bodyPr/>
          <a:lstStyle/>
          <a:p>
            <a:pPr algn="ctr"/>
            <a:r>
              <a:rPr lang="en-US" sz="7200" dirty="0" err="1"/>
              <a:t>Quản</a:t>
            </a:r>
            <a:r>
              <a:rPr lang="en-US" sz="7200" dirty="0"/>
              <a:t> </a:t>
            </a:r>
            <a:r>
              <a:rPr lang="en-US" sz="7200" dirty="0" err="1"/>
              <a:t>lý</a:t>
            </a:r>
            <a:r>
              <a:rPr lang="en-US" sz="7200" dirty="0"/>
              <a:t> </a:t>
            </a:r>
            <a:r>
              <a:rPr lang="en-US" sz="7200" dirty="0" err="1"/>
              <a:t>cửa</a:t>
            </a:r>
            <a:r>
              <a:rPr lang="en-US" sz="7200" dirty="0"/>
              <a:t> </a:t>
            </a:r>
            <a:r>
              <a:rPr lang="en-US" sz="7200" dirty="0" err="1"/>
              <a:t>hàng</a:t>
            </a:r>
            <a:r>
              <a:rPr lang="en-US" sz="7200" dirty="0"/>
              <a:t> </a:t>
            </a:r>
            <a:r>
              <a:rPr lang="en-US" sz="7200" dirty="0" err="1"/>
              <a:t>bán</a:t>
            </a:r>
            <a:r>
              <a:rPr lang="en-US" sz="7200" dirty="0"/>
              <a:t> </a:t>
            </a:r>
            <a:r>
              <a:rPr lang="en-US" sz="7200" dirty="0" err="1"/>
              <a:t>hoa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9290F-3A40-4EBE-8628-C9C5F1D02033}"/>
              </a:ext>
            </a:extLst>
          </p:cNvPr>
          <p:cNvSpPr txBox="1"/>
          <p:nvPr/>
        </p:nvSpPr>
        <p:spPr>
          <a:xfrm>
            <a:off x="97654" y="1300769"/>
            <a:ext cx="25567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KIẾN TRÚC HƯỚNG DỊCH VỤ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24A3276-0D46-4952-85BD-23D2A57E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 descr="Learn to Draw flower">
                <a:extLst>
                  <a:ext uri="{FF2B5EF4-FFF2-40B4-BE49-F238E27FC236}">
                    <a16:creationId xmlns:a16="http://schemas.microsoft.com/office/drawing/2014/main" id="{6965A4E4-FF42-48DD-8D64-710D11246023}"/>
                  </a:ext>
                </a:extLst>
              </p14:cNvPr>
              <p14:cNvContentPartPr/>
              <p14:nvPr/>
            </p14:nvContentPartPr>
            <p14:xfrm>
              <a:off x="3971148" y="2105042"/>
              <a:ext cx="3690360" cy="4591800"/>
            </p14:xfrm>
          </p:contentPart>
        </mc:Choice>
        <mc:Fallback xmlns="">
          <p:pic>
            <p:nvPicPr>
              <p:cNvPr id="11" name="Ink 10" descr="Learn to Draw flower">
                <a:extLst>
                  <a:ext uri="{FF2B5EF4-FFF2-40B4-BE49-F238E27FC236}">
                    <a16:creationId xmlns:a16="http://schemas.microsoft.com/office/drawing/2014/main" id="{6965A4E4-FF42-48DD-8D64-710D11246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2148" y="2096042"/>
                <a:ext cx="3708000" cy="46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 descr="Learn to Draw flower">
                <a:extLst>
                  <a:ext uri="{FF2B5EF4-FFF2-40B4-BE49-F238E27FC236}">
                    <a16:creationId xmlns:a16="http://schemas.microsoft.com/office/drawing/2014/main" id="{D8643A40-10E0-4BEB-B1A2-5B6A8C7A4F2B}"/>
                  </a:ext>
                </a:extLst>
              </p14:cNvPr>
              <p14:cNvContentPartPr/>
              <p14:nvPr/>
            </p14:nvContentPartPr>
            <p14:xfrm>
              <a:off x="217361" y="2262482"/>
              <a:ext cx="3690360" cy="4579920"/>
            </p14:xfrm>
          </p:contentPart>
        </mc:Choice>
        <mc:Fallback xmlns="">
          <p:pic>
            <p:nvPicPr>
              <p:cNvPr id="10" name="Ink 9" descr="Learn to Draw flower">
                <a:extLst>
                  <a:ext uri="{FF2B5EF4-FFF2-40B4-BE49-F238E27FC236}">
                    <a16:creationId xmlns:a16="http://schemas.microsoft.com/office/drawing/2014/main" id="{D8643A40-10E0-4BEB-B1A2-5B6A8C7A4F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361" y="2253482"/>
                <a:ext cx="3708000" cy="45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 descr="Learn to Draw flower">
                <a:extLst>
                  <a:ext uri="{FF2B5EF4-FFF2-40B4-BE49-F238E27FC236}">
                    <a16:creationId xmlns:a16="http://schemas.microsoft.com/office/drawing/2014/main" id="{3039B112-8DB4-4BCB-973B-AA5E00E65B5D}"/>
                  </a:ext>
                </a:extLst>
              </p14:cNvPr>
              <p14:cNvContentPartPr/>
              <p14:nvPr/>
            </p14:nvContentPartPr>
            <p14:xfrm>
              <a:off x="8222170" y="2203755"/>
              <a:ext cx="3466440" cy="4493087"/>
            </p14:xfrm>
          </p:contentPart>
        </mc:Choice>
        <mc:Fallback xmlns="">
          <p:pic>
            <p:nvPicPr>
              <p:cNvPr id="12" name="Ink 11" descr="Learn to Draw flower">
                <a:extLst>
                  <a:ext uri="{FF2B5EF4-FFF2-40B4-BE49-F238E27FC236}">
                    <a16:creationId xmlns:a16="http://schemas.microsoft.com/office/drawing/2014/main" id="{3039B112-8DB4-4BCB-973B-AA5E00E65B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13170" y="2194755"/>
                <a:ext cx="3484080" cy="4510727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940D198-A76A-4CF8-BBB0-98DE5DE4CF36}"/>
              </a:ext>
            </a:extLst>
          </p:cNvPr>
          <p:cNvSpPr txBox="1"/>
          <p:nvPr/>
        </p:nvSpPr>
        <p:spPr>
          <a:xfrm>
            <a:off x="420624" y="1939316"/>
            <a:ext cx="77879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ĐẶC TẢ HỆ THỐNG</a:t>
            </a:r>
          </a:p>
          <a:p>
            <a:pPr marL="342900" indent="-342900">
              <a:buAutoNum type="arabicPeriod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LƯỢC ĐỒ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281559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3C69A3-B4E8-43B9-A9B3-962E6443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ĐẶC TẢ HỆ THỐNG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63493-9C3E-4787-A9EB-DBAC99350C18}"/>
              </a:ext>
            </a:extLst>
          </p:cNvPr>
          <p:cNvSpPr txBox="1"/>
          <p:nvPr/>
        </p:nvSpPr>
        <p:spPr>
          <a:xfrm>
            <a:off x="838200" y="1970842"/>
            <a:ext cx="7856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ĐẶC TẢ HỆ THỐNG</a:t>
            </a:r>
          </a:p>
          <a:p>
            <a:pPr marL="342900" indent="-342900">
              <a:buAutoNum type="arabicPeriod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LƯỢC ĐỒ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27253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3C69A3-B4E8-43B9-A9B3-962E6443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2.LƯỢC ĐỒ PHÂN TÍCH HỆ THỐNG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7A920F92-356A-482E-8966-45C6CABC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148" y="1697494"/>
            <a:ext cx="8247355" cy="456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0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3C69A3-B4E8-43B9-A9B3-962E6443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2.LƯỢC ĐỒ PHÂN TÍCH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650-8694-4F63-A2DA-FA316A0B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03" y="1800298"/>
            <a:ext cx="7534310" cy="49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rn to draw_SL_v7" id="{18EE28FA-48F1-4C33-B361-277598860BF8}" vid="{EFF67EC0-D575-4A4E-A32D-216FEF619E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29E4AD-BB87-4F44-9EF1-A6946BA90A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2F0010-DC45-4AAA-B80E-2477E02D5D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516155-36B8-4FD2-9A80-9B04CC4B52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{BF49F006-0C81-4B2D-9EB6-8E299EE2D01D}tf89930376_win32</Template>
  <TotalTime>11</TotalTime>
  <Words>98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Quản lý cửa hàng bán hoa</vt:lpstr>
      <vt:lpstr>CONTENT</vt:lpstr>
      <vt:lpstr>ĐẶC TẢ HỆ THỐNG</vt:lpstr>
      <vt:lpstr>2.LƯỢC ĐỒ PHÂN TÍCH HỆ THỐNG</vt:lpstr>
      <vt:lpstr>2.LƯỢC ĐỒ PHÂN TÍCH HỆ THỐNG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lí cửa hàng bán hoa</dc:title>
  <dc:creator>Thien Huynh</dc:creator>
  <cp:lastModifiedBy>Thien Huynh</cp:lastModifiedBy>
  <cp:revision>3</cp:revision>
  <dcterms:created xsi:type="dcterms:W3CDTF">2021-02-03T09:22:55Z</dcterms:created>
  <dcterms:modified xsi:type="dcterms:W3CDTF">2021-03-04T05:35:41Z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