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8" r:id="rId2"/>
  </p:sldMasterIdLst>
  <p:notesMasterIdLst>
    <p:notesMasterId r:id="rId5"/>
  </p:notesMasterIdLst>
  <p:handoutMasterIdLst>
    <p:handoutMasterId r:id="rId6"/>
  </p:handoutMasterIdLst>
  <p:sldIdLst>
    <p:sldId id="366" r:id="rId3"/>
    <p:sldId id="367" r:id="rId4"/>
  </p:sldIdLst>
  <p:sldSz cx="9144000" cy="5148263"/>
  <p:notesSz cx="6858000" cy="9144000"/>
  <p:defaultTextStyle>
    <a:lvl1pPr marL="0" lvl="0" algn="l" defTabSz="687533">
      <a:defRPr sz="1353" kern="1200">
        <a:solidFill>
          <a:schemeClr val="tx1"/>
        </a:solidFill>
        <a:latin typeface="Calibri"/>
        <a:ea typeface="等线"/>
      </a:defRPr>
    </a:lvl1pPr>
    <a:lvl2pPr marL="343767" lvl="1" algn="l" defTabSz="687533">
      <a:defRPr sz="1353" kern="1200">
        <a:solidFill>
          <a:schemeClr val="tx1"/>
        </a:solidFill>
        <a:latin typeface="Calibri"/>
        <a:ea typeface="等线"/>
      </a:defRPr>
    </a:lvl2pPr>
    <a:lvl3pPr marL="687533" lvl="2" algn="l" defTabSz="687533">
      <a:defRPr sz="1353" kern="1200">
        <a:solidFill>
          <a:schemeClr val="tx1"/>
        </a:solidFill>
        <a:latin typeface="Calibri"/>
        <a:ea typeface="等线"/>
      </a:defRPr>
    </a:lvl3pPr>
    <a:lvl4pPr marL="1031300" lvl="3" algn="l" defTabSz="687533">
      <a:defRPr sz="1353" kern="1200">
        <a:solidFill>
          <a:schemeClr val="tx1"/>
        </a:solidFill>
        <a:latin typeface="Calibri"/>
        <a:ea typeface="等线"/>
      </a:defRPr>
    </a:lvl4pPr>
    <a:lvl5pPr marL="1375066" lvl="4" algn="l" defTabSz="687533">
      <a:defRPr sz="1353" kern="1200">
        <a:solidFill>
          <a:schemeClr val="tx1"/>
        </a:solidFill>
        <a:latin typeface="Calibri"/>
        <a:ea typeface="等线"/>
      </a:defRPr>
    </a:lvl5pPr>
    <a:lvl6pPr marL="1718833" lvl="5" algn="l" defTabSz="687533">
      <a:defRPr sz="1353" kern="1200">
        <a:solidFill>
          <a:schemeClr val="tx1"/>
        </a:solidFill>
        <a:latin typeface="Calibri"/>
        <a:ea typeface="等线"/>
      </a:defRPr>
    </a:lvl6pPr>
    <a:lvl7pPr marL="2062600" lvl="6" algn="l" defTabSz="687533">
      <a:defRPr sz="1353" kern="1200">
        <a:solidFill>
          <a:schemeClr val="tx1"/>
        </a:solidFill>
        <a:latin typeface="Calibri"/>
        <a:ea typeface="等线"/>
      </a:defRPr>
    </a:lvl7pPr>
    <a:lvl8pPr marL="2406367" lvl="7" algn="l" defTabSz="687533">
      <a:defRPr sz="1353" kern="1200">
        <a:solidFill>
          <a:schemeClr val="tx1"/>
        </a:solidFill>
        <a:latin typeface="Calibri"/>
        <a:ea typeface="等线"/>
      </a:defRPr>
    </a:lvl8pPr>
    <a:lvl9pPr marL="2750134" lvl="8" algn="l" defTabSz="687533">
      <a:defRPr sz="1353" kern="1200">
        <a:solidFill>
          <a:schemeClr val="tx1"/>
        </a:solidFill>
        <a:latin typeface="Calibri"/>
        <a:ea typeface="等线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3065F"/>
    <a:srgbClr val="ED7D31"/>
    <a:srgbClr val="73145A"/>
    <a:srgbClr val="FFFFFF"/>
    <a:srgbClr val="438086"/>
    <a:srgbClr val="FFD966"/>
    <a:srgbClr val="E7E6E6"/>
    <a:srgbClr val="EEBEE7"/>
    <a:srgbClr val="EAEFF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43" autoAdjust="0"/>
  </p:normalViewPr>
  <p:slideViewPr>
    <p:cSldViewPr snapToGrid="0">
      <p:cViewPr>
        <p:scale>
          <a:sx n="66" d="100"/>
          <a:sy n="66" d="100"/>
        </p:scale>
        <p:origin x="1506" y="43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68BC3-06A5-45B3-B115-CA27F472E3B6}" type="datetimeFigureOut">
              <a:rPr lang="zh-CN" altLang="en-US" smtClean="0"/>
              <a:t>2020/1/24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4DA51-81BA-4058-A27C-9CC30F608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745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2020/1/24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Challenges: Syntactic parsing error of CQ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9122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Challenges: Syntactic parsing error of CQ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8051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979201"/>
            <a:ext cx="7886700" cy="3636000"/>
          </a:xfr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zh-CN"/>
          </a:p>
          <a:p>
            <a:pPr lvl="1"/>
            <a:r>
              <a:rPr lang="en-US"/>
              <a:t> Second level</a:t>
            </a:r>
            <a:endParaRPr lang="zh-CN"/>
          </a:p>
          <a:p>
            <a:pPr lvl="2"/>
            <a:r>
              <a:rPr lang="en-US"/>
              <a:t>Third level</a:t>
            </a:r>
            <a:endParaRPr lang="zh-CN"/>
          </a:p>
          <a:p>
            <a:pPr lvl="3"/>
            <a:r>
              <a:rPr lang="en-US"/>
              <a:t>Forth level</a:t>
            </a:r>
            <a:endParaRPr lang="zh-CN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28650" y="360000"/>
            <a:ext cx="7886700" cy="489600"/>
          </a:xfrm>
        </p:spPr>
        <p:txBody>
          <a:bodyPr/>
          <a:lstStyle>
            <a:lvl1pPr lvl="0">
              <a:defRPr sz="2800"/>
            </a:lvl1pPr>
          </a:lstStyle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422984" y="4847732"/>
            <a:ext cx="389850" cy="300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6BBD1EC-756E-4B7A-B6B9-70F14864BFA1}" type="slidenum">
              <a:rPr lang="zh-CN" altLang="en-US" smtClean="0">
                <a:solidFill>
                  <a:schemeClr val="bg1"/>
                </a:solidFill>
              </a:rPr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3888" y="1282700"/>
            <a:ext cx="7886700" cy="2141538"/>
          </a:xfrm>
        </p:spPr>
        <p:txBody>
          <a:bodyPr anchor="b">
            <a:normAutofit/>
          </a:bodyPr>
          <a:lstStyle>
            <a:lvl1pPr lvl="0">
              <a:defRPr sz="4500"/>
            </a:lvl1pPr>
          </a:lstStyle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4876"/>
            <a:ext cx="7886700" cy="1127125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/>
                </a:solidFill>
                <a:latin typeface="Arial"/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here to edit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50400" y="907200"/>
            <a:ext cx="3787200" cy="3758400"/>
          </a:xfrm>
        </p:spPr>
        <p:txBody>
          <a:bodyPr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lvl5pPr>
          </a:lstStyle>
          <a:p>
            <a: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pPr>
            <a:r>
              <a:rPr lang="en-US" sz="2100" b="0" i="0" u="none" strike="noStrike" kern="1200" spc="0" baseline="0">
                <a:solidFill>
                  <a:srgbClr val="000000"/>
                </a:solidFill>
                <a:latin typeface="Arial"/>
                <a:ea typeface="等线"/>
              </a:rPr>
              <a:t>Click to edit Master title style</a:t>
            </a:r>
            <a:endParaRPr lang="zh-CN" sz="2100" b="0" i="0" u="none" strike="noStrike" kern="1200" spc="0" baseline="0">
              <a:solidFill>
                <a:srgbClr val="000000"/>
              </a:solidFill>
              <a:latin typeface="Arial"/>
              <a:ea typeface="等线"/>
            </a:endParaRPr>
          </a:p>
          <a:p>
            <a: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pPr>
            <a:r>
              <a:rPr lang="en-US" sz="18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 Second level</a:t>
            </a:r>
            <a:endParaRPr lang="zh-CN" sz="18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pPr>
            <a:r>
              <a:rPr lang="en-US" sz="15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Third level</a:t>
            </a:r>
            <a:endParaRPr lang="zh-CN" sz="15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Forth level</a:t>
            </a:r>
            <a:endParaRPr lang="zh-CN" sz="135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Fifth level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2" hasCustomPrompt="1"/>
          </p:nvPr>
        </p:nvSpPr>
        <p:spPr>
          <a:xfrm>
            <a:off x="4870800" y="907200"/>
            <a:ext cx="3787200" cy="3758400"/>
          </a:xfrm>
        </p:spPr>
        <p:txBody>
          <a:bodyPr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lvl5pPr>
          </a:lstStyle>
          <a:p>
            <a: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pPr>
            <a:r>
              <a:rPr lang="en-US" sz="2100" b="0" i="0" u="none" strike="noStrike" kern="1200" spc="0" baseline="0">
                <a:solidFill>
                  <a:srgbClr val="000000"/>
                </a:solidFill>
                <a:latin typeface="Arial"/>
                <a:ea typeface="等线"/>
              </a:rPr>
              <a:t>Click to edit Master title style</a:t>
            </a:r>
            <a:endParaRPr lang="zh-CN" sz="2100" b="0" i="0" u="none" strike="noStrike" kern="1200" spc="0" baseline="0">
              <a:solidFill>
                <a:srgbClr val="000000"/>
              </a:solidFill>
              <a:latin typeface="Arial"/>
              <a:ea typeface="等线"/>
            </a:endParaRPr>
          </a:p>
          <a:p>
            <a: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pPr>
            <a:r>
              <a:rPr lang="en-US" sz="18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 Second level</a:t>
            </a:r>
            <a:endParaRPr lang="zh-CN" sz="18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pPr>
            <a:r>
              <a:rPr lang="en-US" sz="15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Third level</a:t>
            </a:r>
            <a:endParaRPr lang="zh-CN" sz="15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Forth level</a:t>
            </a:r>
            <a:endParaRPr lang="zh-CN" sz="135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50400" y="907200"/>
            <a:ext cx="3787200" cy="3758400"/>
          </a:xfrm>
        </p:spPr>
        <p:txBody>
          <a:bodyPr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lvl5pPr>
          </a:lstStyle>
          <a:p>
            <a: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pPr>
            <a:r>
              <a:rPr lang="en-US" sz="2100" b="0" i="0" u="none" strike="noStrike" kern="1200" spc="0" baseline="0">
                <a:solidFill>
                  <a:srgbClr val="000000"/>
                </a:solidFill>
                <a:latin typeface="Arial"/>
                <a:ea typeface="等线"/>
              </a:rPr>
              <a:t>Click to edit Master title style</a:t>
            </a:r>
            <a:endParaRPr lang="zh-CN" sz="2100" b="0" i="0" u="none" strike="noStrike" kern="1200" spc="0" baseline="0">
              <a:solidFill>
                <a:srgbClr val="000000"/>
              </a:solidFill>
              <a:latin typeface="Arial"/>
              <a:ea typeface="等线"/>
            </a:endParaRPr>
          </a:p>
          <a:p>
            <a: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pPr>
            <a:r>
              <a:rPr lang="en-US" sz="18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 Second level</a:t>
            </a:r>
            <a:endParaRPr lang="zh-CN" sz="18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pPr>
            <a:r>
              <a:rPr lang="en-US" sz="15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Third level</a:t>
            </a:r>
            <a:endParaRPr lang="zh-CN" sz="15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Forth level</a:t>
            </a:r>
            <a:endParaRPr lang="zh-CN" sz="135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Fifth level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2" hasCustomPrompt="1"/>
          </p:nvPr>
        </p:nvSpPr>
        <p:spPr>
          <a:xfrm>
            <a:off x="4870800" y="907200"/>
            <a:ext cx="3787200" cy="1821600"/>
          </a:xfrm>
        </p:spPr>
        <p:txBody>
          <a:bodyPr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lvl5pPr>
          </a:lstStyle>
          <a:p>
            <a: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pPr>
            <a:r>
              <a:rPr lang="en-US" sz="2100" b="0" i="0" u="none" strike="noStrike" kern="1200" spc="0" baseline="0">
                <a:solidFill>
                  <a:srgbClr val="000000"/>
                </a:solidFill>
                <a:latin typeface="Arial"/>
                <a:ea typeface="等线"/>
              </a:rPr>
              <a:t>Click to edit Master title style</a:t>
            </a:r>
            <a:endParaRPr lang="zh-CN" sz="2100" b="0" i="0" u="none" strike="noStrike" kern="1200" spc="0" baseline="0">
              <a:solidFill>
                <a:srgbClr val="000000"/>
              </a:solidFill>
              <a:latin typeface="Arial"/>
              <a:ea typeface="等线"/>
            </a:endParaRPr>
          </a:p>
          <a:p>
            <a: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pPr>
            <a:r>
              <a:rPr lang="en-US" sz="18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 Second level</a:t>
            </a:r>
            <a:endParaRPr lang="zh-CN" sz="18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pPr>
            <a:r>
              <a:rPr lang="en-US" sz="15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Third level</a:t>
            </a:r>
            <a:endParaRPr lang="zh-CN" sz="15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Forth level</a:t>
            </a:r>
            <a:endParaRPr lang="zh-CN" sz="135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Fifth level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3" hasCustomPrompt="1"/>
          </p:nvPr>
        </p:nvSpPr>
        <p:spPr>
          <a:xfrm>
            <a:off x="4870800" y="2844000"/>
            <a:ext cx="3787200" cy="1821600"/>
          </a:xfrm>
        </p:spPr>
        <p:txBody>
          <a:bodyPr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lvl5pPr>
          </a:lstStyle>
          <a:p>
            <a: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pPr>
            <a:r>
              <a:rPr lang="en-US" sz="2100" b="0" i="0" u="none" strike="noStrike" kern="1200" spc="0" baseline="0">
                <a:solidFill>
                  <a:srgbClr val="000000"/>
                </a:solidFill>
                <a:latin typeface="Arial"/>
                <a:ea typeface="等线"/>
              </a:rPr>
              <a:t>Click to edit Master title style</a:t>
            </a:r>
            <a:endParaRPr lang="zh-CN" sz="2100" b="0" i="0" u="none" strike="noStrike" kern="1200" spc="0" baseline="0">
              <a:solidFill>
                <a:srgbClr val="000000"/>
              </a:solidFill>
              <a:latin typeface="Arial"/>
              <a:ea typeface="等线"/>
            </a:endParaRPr>
          </a:p>
          <a:p>
            <a: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pPr>
            <a:r>
              <a:rPr lang="en-US" sz="18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 Second level</a:t>
            </a:r>
            <a:endParaRPr lang="zh-CN" sz="18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pPr>
            <a:r>
              <a:rPr lang="en-US" sz="15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Third level</a:t>
            </a:r>
            <a:endParaRPr lang="zh-CN" sz="15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Forth level</a:t>
            </a:r>
            <a:endParaRPr lang="zh-CN" sz="135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50400" y="907200"/>
            <a:ext cx="7707600" cy="1821600"/>
          </a:xfrm>
        </p:spPr>
        <p:txBody>
          <a:bodyPr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lvl5pPr>
          </a:lstStyle>
          <a:p>
            <a: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pPr>
            <a:r>
              <a:rPr lang="en-US" sz="2100" b="0" i="0" u="none" strike="noStrike" kern="1200" spc="0" baseline="0">
                <a:solidFill>
                  <a:srgbClr val="000000"/>
                </a:solidFill>
                <a:latin typeface="Arial"/>
                <a:ea typeface="等线"/>
              </a:rPr>
              <a:t>Click to edit Master title style</a:t>
            </a:r>
            <a:endParaRPr lang="zh-CN" sz="2100" b="0" i="0" u="none" strike="noStrike" kern="1200" spc="0" baseline="0">
              <a:solidFill>
                <a:srgbClr val="000000"/>
              </a:solidFill>
              <a:latin typeface="Arial"/>
              <a:ea typeface="等线"/>
            </a:endParaRPr>
          </a:p>
          <a:p>
            <a: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pPr>
            <a:r>
              <a:rPr lang="en-US" sz="18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 Second level</a:t>
            </a:r>
            <a:endParaRPr lang="zh-CN" sz="18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pPr>
            <a:r>
              <a:rPr lang="en-US" sz="15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Third level</a:t>
            </a:r>
            <a:endParaRPr lang="zh-CN" sz="15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Forth level</a:t>
            </a:r>
            <a:endParaRPr lang="zh-CN" sz="135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Fifth level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2" hasCustomPrompt="1"/>
          </p:nvPr>
        </p:nvSpPr>
        <p:spPr>
          <a:xfrm>
            <a:off x="950400" y="2840400"/>
            <a:ext cx="7707600" cy="1821600"/>
          </a:xfrm>
        </p:spPr>
        <p:txBody>
          <a:bodyPr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lvl5pPr>
          </a:lstStyle>
          <a:p>
            <a: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pPr>
            <a:r>
              <a:rPr lang="en-US" sz="2100" b="0" i="0" u="none" strike="noStrike" kern="1200" spc="0" baseline="0">
                <a:solidFill>
                  <a:srgbClr val="000000"/>
                </a:solidFill>
                <a:latin typeface="Arial"/>
                <a:ea typeface="等线"/>
              </a:rPr>
              <a:t>Click to edit Master title style</a:t>
            </a:r>
            <a:endParaRPr lang="zh-CN" sz="2100" b="0" i="0" u="none" strike="noStrike" kern="1200" spc="0" baseline="0">
              <a:solidFill>
                <a:srgbClr val="000000"/>
              </a:solidFill>
              <a:latin typeface="Arial"/>
              <a:ea typeface="等线"/>
            </a:endParaRPr>
          </a:p>
          <a:p>
            <a: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pPr>
            <a:r>
              <a:rPr lang="en-US" sz="18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 Second level</a:t>
            </a:r>
            <a:endParaRPr lang="zh-CN" sz="18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pPr>
            <a:r>
              <a:rPr lang="en-US" sz="15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Third level</a:t>
            </a:r>
            <a:endParaRPr lang="zh-CN" sz="15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Forth level</a:t>
            </a:r>
            <a:endParaRPr lang="zh-CN" sz="135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2" hasCustomPrompt="1"/>
          </p:nvPr>
        </p:nvSpPr>
        <p:spPr>
          <a:xfrm>
            <a:off x="950400" y="907200"/>
            <a:ext cx="3787200" cy="1821600"/>
          </a:xfrm>
        </p:spPr>
        <p:txBody>
          <a:bodyPr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lvl5pPr>
          </a:lstStyle>
          <a:p>
            <a: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pPr>
            <a:r>
              <a:rPr lang="en-US" sz="2100" b="0" i="0" u="none" strike="noStrike" kern="1200" spc="0" baseline="0">
                <a:solidFill>
                  <a:srgbClr val="000000"/>
                </a:solidFill>
                <a:latin typeface="Arial"/>
                <a:ea typeface="等线"/>
              </a:rPr>
              <a:t>Click to edit Master title style</a:t>
            </a:r>
            <a:endParaRPr lang="zh-CN" sz="2100" b="0" i="0" u="none" strike="noStrike" kern="1200" spc="0" baseline="0">
              <a:solidFill>
                <a:srgbClr val="000000"/>
              </a:solidFill>
              <a:latin typeface="Arial"/>
              <a:ea typeface="等线"/>
            </a:endParaRPr>
          </a:p>
          <a:p>
            <a: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pPr>
            <a:r>
              <a:rPr lang="en-US" sz="18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 Second level</a:t>
            </a:r>
            <a:endParaRPr lang="zh-CN" sz="18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pPr>
            <a:r>
              <a:rPr lang="en-US" sz="15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Third level</a:t>
            </a:r>
            <a:endParaRPr lang="zh-CN" sz="15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Forth level</a:t>
            </a:r>
            <a:endParaRPr lang="zh-CN" sz="135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Fifth level</a:t>
            </a:r>
          </a:p>
        </p:txBody>
      </p: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950400" y="360000"/>
            <a:ext cx="7707600" cy="48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13" name="内容占位符 3"/>
          <p:cNvSpPr>
            <a:spLocks noGrp="1"/>
          </p:cNvSpPr>
          <p:nvPr>
            <p:ph idx="12" hasCustomPrompt="1"/>
          </p:nvPr>
        </p:nvSpPr>
        <p:spPr>
          <a:xfrm>
            <a:off x="4870800" y="907200"/>
            <a:ext cx="3787200" cy="1821600"/>
          </a:xfrm>
        </p:spPr>
        <p:txBody>
          <a:bodyPr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lvl5pPr>
          </a:lstStyle>
          <a:p>
            <a: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pPr>
            <a:r>
              <a:rPr lang="en-US" sz="2100" b="0" i="0" u="none" strike="noStrike" kern="1200" spc="0" baseline="0">
                <a:solidFill>
                  <a:srgbClr val="000000"/>
                </a:solidFill>
                <a:latin typeface="Arial"/>
                <a:ea typeface="等线"/>
              </a:rPr>
              <a:t>Click to edit Master title style</a:t>
            </a:r>
            <a:endParaRPr lang="zh-CN" sz="2100" b="0" i="0" u="none" strike="noStrike" kern="1200" spc="0" baseline="0">
              <a:solidFill>
                <a:srgbClr val="000000"/>
              </a:solidFill>
              <a:latin typeface="Arial"/>
              <a:ea typeface="等线"/>
            </a:endParaRPr>
          </a:p>
          <a:p>
            <a: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pPr>
            <a:r>
              <a:rPr lang="en-US" sz="18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 Second level</a:t>
            </a:r>
            <a:endParaRPr lang="zh-CN" sz="18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pPr>
            <a:r>
              <a:rPr lang="en-US" sz="15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Third level</a:t>
            </a:r>
            <a:endParaRPr lang="zh-CN" sz="15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Forth level</a:t>
            </a:r>
            <a:endParaRPr lang="zh-CN" sz="135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Fifth level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idx="13" hasCustomPrompt="1"/>
          </p:nvPr>
        </p:nvSpPr>
        <p:spPr>
          <a:xfrm>
            <a:off x="950400" y="2840400"/>
            <a:ext cx="3787200" cy="1821600"/>
          </a:xfrm>
        </p:spPr>
        <p:txBody>
          <a:bodyPr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lvl5pPr>
          </a:lstStyle>
          <a:p>
            <a: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pPr>
            <a:r>
              <a:rPr lang="en-US" sz="2100" b="0" i="0" u="none" strike="noStrike" kern="1200" spc="0" baseline="0">
                <a:solidFill>
                  <a:srgbClr val="000000"/>
                </a:solidFill>
                <a:latin typeface="Arial"/>
                <a:ea typeface="等线"/>
              </a:rPr>
              <a:t>Click to edit Master title style</a:t>
            </a:r>
            <a:endParaRPr lang="zh-CN" sz="2100" b="0" i="0" u="none" strike="noStrike" kern="1200" spc="0" baseline="0">
              <a:solidFill>
                <a:srgbClr val="000000"/>
              </a:solidFill>
              <a:latin typeface="Arial"/>
              <a:ea typeface="等线"/>
            </a:endParaRPr>
          </a:p>
          <a:p>
            <a: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pPr>
            <a:r>
              <a:rPr lang="en-US" sz="18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 Second level</a:t>
            </a:r>
            <a:endParaRPr lang="zh-CN" sz="18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pPr>
            <a:r>
              <a:rPr lang="en-US" sz="15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Third level</a:t>
            </a:r>
            <a:endParaRPr lang="zh-CN" sz="15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Forth level</a:t>
            </a:r>
            <a:endParaRPr lang="zh-CN" sz="135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Fifth level</a:t>
            </a:r>
          </a:p>
        </p:txBody>
      </p:sp>
      <p:sp>
        <p:nvSpPr>
          <p:cNvPr id="15" name="内容占位符 3"/>
          <p:cNvSpPr>
            <a:spLocks noGrp="1"/>
          </p:cNvSpPr>
          <p:nvPr>
            <p:ph idx="14" hasCustomPrompt="1"/>
          </p:nvPr>
        </p:nvSpPr>
        <p:spPr>
          <a:xfrm>
            <a:off x="4870800" y="2840618"/>
            <a:ext cx="3787200" cy="1821600"/>
          </a:xfrm>
        </p:spPr>
        <p:txBody>
          <a:bodyPr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lvl5pPr>
          </a:lstStyle>
          <a:p>
            <a: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pPr>
            <a:r>
              <a:rPr lang="en-US" sz="2100" b="0" i="0" u="none" strike="noStrike" kern="1200" spc="0" baseline="0">
                <a:solidFill>
                  <a:srgbClr val="000000"/>
                </a:solidFill>
                <a:latin typeface="Arial"/>
                <a:ea typeface="等线"/>
              </a:rPr>
              <a:t>Click to edit Master title style</a:t>
            </a:r>
            <a:endParaRPr lang="zh-CN" sz="2100" b="0" i="0" u="none" strike="noStrike" kern="1200" spc="0" baseline="0">
              <a:solidFill>
                <a:srgbClr val="000000"/>
              </a:solidFill>
              <a:latin typeface="Arial"/>
              <a:ea typeface="等线"/>
            </a:endParaRPr>
          </a:p>
          <a:p>
            <a: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pPr>
            <a:r>
              <a:rPr lang="en-US" sz="18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 Second level</a:t>
            </a:r>
            <a:endParaRPr lang="zh-CN" sz="18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pPr>
            <a:r>
              <a:rPr lang="en-US" sz="15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Third level</a:t>
            </a:r>
            <a:endParaRPr lang="zh-CN" sz="15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Forth level</a:t>
            </a:r>
            <a:endParaRPr lang="zh-CN" sz="135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0240" y="342900"/>
            <a:ext cx="2949575" cy="1201738"/>
          </a:xfrm>
        </p:spPr>
        <p:txBody>
          <a:bodyPr anchor="b">
            <a:normAutofit/>
          </a:bodyPr>
          <a:lstStyle>
            <a:lvl1pPr lvl="0">
              <a:defRPr sz="2800"/>
            </a:lvl1pPr>
          </a:lstStyle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741364"/>
            <a:ext cx="4629150" cy="3659187"/>
          </a:xfrm>
        </p:spPr>
        <p:txBody>
          <a:bodyPr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  <a:defRPr sz="3200"/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  <a:defRPr sz="2800"/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  <a:defRPr sz="2400"/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  <a:defRPr sz="2000"/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pPr>
            <a:r>
              <a:rPr lang="en-US" sz="2100" b="0" i="0" u="none" strike="noStrike" kern="1200" spc="0" baseline="0">
                <a:solidFill>
                  <a:srgbClr val="000000"/>
                </a:solidFill>
                <a:latin typeface="Arial"/>
                <a:ea typeface="等线"/>
              </a:rPr>
              <a:t>Click to edit Master title style</a:t>
            </a:r>
            <a:endParaRPr lang="zh-CN" sz="2100" b="0" i="0" u="none" strike="noStrike" kern="1200" spc="0" baseline="0">
              <a:solidFill>
                <a:srgbClr val="000000"/>
              </a:solidFill>
              <a:latin typeface="Arial"/>
              <a:ea typeface="等线"/>
            </a:endParaRPr>
          </a:p>
          <a:p>
            <a: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pPr>
            <a:r>
              <a:rPr lang="en-US" sz="18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 Second level</a:t>
            </a:r>
            <a:endParaRPr lang="zh-CN" sz="18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pPr>
            <a:r>
              <a:rPr lang="en-US" sz="15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Third level</a:t>
            </a:r>
            <a:endParaRPr lang="zh-CN" sz="15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Forth level</a:t>
            </a:r>
            <a:endParaRPr lang="zh-CN" sz="135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Fifth level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2" hasCustomPrompt="1"/>
          </p:nvPr>
        </p:nvSpPr>
        <p:spPr>
          <a:xfrm>
            <a:off x="630240" y="1544639"/>
            <a:ext cx="2949575" cy="2860675"/>
          </a:xfrm>
        </p:spPr>
        <p:txBody>
          <a:bodyPr/>
          <a:lstStyle>
            <a:lvl1pPr marL="0" lvl="0" indent="0">
              <a:buNone/>
              <a:defRPr sz="1600">
                <a:latin typeface="Arial"/>
              </a:defRPr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en-US"/>
              <a:t>Click to edit Master title style</a:t>
            </a:r>
            <a:endParaRPr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0240" y="342900"/>
            <a:ext cx="2949575" cy="1201738"/>
          </a:xfrm>
        </p:spPr>
        <p:txBody>
          <a:bodyPr anchor="b">
            <a:normAutofit/>
          </a:bodyPr>
          <a:lstStyle>
            <a:lvl1pPr lvl="0">
              <a:defRPr sz="2800" baseline="0"/>
            </a:lvl1pPr>
          </a:lstStyle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887788" y="741364"/>
            <a:ext cx="4629150" cy="3659187"/>
          </a:xfrm>
        </p:spPr>
        <p:txBody>
          <a:bodyPr>
            <a:normAutofit/>
          </a:bodyPr>
          <a:lstStyle>
            <a:lvl1pPr marL="0" lvl="0" indent="0">
              <a:buNone/>
              <a:defRPr sz="2100">
                <a:latin typeface="Arial"/>
              </a:defRPr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r>
              <a:rPr lang="en-US"/>
              <a:t>Click to add pictures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2" hasCustomPrompt="1"/>
          </p:nvPr>
        </p:nvSpPr>
        <p:spPr>
          <a:xfrm>
            <a:off x="630240" y="1544639"/>
            <a:ext cx="2949575" cy="2860675"/>
          </a:xfrm>
        </p:spPr>
        <p:txBody>
          <a:bodyPr/>
          <a:lstStyle>
            <a:lvl1pPr marL="0" lvl="0" indent="0">
              <a:buNone/>
              <a:defRPr sz="1600">
                <a:latin typeface="Arial"/>
              </a:defRPr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en-US"/>
              <a:t>Click to edit Master title style</a:t>
            </a:r>
            <a:endParaRPr 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 hasCustomPrompt="1"/>
          </p:nvPr>
        </p:nvSpPr>
        <p:spPr/>
        <p:txBody>
          <a:bodyPr vert="eaVert"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  <a:defRPr baseline="0">
                <a:latin typeface="Arial"/>
              </a:defRPr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  <a:defRPr baseline="0">
                <a:latin typeface="Arial"/>
              </a:defRPr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  <a:defRPr baseline="0">
                <a:latin typeface="Arial"/>
              </a:defRPr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  <a:defRPr baseline="0">
                <a:latin typeface="Arial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  <a:defRPr baseline="0">
                <a:latin typeface="Arial"/>
              </a:defRPr>
            </a:lvl5pPr>
          </a:lstStyle>
          <a:p>
            <a: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pPr>
            <a:r>
              <a:rPr lang="en-US" sz="2100" b="0" i="0" u="none" strike="noStrike" kern="1200" spc="0" baseline="0">
                <a:solidFill>
                  <a:srgbClr val="000000"/>
                </a:solidFill>
                <a:latin typeface="Arial"/>
                <a:ea typeface="等线"/>
              </a:rPr>
              <a:t>Click to edit Master title style</a:t>
            </a:r>
            <a:endParaRPr lang="zh-CN" sz="2100" b="0" i="0" u="none" strike="noStrike" kern="1200" spc="0" baseline="0">
              <a:solidFill>
                <a:srgbClr val="000000"/>
              </a:solidFill>
              <a:latin typeface="Arial"/>
              <a:ea typeface="等线"/>
            </a:endParaRPr>
          </a:p>
          <a:p>
            <a: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pPr>
            <a:r>
              <a:rPr lang="en-US" sz="18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 Second level</a:t>
            </a:r>
            <a:endParaRPr lang="zh-CN" sz="18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pPr>
            <a:r>
              <a:rPr lang="en-US" sz="15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Third level</a:t>
            </a:r>
            <a:endParaRPr lang="zh-CN" sz="15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Forth level</a:t>
            </a:r>
            <a:endParaRPr lang="zh-CN" sz="135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0000"/>
            <a:ext cx="7886700" cy="489600"/>
          </a:xfrm>
        </p:spPr>
        <p:txBody>
          <a:bodyPr/>
          <a:lstStyle>
            <a:lvl1pPr lvl="0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982800"/>
            <a:ext cx="3886200" cy="3632400"/>
          </a:xfrm>
        </p:spPr>
        <p:txBody>
          <a:bodyPr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lvl5pPr>
          </a:lstStyle>
          <a:p>
            <a:pPr lvl="0"/>
            <a:r>
              <a:rPr lang="en-US"/>
              <a:t>Click to edit Master title style</a:t>
            </a:r>
            <a:endParaRPr lang="zh-CN"/>
          </a:p>
          <a:p>
            <a:pPr lvl="1"/>
            <a:r>
              <a:rPr lang="en-US"/>
              <a:t> Second level</a:t>
            </a:r>
            <a:endParaRPr lang="zh-CN"/>
          </a:p>
          <a:p>
            <a:pPr lvl="2"/>
            <a:r>
              <a:rPr lang="en-US"/>
              <a:t>Third level</a:t>
            </a:r>
            <a:endParaRPr lang="zh-CN"/>
          </a:p>
          <a:p>
            <a:pPr lvl="3"/>
            <a:r>
              <a:rPr lang="en-US"/>
              <a:t>Forth level</a:t>
            </a:r>
            <a:endParaRPr lang="zh-CN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hasCustomPrompt="1"/>
          </p:nvPr>
        </p:nvSpPr>
        <p:spPr>
          <a:xfrm>
            <a:off x="4629150" y="982800"/>
            <a:ext cx="3886200" cy="3632400"/>
          </a:xfr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zh-CN"/>
          </a:p>
          <a:p>
            <a:pPr lvl="1"/>
            <a:r>
              <a:rPr lang="en-US"/>
              <a:t> Second level</a:t>
            </a:r>
            <a:endParaRPr lang="zh-CN"/>
          </a:p>
          <a:p>
            <a:pPr lvl="2"/>
            <a:r>
              <a:rPr lang="en-US"/>
              <a:t>Third level</a:t>
            </a:r>
            <a:endParaRPr lang="zh-CN"/>
          </a:p>
          <a:p>
            <a:pPr lvl="3"/>
            <a:r>
              <a:rPr lang="en-US"/>
              <a:t>Forth level</a:t>
            </a:r>
            <a:endParaRPr lang="zh-CN"/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hasCustomPrompt="1"/>
          </p:nvPr>
        </p:nvSpPr>
        <p:spPr>
          <a:xfrm>
            <a:off x="7813964" y="274639"/>
            <a:ext cx="844036" cy="4362450"/>
          </a:xfrm>
        </p:spPr>
        <p:txBody>
          <a:bodyPr vert="eaVert"/>
          <a:lstStyle>
            <a:lvl1pPr lvl="0">
              <a:defRPr baseline="0"/>
            </a:lvl1pPr>
          </a:lstStyle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 hasCustomPrompt="1"/>
          </p:nvPr>
        </p:nvSpPr>
        <p:spPr>
          <a:xfrm>
            <a:off x="628652" y="274639"/>
            <a:ext cx="7025984" cy="4362450"/>
          </a:xfrm>
        </p:spPr>
        <p:txBody>
          <a:bodyPr vert="eaVert"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  <a:defRPr>
                <a:latin typeface="Arial"/>
              </a:defRPr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  <a:defRPr>
                <a:latin typeface="Arial"/>
              </a:defRPr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  <a:defRPr>
                <a:latin typeface="Arial"/>
              </a:defRPr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  <a:defRPr>
                <a:latin typeface="Arial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  <a:defRPr>
                <a:latin typeface="Arial"/>
              </a:defRPr>
            </a:lvl5pPr>
          </a:lstStyle>
          <a:p>
            <a: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pPr>
            <a:r>
              <a:rPr lang="en-US" sz="2100" b="0" i="0" u="none" strike="noStrike" kern="1200" spc="0" baseline="0">
                <a:solidFill>
                  <a:srgbClr val="000000"/>
                </a:solidFill>
                <a:latin typeface="Arial"/>
                <a:ea typeface="等线"/>
              </a:rPr>
              <a:t>Click to edit Master title style</a:t>
            </a:r>
            <a:endParaRPr lang="zh-CN" sz="2100" b="0" i="0" u="none" strike="noStrike" kern="1200" spc="0" baseline="0">
              <a:solidFill>
                <a:srgbClr val="000000"/>
              </a:solidFill>
              <a:latin typeface="Arial"/>
              <a:ea typeface="等线"/>
            </a:endParaRPr>
          </a:p>
          <a:p>
            <a: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pPr>
            <a:r>
              <a:rPr lang="en-US" sz="18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 Second level</a:t>
            </a:r>
            <a:endParaRPr lang="zh-CN" sz="18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pPr>
            <a:r>
              <a:rPr lang="en-US" sz="15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Third level</a:t>
            </a:r>
            <a:endParaRPr lang="zh-CN" sz="15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Forth level</a:t>
            </a:r>
            <a:endParaRPr lang="zh-CN" sz="135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0000"/>
            <a:ext cx="7886700" cy="489600"/>
          </a:xfrm>
        </p:spPr>
        <p:txBody>
          <a:bodyPr>
            <a:normAutofit/>
          </a:bodyPr>
          <a:lstStyle>
            <a:lvl1pPr lvl="0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hasCustomPrompt="1"/>
          </p:nvPr>
        </p:nvSpPr>
        <p:spPr>
          <a:xfrm>
            <a:off x="629842" y="986128"/>
            <a:ext cx="7887600" cy="1818000"/>
          </a:xfrm>
        </p:spPr>
        <p:txBody>
          <a:bodyPr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lvl5pPr>
          </a:lstStyle>
          <a:p>
            <a:pPr lvl="0"/>
            <a:r>
              <a:rPr lang="en-US"/>
              <a:t>Click to edit Master title style</a:t>
            </a:r>
            <a:endParaRPr lang="zh-CN"/>
          </a:p>
          <a:p>
            <a:pPr lvl="1"/>
            <a:r>
              <a:rPr lang="en-US"/>
              <a:t> Second level</a:t>
            </a:r>
            <a:endParaRPr lang="zh-CN"/>
          </a:p>
          <a:p>
            <a:pPr lvl="2"/>
            <a:r>
              <a:rPr lang="en-US"/>
              <a:t>Third level</a:t>
            </a:r>
            <a:endParaRPr lang="zh-CN"/>
          </a:p>
          <a:p>
            <a:pPr lvl="3"/>
            <a:r>
              <a:rPr lang="en-US"/>
              <a:t>Forth level</a:t>
            </a:r>
            <a:endParaRPr lang="zh-CN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idx="12" hasCustomPrompt="1"/>
          </p:nvPr>
        </p:nvSpPr>
        <p:spPr>
          <a:xfrm>
            <a:off x="627752" y="2890800"/>
            <a:ext cx="7887600" cy="1818000"/>
          </a:xfrm>
        </p:spPr>
        <p:txBody>
          <a:bodyPr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lvl5pPr>
          </a:lstStyle>
          <a:p>
            <a:pPr lvl="0"/>
            <a:r>
              <a:rPr lang="en-US"/>
              <a:t>Click to edit Master title style</a:t>
            </a:r>
            <a:endParaRPr lang="zh-CN"/>
          </a:p>
          <a:p>
            <a:pPr lvl="1"/>
            <a:r>
              <a:rPr lang="en-US"/>
              <a:t> Second level</a:t>
            </a:r>
            <a:endParaRPr lang="zh-CN"/>
          </a:p>
          <a:p>
            <a:pPr lvl="2"/>
            <a:r>
              <a:rPr lang="en-US"/>
              <a:t>Third level</a:t>
            </a:r>
            <a:endParaRPr lang="zh-CN"/>
          </a:p>
          <a:p>
            <a:pPr lvl="3"/>
            <a:r>
              <a:rPr lang="en-US"/>
              <a:t>Forth level</a:t>
            </a:r>
            <a:endParaRPr lang="zh-CN"/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0000"/>
            <a:ext cx="7886700" cy="489600"/>
          </a:xfrm>
        </p:spPr>
        <p:txBody>
          <a:bodyPr>
            <a:normAutofit/>
          </a:bodyPr>
          <a:lstStyle>
            <a:lvl1pPr lvl="0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3218"/>
            <a:ext cx="2949178" cy="1201261"/>
          </a:xfrm>
        </p:spPr>
        <p:txBody>
          <a:bodyPr anchor="b">
            <a:normAutofit/>
          </a:bodyPr>
          <a:lstStyle>
            <a:lvl1pPr lvl="0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1255"/>
            <a:ext cx="4629150" cy="3658604"/>
          </a:xfrm>
        </p:spPr>
        <p:txBody>
          <a:bodyPr/>
          <a:lstStyle>
            <a:lvl1pPr lvl="0">
              <a:defRPr sz="2100"/>
            </a:lvl1pPr>
            <a:lvl2pPr lvl="1">
              <a:defRPr sz="1800"/>
            </a:lvl2pPr>
            <a:lvl3pPr lvl="2">
              <a:defRPr sz="1500"/>
            </a:lvl3pPr>
            <a:lvl4pPr lvl="3">
              <a:defRPr sz="1350"/>
            </a:lvl4pPr>
            <a:lvl5pPr lvl="4">
              <a:defRPr sz="1350"/>
            </a:lvl5pPr>
            <a:lvl6pPr lvl="5">
              <a:defRPr sz="1500"/>
            </a:lvl6pPr>
            <a:lvl7pPr lvl="6">
              <a:defRPr sz="1500"/>
            </a:lvl7pPr>
            <a:lvl8pPr lvl="7">
              <a:defRPr sz="1500"/>
            </a:lvl8pPr>
            <a:lvl9pPr lvl="8">
              <a:defRPr sz="1500"/>
            </a:lvl9pPr>
          </a:lstStyle>
          <a:p>
            <a:pPr lvl="0"/>
            <a:r>
              <a:rPr lang="en-US"/>
              <a:t>Click to edit Master title style</a:t>
            </a:r>
            <a:endParaRPr lang="zh-CN"/>
          </a:p>
          <a:p>
            <a:pPr lvl="1"/>
            <a:r>
              <a:rPr lang="en-US"/>
              <a:t> Second level</a:t>
            </a:r>
            <a:endParaRPr lang="zh-CN"/>
          </a:p>
          <a:p>
            <a:pPr lvl="2"/>
            <a:r>
              <a:rPr lang="en-US"/>
              <a:t>Third level</a:t>
            </a:r>
            <a:endParaRPr lang="zh-CN"/>
          </a:p>
          <a:p>
            <a:pPr lvl="3"/>
            <a:r>
              <a:rPr lang="en-US"/>
              <a:t>Forth level</a:t>
            </a:r>
            <a:endParaRPr lang="zh-CN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hasCustomPrompt="1"/>
          </p:nvPr>
        </p:nvSpPr>
        <p:spPr>
          <a:xfrm>
            <a:off x="629841" y="1544479"/>
            <a:ext cx="2949178" cy="2861338"/>
          </a:xfrm>
        </p:spPr>
        <p:txBody>
          <a:bodyPr>
            <a:normAutofit/>
          </a:bodyPr>
          <a:lstStyle>
            <a:lvl1pPr marL="0" lvl="0" indent="0">
              <a:buNone/>
              <a:defRPr sz="1600"/>
            </a:lvl1pPr>
            <a:lvl2pPr marL="342900" lvl="1" indent="0">
              <a:buNone/>
              <a:defRPr sz="1050"/>
            </a:lvl2pPr>
            <a:lvl3pPr marL="685800" lvl="2" indent="0">
              <a:buNone/>
              <a:defRPr sz="900"/>
            </a:lvl3pPr>
            <a:lvl4pPr marL="1028700" lvl="3" indent="0">
              <a:buNone/>
              <a:defRPr sz="750"/>
            </a:lvl4pPr>
            <a:lvl5pPr marL="1371600" lvl="4" indent="0">
              <a:buNone/>
              <a:defRPr sz="750"/>
            </a:lvl5pPr>
            <a:lvl6pPr marL="1714500" lvl="5" indent="0">
              <a:buNone/>
              <a:defRPr sz="750"/>
            </a:lvl6pPr>
            <a:lvl7pPr marL="2057400" lvl="6" indent="0">
              <a:buNone/>
              <a:defRPr sz="750"/>
            </a:lvl7pPr>
            <a:lvl8pPr marL="2400300" lvl="7" indent="0">
              <a:buNone/>
              <a:defRPr sz="750"/>
            </a:lvl8pPr>
            <a:lvl9pPr marL="2743200" lvl="8" indent="0">
              <a:buNone/>
              <a:defRPr sz="750"/>
            </a:lvl9pPr>
          </a:lstStyle>
          <a:p>
            <a:pPr lvl="0"/>
            <a:r>
              <a:rPr lang="en-US"/>
              <a:t>Click to edit Master title style</a:t>
            </a:r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3218"/>
            <a:ext cx="2949178" cy="1201261"/>
          </a:xfrm>
        </p:spPr>
        <p:txBody>
          <a:bodyPr anchor="b">
            <a:normAutofit/>
          </a:bodyPr>
          <a:lstStyle>
            <a:lvl1pPr lvl="0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391" y="741255"/>
            <a:ext cx="4629150" cy="3658604"/>
          </a:xfrm>
        </p:spPr>
        <p:txBody>
          <a:bodyPr anchor="t">
            <a:normAutofit/>
          </a:bodyPr>
          <a:lstStyle>
            <a:lvl1pPr marL="0" lvl="0" indent="0">
              <a:buNone/>
              <a:defRPr sz="2100"/>
            </a:lvl1pPr>
            <a:lvl2pPr marL="342900" lvl="1" indent="0">
              <a:buNone/>
              <a:defRPr sz="2100"/>
            </a:lvl2pPr>
            <a:lvl3pPr marL="685800" lvl="2" indent="0">
              <a:buNone/>
              <a:defRPr sz="1800"/>
            </a:lvl3pPr>
            <a:lvl4pPr marL="1028700" lvl="3" indent="0">
              <a:buNone/>
              <a:defRPr sz="1500"/>
            </a:lvl4pPr>
            <a:lvl5pPr marL="1371600" lvl="4" indent="0">
              <a:buNone/>
              <a:defRPr sz="1500"/>
            </a:lvl5pPr>
            <a:lvl6pPr marL="1714500" lvl="5" indent="0">
              <a:buNone/>
              <a:defRPr sz="1500"/>
            </a:lvl6pPr>
            <a:lvl7pPr marL="2057400" lvl="6" indent="0">
              <a:buNone/>
              <a:defRPr sz="1500"/>
            </a:lvl7pPr>
            <a:lvl8pPr marL="2400300" lvl="7" indent="0">
              <a:buNone/>
              <a:defRPr sz="1500"/>
            </a:lvl8pPr>
            <a:lvl9pPr marL="2743200" lvl="8" indent="0">
              <a:buNone/>
              <a:defRPr sz="1500"/>
            </a:lvl9pPr>
          </a:lstStyle>
          <a:p>
            <a:r>
              <a:rPr lang="en-US"/>
              <a:t>Click to add pictures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hasCustomPrompt="1"/>
          </p:nvPr>
        </p:nvSpPr>
        <p:spPr>
          <a:xfrm>
            <a:off x="629841" y="1544479"/>
            <a:ext cx="2949178" cy="2861338"/>
          </a:xfrm>
        </p:spPr>
        <p:txBody>
          <a:bodyPr>
            <a:normAutofit/>
          </a:bodyPr>
          <a:lstStyle>
            <a:lvl1pPr marL="0" lvl="0" indent="0">
              <a:buNone/>
              <a:defRPr sz="1600"/>
            </a:lvl1pPr>
            <a:lvl2pPr marL="342900" lvl="1" indent="0">
              <a:buNone/>
              <a:defRPr sz="1050"/>
            </a:lvl2pPr>
            <a:lvl3pPr marL="685800" lvl="2" indent="0">
              <a:buNone/>
              <a:defRPr sz="900"/>
            </a:lvl3pPr>
            <a:lvl4pPr marL="1028700" lvl="3" indent="0">
              <a:buNone/>
              <a:defRPr sz="750"/>
            </a:lvl4pPr>
            <a:lvl5pPr marL="1371600" lvl="4" indent="0">
              <a:buNone/>
              <a:defRPr sz="750"/>
            </a:lvl5pPr>
            <a:lvl6pPr marL="1714500" lvl="5" indent="0">
              <a:buNone/>
              <a:defRPr sz="750"/>
            </a:lvl6pPr>
            <a:lvl7pPr marL="2057400" lvl="6" indent="0">
              <a:buNone/>
              <a:defRPr sz="750"/>
            </a:lvl7pPr>
            <a:lvl8pPr marL="2400300" lvl="7" indent="0">
              <a:buNone/>
              <a:defRPr sz="750"/>
            </a:lvl8pPr>
            <a:lvl9pPr marL="2743200" lvl="8" indent="0">
              <a:buNone/>
              <a:defRPr sz="750"/>
            </a:lvl9pPr>
          </a:lstStyle>
          <a:p>
            <a:pPr lvl="0"/>
            <a:r>
              <a:rPr lang="en-US"/>
              <a:t>Click to edit Master title style</a:t>
            </a:r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472400"/>
            <a:ext cx="6858000" cy="1152000"/>
          </a:xfrm>
        </p:spPr>
        <p:txBody>
          <a:bodyPr anchor="b"/>
          <a:lstStyle>
            <a:lvl1pPr lvl="0" algn="ctr">
              <a:defRPr sz="4500" baseline="0">
                <a:solidFill>
                  <a:srgbClr val="63065F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689200"/>
            <a:ext cx="6858000" cy="666000"/>
          </a:xfrm>
        </p:spPr>
        <p:txBody>
          <a:bodyPr/>
          <a:lstStyle>
            <a:lvl1pPr marL="0" lv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342900" lvl="1" indent="0" algn="ctr">
              <a:buNone/>
              <a:defRPr sz="1500"/>
            </a:lvl2pPr>
            <a:lvl3pPr marL="685800" lvl="2" indent="0" algn="ctr">
              <a:buNone/>
              <a:defRPr sz="1350"/>
            </a:lvl3pPr>
            <a:lvl4pPr marL="1028700" lvl="3" indent="0" algn="ctr">
              <a:buNone/>
              <a:defRPr sz="1200"/>
            </a:lvl4pPr>
            <a:lvl5pPr marL="1371600" lvl="4" indent="0" algn="ctr">
              <a:buNone/>
              <a:defRPr sz="1200"/>
            </a:lvl5pPr>
            <a:lvl6pPr marL="1714500" lvl="5" indent="0" algn="ctr">
              <a:buNone/>
              <a:defRPr sz="1200"/>
            </a:lvl6pPr>
            <a:lvl7pPr marL="2057400" lvl="6" indent="0" algn="ctr">
              <a:buNone/>
              <a:defRPr sz="1200"/>
            </a:lvl7pPr>
            <a:lvl8pPr marL="2400300" lvl="7" indent="0" algn="ctr">
              <a:buNone/>
              <a:defRPr sz="1200"/>
            </a:lvl8pPr>
            <a:lvl9pPr marL="2743200" lvl="8" indent="0" algn="ctr">
              <a:buNone/>
              <a:defRPr sz="1200"/>
            </a:lvl9pPr>
          </a:lstStyle>
          <a:p>
            <a:r>
              <a:rPr lang="en-US"/>
              <a:t>SUBTITLE GOES HERE</a:t>
            </a:r>
          </a:p>
        </p:txBody>
      </p:sp>
      <p:pic>
        <p:nvPicPr>
          <p:cNvPr id="11" name="图片 10"/>
          <p:cNvPicPr/>
          <p:nvPr/>
        </p:nvPicPr>
        <p:blipFill>
          <a:blip r:embed="rId2"/>
          <a:stretch/>
        </p:blipFill>
        <p:spPr>
          <a:xfrm>
            <a:off x="1143000" y="223201"/>
            <a:ext cx="2108880" cy="52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lvl5pPr>
          </a:lstStyle>
          <a:p>
            <a: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pPr>
            <a:r>
              <a:rPr lang="en-US" sz="2100" b="0" i="0" u="none" strike="noStrike" kern="1200" spc="0" baseline="0">
                <a:solidFill>
                  <a:srgbClr val="000000"/>
                </a:solidFill>
                <a:latin typeface="Arial"/>
                <a:ea typeface="等线"/>
              </a:rPr>
              <a:t>Click to edit Master title style</a:t>
            </a:r>
            <a:endParaRPr lang="zh-CN" sz="2100" b="0" i="0" u="none" strike="noStrike" kern="1200" spc="0" baseline="0">
              <a:solidFill>
                <a:srgbClr val="000000"/>
              </a:solidFill>
              <a:latin typeface="Arial"/>
              <a:ea typeface="等线"/>
            </a:endParaRPr>
          </a:p>
          <a:p>
            <a: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pPr>
            <a:r>
              <a:rPr lang="en-US" sz="18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 Second level</a:t>
            </a:r>
            <a:endParaRPr lang="zh-CN" sz="18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pPr>
            <a:r>
              <a:rPr lang="en-US" sz="15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Third level</a:t>
            </a:r>
            <a:endParaRPr lang="zh-CN" sz="15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Forth level</a:t>
            </a:r>
            <a:endParaRPr lang="zh-CN" sz="135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099"/>
            <a:ext cx="7886700" cy="99509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486"/>
            <a:ext cx="7886700" cy="326652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zh-CN"/>
          </a:p>
          <a:p>
            <a:pPr lvl="1"/>
            <a:r>
              <a:rPr lang="en-US"/>
              <a:t> Second level</a:t>
            </a:r>
            <a:endParaRPr lang="zh-CN"/>
          </a:p>
          <a:p>
            <a:pPr lvl="2"/>
            <a:r>
              <a:rPr lang="en-US"/>
              <a:t>Third level</a:t>
            </a:r>
            <a:endParaRPr lang="zh-CN"/>
          </a:p>
          <a:p>
            <a:pPr lvl="3"/>
            <a:r>
              <a:rPr lang="en-US"/>
              <a:t>Forth level</a:t>
            </a:r>
            <a:endParaRPr lang="zh-CN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矩形 6"/>
          <p:cNvSpPr/>
          <p:nvPr/>
        </p:nvSpPr>
        <p:spPr>
          <a:xfrm>
            <a:off x="3" y="4809601"/>
            <a:ext cx="9143999" cy="342000"/>
          </a:xfrm>
          <a:prstGeom prst="rect">
            <a:avLst/>
          </a:prstGeom>
          <a:solidFill>
            <a:srgbClr val="63065F"/>
          </a:solidFill>
          <a:ln>
            <a:noFill/>
          </a:ln>
        </p:spPr>
        <p:txBody>
          <a:bodyPr anchor="ctr"/>
          <a:lstStyle/>
          <a:p>
            <a:pPr algn="ctr"/>
            <a:endParaRPr lang="zh-CN" sz="1007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hdr="0" ftr="0" dt="0"/>
  <p:txStyles>
    <p:titleStyle>
      <a:lvl1pPr lvl="0" algn="l" defTabSz="685800">
        <a:lnSpc>
          <a:spcPct val="90000"/>
        </a:lnSpc>
        <a:spcBef>
          <a:spcPct val="0"/>
        </a:spcBef>
        <a:buNone/>
        <a:defRPr sz="3300" kern="1200" baseline="0">
          <a:solidFill>
            <a:srgbClr val="63065F"/>
          </a:solidFill>
          <a:latin typeface="Arial"/>
          <a:ea typeface="等线 Light"/>
        </a:defRPr>
      </a:lvl1pPr>
    </p:titleStyle>
    <p:bodyStyle>
      <a:lvl1pPr marL="342900" lvl="0" indent="-342900" algn="l" defTabSz="685800">
        <a:lnSpc>
          <a:spcPct val="90000"/>
        </a:lnSpc>
        <a:spcBef>
          <a:spcPts val="750"/>
        </a:spcBef>
        <a:buClr>
          <a:srgbClr val="63065F"/>
        </a:buClr>
        <a:buFont typeface="Wingdings" charset="2"/>
        <a:buChar char="n"/>
        <a:defRPr sz="2100" kern="1200" baseline="0">
          <a:solidFill>
            <a:schemeClr val="tx1"/>
          </a:solidFill>
          <a:latin typeface="Arial"/>
          <a:ea typeface="等线"/>
        </a:defRPr>
      </a:lvl1pPr>
      <a:lvl2pPr marL="628650" lvl="1" indent="-285750" algn="l" defTabSz="685800">
        <a:lnSpc>
          <a:spcPct val="90000"/>
        </a:lnSpc>
        <a:spcBef>
          <a:spcPts val="375"/>
        </a:spcBef>
        <a:buClr>
          <a:srgbClr val="63065F"/>
        </a:buClr>
        <a:buFont typeface="Wingdings" charset="2"/>
        <a:buChar char="l"/>
        <a:defRPr sz="1800" kern="1200" baseline="0">
          <a:solidFill>
            <a:schemeClr val="tx1"/>
          </a:solidFill>
          <a:latin typeface="Calibri"/>
          <a:ea typeface="等线"/>
        </a:defRPr>
      </a:lvl2pPr>
      <a:lvl3pPr marL="971550" lvl="2" indent="-285750" algn="l" defTabSz="685800">
        <a:lnSpc>
          <a:spcPct val="90000"/>
        </a:lnSpc>
        <a:spcBef>
          <a:spcPts val="375"/>
        </a:spcBef>
        <a:buClr>
          <a:srgbClr val="630662"/>
        </a:buClr>
        <a:buFont typeface="Calibri" charset="0"/>
        <a:buChar char="–"/>
        <a:defRPr sz="1500" kern="1200" baseline="0">
          <a:solidFill>
            <a:schemeClr val="tx1"/>
          </a:solidFill>
          <a:latin typeface="Calibri"/>
          <a:ea typeface="等线"/>
        </a:defRPr>
      </a:lvl3pPr>
      <a:lvl4pPr marL="1314450" lvl="3" indent="-285750" algn="l" defTabSz="685800">
        <a:lnSpc>
          <a:spcPct val="90000"/>
        </a:lnSpc>
        <a:spcBef>
          <a:spcPts val="375"/>
        </a:spcBef>
        <a:buClr>
          <a:srgbClr val="63065F"/>
        </a:buClr>
        <a:buFont typeface="Calibri" charset="0"/>
        <a:buChar char="»"/>
        <a:defRPr sz="1350" kern="1200" baseline="0">
          <a:solidFill>
            <a:schemeClr val="tx1"/>
          </a:solidFill>
          <a:latin typeface="Calibri"/>
          <a:ea typeface="等线"/>
        </a:defRPr>
      </a:lvl4pPr>
      <a:lvl5pPr marL="1543050" lvl="4" indent="-171450" algn="l" defTabSz="685800">
        <a:lnSpc>
          <a:spcPct val="90000"/>
        </a:lnSpc>
        <a:spcBef>
          <a:spcPts val="375"/>
        </a:spcBef>
        <a:buClr>
          <a:srgbClr val="63065F"/>
        </a:buClr>
        <a:buFont typeface="Arial" charset="0"/>
        <a:buChar char="•"/>
        <a:defRPr sz="1350" kern="1200" baseline="0">
          <a:solidFill>
            <a:schemeClr val="tx1"/>
          </a:solidFill>
          <a:latin typeface="Calibri"/>
          <a:ea typeface="等线"/>
        </a:defRPr>
      </a:lvl5pPr>
      <a:lvl6pPr marL="1885950" lvl="5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6pPr>
      <a:lvl7pPr marL="2228850" lvl="6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7pPr>
      <a:lvl8pPr marL="2571750" lvl="7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8pPr>
      <a:lvl9pPr marL="2914650" lvl="8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9pPr>
    </p:bodyStyle>
    <p:otherStyle>
      <a:lvl1pPr marL="0" lvl="0" algn="l" defTabSz="685800">
        <a:defRPr sz="1350" kern="1200">
          <a:solidFill>
            <a:schemeClr val="tx1"/>
          </a:solidFill>
          <a:latin typeface="Calibri"/>
          <a:ea typeface="等线"/>
        </a:defRPr>
      </a:lvl1pPr>
      <a:lvl2pPr marL="342900" lvl="1" algn="l" defTabSz="685800">
        <a:defRPr sz="1350" kern="1200">
          <a:solidFill>
            <a:schemeClr val="tx1"/>
          </a:solidFill>
          <a:latin typeface="Calibri"/>
          <a:ea typeface="等线"/>
        </a:defRPr>
      </a:lvl2pPr>
      <a:lvl3pPr marL="685800" lvl="2" algn="l" defTabSz="685800">
        <a:defRPr sz="1350" kern="1200">
          <a:solidFill>
            <a:schemeClr val="tx1"/>
          </a:solidFill>
          <a:latin typeface="Calibri"/>
          <a:ea typeface="等线"/>
        </a:defRPr>
      </a:lvl3pPr>
      <a:lvl4pPr marL="1028700" lvl="3" algn="l" defTabSz="685800">
        <a:defRPr sz="1350" kern="1200">
          <a:solidFill>
            <a:schemeClr val="tx1"/>
          </a:solidFill>
          <a:latin typeface="Calibri"/>
          <a:ea typeface="等线"/>
        </a:defRPr>
      </a:lvl4pPr>
      <a:lvl5pPr marL="1371600" lvl="4" algn="l" defTabSz="685800">
        <a:defRPr sz="1350" kern="1200">
          <a:solidFill>
            <a:schemeClr val="tx1"/>
          </a:solidFill>
          <a:latin typeface="Calibri"/>
          <a:ea typeface="等线"/>
        </a:defRPr>
      </a:lvl5pPr>
      <a:lvl6pPr marL="1714500" lvl="5" algn="l" defTabSz="685800">
        <a:defRPr sz="1350" kern="1200">
          <a:solidFill>
            <a:schemeClr val="tx1"/>
          </a:solidFill>
          <a:latin typeface="Calibri"/>
          <a:ea typeface="等线"/>
        </a:defRPr>
      </a:lvl6pPr>
      <a:lvl7pPr marL="2057400" lvl="6" algn="l" defTabSz="685800">
        <a:defRPr sz="1350" kern="1200">
          <a:solidFill>
            <a:schemeClr val="tx1"/>
          </a:solidFill>
          <a:latin typeface="Calibri"/>
          <a:ea typeface="等线"/>
        </a:defRPr>
      </a:lvl7pPr>
      <a:lvl8pPr marL="2400300" lvl="7" algn="l" defTabSz="685800">
        <a:defRPr sz="1350" kern="1200">
          <a:solidFill>
            <a:schemeClr val="tx1"/>
          </a:solidFill>
          <a:latin typeface="Calibri"/>
          <a:ea typeface="等线"/>
        </a:defRPr>
      </a:lvl8pPr>
      <a:lvl9pPr marL="2743200" lvl="8" algn="l" defTabSz="685800">
        <a:defRPr sz="1350" kern="1200">
          <a:solidFill>
            <a:schemeClr val="tx1"/>
          </a:solidFill>
          <a:latin typeface="Calibri"/>
          <a:ea typeface="等线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50400" y="360000"/>
            <a:ext cx="7707600" cy="4896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0400" y="972000"/>
            <a:ext cx="7707600" cy="36504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pPr>
            <a:r>
              <a:rPr lang="en-US" sz="2100" b="0" i="0" u="none" strike="noStrike" kern="1200" spc="0" baseline="0">
                <a:solidFill>
                  <a:srgbClr val="000000"/>
                </a:solidFill>
                <a:latin typeface="Arial"/>
                <a:ea typeface="等线"/>
              </a:rPr>
              <a:t>Click to edit Master title style</a:t>
            </a:r>
            <a:endParaRPr lang="zh-CN" sz="2100" b="0" i="0" u="none" strike="noStrike" kern="1200" spc="0" baseline="0">
              <a:solidFill>
                <a:srgbClr val="000000"/>
              </a:solidFill>
              <a:latin typeface="Arial"/>
              <a:ea typeface="等线"/>
            </a:endParaRPr>
          </a:p>
          <a:p>
            <a: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pPr>
            <a:r>
              <a:rPr lang="en-US" sz="18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 Second level</a:t>
            </a:r>
            <a:endParaRPr lang="zh-CN" sz="18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pPr>
            <a:r>
              <a:rPr lang="en-US" sz="15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Third level</a:t>
            </a:r>
            <a:endParaRPr lang="zh-CN" sz="15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Forth level</a:t>
            </a:r>
            <a:endParaRPr lang="zh-CN" sz="135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Fifth level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-2"/>
            <a:ext cx="453710" cy="5148000"/>
          </a:xfrm>
          <a:prstGeom prst="rect">
            <a:avLst/>
          </a:prstGeom>
          <a:solidFill>
            <a:srgbClr val="63065F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 ftr="0" dt="0"/>
  <p:txStyles>
    <p:titleStyle>
      <a:lvl1pPr lvl="0" algn="l" defTabSz="914400">
        <a:lnSpc>
          <a:spcPct val="90000"/>
        </a:lnSpc>
        <a:spcBef>
          <a:spcPct val="0"/>
        </a:spcBef>
        <a:buNone/>
        <a:defRPr sz="2800" kern="1200" baseline="0">
          <a:solidFill>
            <a:srgbClr val="63065F"/>
          </a:solidFill>
          <a:latin typeface="Arial"/>
          <a:ea typeface="等线 Light"/>
        </a:defRPr>
      </a:lvl1pPr>
    </p:titleStyle>
    <p:bodyStyle>
      <a:lvl1pPr marL="342900" lvl="0" indent="-342900" algn="l" defTabSz="685800">
        <a:lnSpc>
          <a:spcPct val="90000"/>
        </a:lnSpc>
        <a:spcBef>
          <a:spcPts val="750"/>
        </a:spcBef>
        <a:spcAft>
          <a:spcPts val="0"/>
        </a:spcAft>
        <a:buClr>
          <a:srgbClr val="63065F"/>
        </a:buClr>
        <a:buFont typeface="Wingdings" charset="2"/>
        <a:buChar char="n"/>
        <a:defRPr sz="2800" kern="1200">
          <a:solidFill>
            <a:schemeClr val="tx1"/>
          </a:solidFill>
          <a:latin typeface="等线"/>
          <a:ea typeface="等线"/>
        </a:defRPr>
      </a:lvl1pPr>
      <a:lvl2pPr marL="628650" lvl="1" indent="-285750" algn="l" defTabSz="685800">
        <a:lnSpc>
          <a:spcPct val="90000"/>
        </a:lnSpc>
        <a:spcBef>
          <a:spcPts val="375"/>
        </a:spcBef>
        <a:spcAft>
          <a:spcPts val="0"/>
        </a:spcAft>
        <a:buClr>
          <a:srgbClr val="63065F"/>
        </a:buClr>
        <a:buFont typeface="Wingdings" charset="2"/>
        <a:buChar char="l"/>
        <a:defRPr sz="2400" kern="1200">
          <a:solidFill>
            <a:schemeClr val="tx1"/>
          </a:solidFill>
          <a:latin typeface="等线"/>
          <a:ea typeface="等线"/>
        </a:defRPr>
      </a:lvl2pPr>
      <a:lvl3pPr marL="971550" lvl="2" indent="-285750" algn="l" defTabSz="685800">
        <a:lnSpc>
          <a:spcPct val="90000"/>
        </a:lnSpc>
        <a:spcBef>
          <a:spcPts val="375"/>
        </a:spcBef>
        <a:spcAft>
          <a:spcPts val="0"/>
        </a:spcAft>
        <a:buClr>
          <a:srgbClr val="630662"/>
        </a:buClr>
        <a:buFont typeface="Calibri" charset="0"/>
        <a:buChar char="–"/>
        <a:defRPr sz="2000" kern="1200">
          <a:solidFill>
            <a:schemeClr val="tx1"/>
          </a:solidFill>
          <a:latin typeface="等线"/>
          <a:ea typeface="等线"/>
        </a:defRPr>
      </a:lvl3pPr>
      <a:lvl4pPr marL="1314450" lvl="3" indent="-285750" algn="l" defTabSz="685800">
        <a:lnSpc>
          <a:spcPct val="90000"/>
        </a:lnSpc>
        <a:spcBef>
          <a:spcPts val="375"/>
        </a:spcBef>
        <a:spcAft>
          <a:spcPts val="0"/>
        </a:spcAft>
        <a:buClr>
          <a:srgbClr val="63065F"/>
        </a:buClr>
        <a:buFont typeface="Calibri" charset="0"/>
        <a:buChar char="»"/>
        <a:defRPr sz="1800" kern="1200">
          <a:solidFill>
            <a:schemeClr val="tx1"/>
          </a:solidFill>
          <a:latin typeface="等线"/>
          <a:ea typeface="等线"/>
        </a:defRPr>
      </a:lvl4pPr>
      <a:lvl5pPr marL="1543050" lvl="4" indent="-171450" algn="l" defTabSz="685800">
        <a:lnSpc>
          <a:spcPct val="90000"/>
        </a:lnSpc>
        <a:spcBef>
          <a:spcPts val="375"/>
        </a:spcBef>
        <a:spcAft>
          <a:spcPts val="0"/>
        </a:spcAft>
        <a:buClr>
          <a:srgbClr val="63065F"/>
        </a:buClr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等线"/>
          <a:ea typeface="等线"/>
        </a:defRPr>
      </a:lvl1pPr>
      <a:lvl2pPr marL="457200" lvl="1" algn="l" defTabSz="914400">
        <a:defRPr sz="1800" kern="1200">
          <a:solidFill>
            <a:schemeClr val="tx1"/>
          </a:solidFill>
          <a:latin typeface="等线"/>
          <a:ea typeface="等线"/>
        </a:defRPr>
      </a:lvl2pPr>
      <a:lvl3pPr marL="914400" lvl="2" algn="l" defTabSz="914400">
        <a:defRPr sz="1800" kern="1200">
          <a:solidFill>
            <a:schemeClr val="tx1"/>
          </a:solidFill>
          <a:latin typeface="等线"/>
          <a:ea typeface="等线"/>
        </a:defRPr>
      </a:lvl3pPr>
      <a:lvl4pPr marL="1371600" lvl="3" algn="l" defTabSz="914400">
        <a:defRPr sz="1800" kern="1200">
          <a:solidFill>
            <a:schemeClr val="tx1"/>
          </a:solidFill>
          <a:latin typeface="等线"/>
          <a:ea typeface="等线"/>
        </a:defRPr>
      </a:lvl4pPr>
      <a:lvl5pPr marL="1828800" lvl="4" algn="l" defTabSz="914400">
        <a:defRPr sz="1800" kern="1200">
          <a:solidFill>
            <a:schemeClr val="tx1"/>
          </a:solidFill>
          <a:latin typeface="等线"/>
          <a:ea typeface="等线"/>
        </a:defRPr>
      </a:lvl5pPr>
      <a:lvl6pPr marL="2286000" lvl="5" algn="l" defTabSz="914400">
        <a:defRPr sz="1800" kern="1200">
          <a:solidFill>
            <a:schemeClr val="tx1"/>
          </a:solidFill>
          <a:latin typeface="等线"/>
          <a:ea typeface="等线"/>
        </a:defRPr>
      </a:lvl6pPr>
      <a:lvl7pPr marL="2743200" lvl="6" algn="l" defTabSz="914400">
        <a:defRPr sz="1800" kern="1200">
          <a:solidFill>
            <a:schemeClr val="tx1"/>
          </a:solidFill>
          <a:latin typeface="等线"/>
          <a:ea typeface="等线"/>
        </a:defRPr>
      </a:lvl7pPr>
      <a:lvl8pPr marL="3200400" lvl="7" algn="l" defTabSz="914400">
        <a:defRPr sz="1800" kern="1200">
          <a:solidFill>
            <a:schemeClr val="tx1"/>
          </a:solidFill>
          <a:latin typeface="等线"/>
          <a:ea typeface="等线"/>
        </a:defRPr>
      </a:lvl8pPr>
      <a:lvl9pPr marL="3657600" lvl="8" algn="l" defTabSz="914400">
        <a:defRPr sz="1800" kern="1200">
          <a:solidFill>
            <a:schemeClr val="tx1"/>
          </a:solidFill>
          <a:latin typeface="等线"/>
          <a:ea typeface="等线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6" y="43545"/>
            <a:ext cx="982593" cy="979200"/>
          </a:xfrm>
          <a:prstGeom prst="rect">
            <a:avLst/>
          </a:prstGeom>
        </p:spPr>
      </p:pic>
      <p:sp>
        <p:nvSpPr>
          <p:cNvPr id="19" name="内容占位符 1"/>
          <p:cNvSpPr>
            <a:spLocks noGrp="1"/>
          </p:cNvSpPr>
          <p:nvPr>
            <p:ph idx="1"/>
          </p:nvPr>
        </p:nvSpPr>
        <p:spPr>
          <a:xfrm>
            <a:off x="213204" y="1065776"/>
            <a:ext cx="7894864" cy="3636000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Skeleton </a:t>
            </a: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 coarse-grained directed tree)</a:t>
            </a:r>
            <a:endParaRPr lang="en-US" altLang="zh-CN" sz="2400" dirty="0" smtClean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4000"/>
              </a:lnSpc>
            </a:pP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Span</a:t>
            </a:r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minimum </a:t>
            </a: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semantic </a:t>
            </a: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endParaRPr lang="en-US" altLang="zh-CN" sz="2400" dirty="0" smtClean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4000"/>
              </a:lnSpc>
            </a:pP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Attachment relation: seven dependency </a:t>
            </a: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</a:t>
            </a:r>
            <a:endParaRPr lang="en-US" altLang="zh-CN" sz="2400" dirty="0" smtClean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95649" y="2992311"/>
            <a:ext cx="4037596" cy="389965"/>
          </a:xfrm>
          <a:prstGeom prst="rect">
            <a:avLst/>
          </a:prstGeom>
          <a:solidFill>
            <a:schemeClr val="bg1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altLang="zh-CN" sz="2400" u="sng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</a:t>
            </a:r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had a </a:t>
            </a:r>
            <a:r>
              <a:rPr lang="en-US" altLang="zh-CN" sz="2400" u="sng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</a:t>
            </a:r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zh-CN" sz="24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35217" y="3763173"/>
            <a:ext cx="3592286" cy="399489"/>
          </a:xfrm>
          <a:prstGeom prst="rect">
            <a:avLst/>
          </a:prstGeom>
          <a:solidFill>
            <a:schemeClr val="bg1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Miley Cyrus acted </a:t>
            </a: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endParaRPr lang="en-US" altLang="zh-CN" sz="24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48731" y="3763173"/>
            <a:ext cx="3181350" cy="399489"/>
          </a:xfrm>
          <a:prstGeom prst="rect">
            <a:avLst/>
          </a:prstGeom>
          <a:solidFill>
            <a:schemeClr val="bg1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named Tom </a:t>
            </a: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Vaughan</a:t>
            </a:r>
            <a:endParaRPr lang="en-US" altLang="zh-CN" sz="24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496399" y="3323220"/>
            <a:ext cx="7182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</a:t>
            </a:r>
            <a:endParaRPr lang="zh-CN" altLang="en-US" sz="24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474994" y="3339548"/>
            <a:ext cx="14764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acl:relcl</a:t>
            </a:r>
            <a:endParaRPr lang="zh-CN" altLang="en-US" sz="24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/>
          <p:cNvCxnSpPr>
            <a:endCxn id="22" idx="0"/>
          </p:cNvCxnSpPr>
          <p:nvPr/>
        </p:nvCxnSpPr>
        <p:spPr>
          <a:xfrm flipH="1">
            <a:off x="2331360" y="3340788"/>
            <a:ext cx="1569586" cy="422385"/>
          </a:xfrm>
          <a:prstGeom prst="straightConnector1">
            <a:avLst/>
          </a:prstGeom>
          <a:ln w="12700">
            <a:solidFill>
              <a:srgbClr val="6306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23" idx="0"/>
          </p:cNvCxnSpPr>
          <p:nvPr/>
        </p:nvCxnSpPr>
        <p:spPr>
          <a:xfrm>
            <a:off x="5648781" y="3340788"/>
            <a:ext cx="1190625" cy="422385"/>
          </a:xfrm>
          <a:prstGeom prst="straightConnector1">
            <a:avLst/>
          </a:prstGeom>
          <a:ln w="12700">
            <a:solidFill>
              <a:srgbClr val="6306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93912" y="2722511"/>
            <a:ext cx="8526238" cy="0"/>
          </a:xfrm>
          <a:prstGeom prst="line">
            <a:avLst/>
          </a:prstGeom>
          <a:ln w="12700">
            <a:solidFill>
              <a:srgbClr val="63065F"/>
            </a:solidFill>
            <a:prstDash val="lgDash"/>
            <a:miter/>
          </a:ln>
        </p:spPr>
      </p:cxnSp>
      <p:sp>
        <p:nvSpPr>
          <p:cNvPr id="37" name="矩形 36"/>
          <p:cNvSpPr/>
          <p:nvPr/>
        </p:nvSpPr>
        <p:spPr>
          <a:xfrm>
            <a:off x="231323" y="4341533"/>
            <a:ext cx="868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rtl="0">
              <a:defRPr/>
            </a:pPr>
            <a:r>
              <a:rPr lang="zh-CN" altLang="en-US" sz="20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movie that Miley Cyrus acted in had a director named Tom Vaughan ?</a:t>
            </a:r>
          </a:p>
        </p:txBody>
      </p:sp>
      <p:sp>
        <p:nvSpPr>
          <p:cNvPr id="38" name="矩形 37"/>
          <p:cNvSpPr/>
          <p:nvPr/>
        </p:nvSpPr>
        <p:spPr>
          <a:xfrm>
            <a:off x="3926580" y="4820595"/>
            <a:ext cx="441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ode: </a:t>
            </a: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://github.com/nju-websoft/SPARQA</a:t>
            </a:r>
          </a:p>
        </p:txBody>
      </p:sp>
      <p:sp>
        <p:nvSpPr>
          <p:cNvPr id="39" name="矩形 38"/>
          <p:cNvSpPr/>
          <p:nvPr/>
        </p:nvSpPr>
        <p:spPr>
          <a:xfrm>
            <a:off x="243101" y="4798927"/>
            <a:ext cx="3419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mail: ywsun@smail.nju.edu.cn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659" y="43545"/>
            <a:ext cx="929479" cy="1163623"/>
          </a:xfrm>
          <a:prstGeom prst="rect">
            <a:avLst/>
          </a:prstGeom>
        </p:spPr>
      </p:pic>
      <p:sp>
        <p:nvSpPr>
          <p:cNvPr id="41" name="标题 2"/>
          <p:cNvSpPr txBox="1">
            <a:spLocks/>
          </p:cNvSpPr>
          <p:nvPr/>
        </p:nvSpPr>
        <p:spPr>
          <a:xfrm>
            <a:off x="1233198" y="178846"/>
            <a:ext cx="6651171" cy="751629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rgbClr val="63065F"/>
                </a:solidFill>
                <a:latin typeface="Arial"/>
                <a:ea typeface="等线 Light"/>
              </a:defRPr>
            </a:lvl1pPr>
          </a:lstStyle>
          <a:p>
            <a:r>
              <a:rPr lang="en-US" altLang="zh-CN" sz="2400" dirty="0" smtClean="0"/>
              <a:t>SPARQA: Skeleton-based Semantic Parsing for Complex Questions over Knowledge Bases</a:t>
            </a:r>
            <a:endParaRPr lang="zh-CN" altLang="en-US" sz="2400" dirty="0"/>
          </a:p>
        </p:txBody>
      </p:sp>
      <p:cxnSp>
        <p:nvCxnSpPr>
          <p:cNvPr id="45" name="直接连接符 44"/>
          <p:cNvCxnSpPr/>
          <p:nvPr/>
        </p:nvCxnSpPr>
        <p:spPr>
          <a:xfrm>
            <a:off x="270354" y="2712986"/>
            <a:ext cx="0" cy="2098084"/>
          </a:xfrm>
          <a:prstGeom prst="line">
            <a:avLst/>
          </a:prstGeom>
          <a:ln w="12700">
            <a:solidFill>
              <a:srgbClr val="63065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8842854" y="2700843"/>
            <a:ext cx="0" cy="2098084"/>
          </a:xfrm>
          <a:prstGeom prst="line">
            <a:avLst/>
          </a:prstGeom>
          <a:ln w="12700">
            <a:solidFill>
              <a:srgbClr val="63065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29029" y="2869694"/>
            <a:ext cx="1175550" cy="400110"/>
          </a:xfrm>
          <a:prstGeom prst="rect">
            <a:avLst/>
          </a:prstGeom>
          <a:solidFill>
            <a:srgbClr val="ED7D31"/>
          </a:solidFill>
          <a:ln w="12700">
            <a:noFill/>
          </a:ln>
        </p:spPr>
        <p:txBody>
          <a:bodyPr wrap="square">
            <a:spAutoFit/>
          </a:bodyPr>
          <a:lstStyle/>
          <a:p>
            <a:pPr algn="ctr" defTabSz="914400" rtl="0">
              <a:defRPr/>
            </a:pPr>
            <a:r>
              <a:rPr lang="en-US" altLang="zh-CN" sz="20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Skeleton</a:t>
            </a:r>
            <a:endParaRPr lang="en-US" altLang="zh-CN" sz="20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54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6" y="43545"/>
            <a:ext cx="982593" cy="979200"/>
          </a:xfrm>
          <a:prstGeom prst="rect">
            <a:avLst/>
          </a:prstGeom>
        </p:spPr>
      </p:pic>
      <p:sp>
        <p:nvSpPr>
          <p:cNvPr id="19" name="内容占位符 1"/>
          <p:cNvSpPr>
            <a:spLocks noGrp="1"/>
          </p:cNvSpPr>
          <p:nvPr>
            <p:ph idx="1"/>
          </p:nvPr>
        </p:nvSpPr>
        <p:spPr>
          <a:xfrm>
            <a:off x="213204" y="1065776"/>
            <a:ext cx="7894864" cy="3636000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BERT-based</a:t>
            </a:r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Parsing</a:t>
            </a:r>
            <a:endParaRPr lang="en-US" altLang="zh-CN" sz="2400" dirty="0" smtClean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926580" y="4820595"/>
            <a:ext cx="441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ode: </a:t>
            </a: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://github.com/nju-websoft/SPARQA</a:t>
            </a:r>
          </a:p>
        </p:txBody>
      </p:sp>
      <p:sp>
        <p:nvSpPr>
          <p:cNvPr id="39" name="矩形 38"/>
          <p:cNvSpPr/>
          <p:nvPr/>
        </p:nvSpPr>
        <p:spPr>
          <a:xfrm>
            <a:off x="243101" y="4798927"/>
            <a:ext cx="3419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mail: ywsun@smail.nju.edu.cn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659" y="43545"/>
            <a:ext cx="929479" cy="1163623"/>
          </a:xfrm>
          <a:prstGeom prst="rect">
            <a:avLst/>
          </a:prstGeom>
        </p:spPr>
      </p:pic>
      <p:sp>
        <p:nvSpPr>
          <p:cNvPr id="41" name="标题 2"/>
          <p:cNvSpPr txBox="1">
            <a:spLocks/>
          </p:cNvSpPr>
          <p:nvPr/>
        </p:nvSpPr>
        <p:spPr>
          <a:xfrm>
            <a:off x="1233198" y="178846"/>
            <a:ext cx="6651171" cy="751629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rgbClr val="63065F"/>
                </a:solidFill>
                <a:latin typeface="Arial"/>
                <a:ea typeface="等线 Light"/>
              </a:defRPr>
            </a:lvl1pPr>
          </a:lstStyle>
          <a:p>
            <a:r>
              <a:rPr lang="en-US" altLang="zh-CN" sz="2400" dirty="0" smtClean="0"/>
              <a:t>SPARQA: Skeleton-based Semantic Parsing for Complex Questions over Knowledge Bases</a:t>
            </a: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1029676" y="3526053"/>
            <a:ext cx="3129006" cy="528429"/>
          </a:xfrm>
          <a:prstGeom prst="rect">
            <a:avLst/>
          </a:prstGeom>
          <a:solidFill>
            <a:schemeClr val="bg1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movie that Miley Cyrus acted in had a </a:t>
            </a:r>
            <a:r>
              <a:rPr lang="en-US" altLang="zh-CN" sz="1800" u="sng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</a:t>
            </a:r>
            <a:r>
              <a:rPr lang="en-US" altLang="zh-CN" sz="18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US" altLang="zh-CN" sz="18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96142" y="4423814"/>
            <a:ext cx="2356813" cy="339167"/>
          </a:xfrm>
          <a:prstGeom prst="rect">
            <a:avLst/>
          </a:prstGeom>
          <a:solidFill>
            <a:schemeClr val="bg1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named Tom </a:t>
            </a:r>
            <a:r>
              <a:rPr lang="en-US" altLang="zh-CN" sz="18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Vaughan</a:t>
            </a:r>
            <a:endParaRPr lang="en-US" altLang="zh-CN" sz="18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84983" y="4070540"/>
            <a:ext cx="550957" cy="369332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</a:t>
            </a:r>
            <a:endParaRPr lang="zh-CN" altLang="en-US" sz="18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3262731" y="4024390"/>
            <a:ext cx="252107" cy="399424"/>
          </a:xfrm>
          <a:prstGeom prst="straightConnector1">
            <a:avLst/>
          </a:prstGeom>
          <a:ln w="12700">
            <a:solidFill>
              <a:srgbClr val="6306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351456" y="3562820"/>
            <a:ext cx="3031221" cy="291166"/>
          </a:xfrm>
          <a:prstGeom prst="rect">
            <a:avLst/>
          </a:prstGeom>
          <a:solidFill>
            <a:schemeClr val="bg1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altLang="zh-CN" sz="1800" u="sng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</a:t>
            </a:r>
            <a:r>
              <a:rPr lang="en-US" altLang="zh-CN" sz="18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had a </a:t>
            </a:r>
            <a:r>
              <a:rPr lang="en-US" altLang="zh-CN" sz="1800" u="sng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</a:t>
            </a:r>
            <a:r>
              <a:rPr lang="en-US" altLang="zh-CN" sz="18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zh-CN" sz="18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696062" y="4416133"/>
            <a:ext cx="2788422" cy="328673"/>
          </a:xfrm>
          <a:prstGeom prst="rect">
            <a:avLst/>
          </a:prstGeom>
          <a:solidFill>
            <a:schemeClr val="bg1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Miley Cyrus acted </a:t>
            </a:r>
            <a:r>
              <a:rPr lang="en-US" altLang="zh-CN" sz="18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endParaRPr lang="en-US" altLang="zh-CN" sz="18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785948" y="4423814"/>
            <a:ext cx="1178066" cy="340431"/>
          </a:xfrm>
          <a:prstGeom prst="rect">
            <a:avLst/>
          </a:prstGeom>
          <a:solidFill>
            <a:schemeClr val="bg1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8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amed</a:t>
            </a:r>
            <a:r>
              <a:rPr lang="zh-CN" altLang="en-US" sz="18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altLang="zh-CN" sz="18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230837" y="3943482"/>
            <a:ext cx="523646" cy="369332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</a:t>
            </a:r>
            <a:endParaRPr lang="zh-CN" altLang="en-US" sz="18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258287" y="3987392"/>
            <a:ext cx="1048267" cy="369332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altLang="zh-CN" sz="1800" dirty="0" err="1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acl:relcl</a:t>
            </a:r>
            <a:endParaRPr lang="zh-CN" altLang="en-US" sz="18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直接箭头连接符 35"/>
          <p:cNvCxnSpPr>
            <a:endCxn id="31" idx="0"/>
          </p:cNvCxnSpPr>
          <p:nvPr/>
        </p:nvCxnSpPr>
        <p:spPr>
          <a:xfrm flipH="1">
            <a:off x="6090273" y="3809884"/>
            <a:ext cx="258819" cy="606249"/>
          </a:xfrm>
          <a:prstGeom prst="straightConnector1">
            <a:avLst/>
          </a:prstGeom>
          <a:ln w="12700">
            <a:solidFill>
              <a:srgbClr val="6306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32" idx="0"/>
          </p:cNvCxnSpPr>
          <p:nvPr/>
        </p:nvCxnSpPr>
        <p:spPr>
          <a:xfrm>
            <a:off x="7729544" y="3809884"/>
            <a:ext cx="645437" cy="613930"/>
          </a:xfrm>
          <a:prstGeom prst="straightConnector1">
            <a:avLst/>
          </a:prstGeom>
          <a:ln w="12700">
            <a:solidFill>
              <a:srgbClr val="6306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18848" y="3521855"/>
            <a:ext cx="793416" cy="338554"/>
          </a:xfrm>
          <a:prstGeom prst="rect">
            <a:avLst/>
          </a:prstGeom>
          <a:solidFill>
            <a:srgbClr val="ED7D31"/>
          </a:solidFill>
          <a:ln w="12700">
            <a:noFill/>
          </a:ln>
        </p:spPr>
        <p:txBody>
          <a:bodyPr wrap="square">
            <a:spAutoFit/>
          </a:bodyPr>
          <a:lstStyle/>
          <a:p>
            <a:pPr defTabSz="914400" rtl="0">
              <a:defRPr/>
            </a:pPr>
            <a:r>
              <a:rPr lang="en-US" altLang="zh-CN" sz="16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altLang="zh-CN" sz="16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zh-CN" sz="16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357612" y="3526063"/>
            <a:ext cx="792326" cy="338554"/>
          </a:xfrm>
          <a:prstGeom prst="rect">
            <a:avLst/>
          </a:prstGeom>
          <a:solidFill>
            <a:srgbClr val="ED7D31"/>
          </a:solidFill>
          <a:ln w="12700">
            <a:noFill/>
          </a:ln>
        </p:spPr>
        <p:txBody>
          <a:bodyPr wrap="square">
            <a:spAutoFit/>
          </a:bodyPr>
          <a:lstStyle/>
          <a:p>
            <a:pPr defTabSz="914400" rtl="0">
              <a:defRPr/>
            </a:pPr>
            <a:r>
              <a:rPr lang="en-US" altLang="zh-CN" sz="16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endParaRPr lang="en-US" altLang="zh-CN" sz="16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41" y="1513441"/>
            <a:ext cx="2798889" cy="1950851"/>
          </a:xfrm>
          <a:prstGeom prst="rect">
            <a:avLst/>
          </a:prstGeom>
          <a:ln w="12700">
            <a:noFill/>
            <a:prstDash val="dash"/>
          </a:ln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414" y="1456815"/>
            <a:ext cx="3148552" cy="1945980"/>
          </a:xfrm>
          <a:prstGeom prst="rect">
            <a:avLst/>
          </a:prstGeom>
          <a:ln w="9525">
            <a:solidFill>
              <a:srgbClr val="63065F"/>
            </a:solidFill>
            <a:prstDash val="dash"/>
          </a:ln>
        </p:spPr>
      </p:pic>
      <p:cxnSp>
        <p:nvCxnSpPr>
          <p:cNvPr id="61" name="直接连接符 60"/>
          <p:cNvCxnSpPr/>
          <p:nvPr/>
        </p:nvCxnSpPr>
        <p:spPr>
          <a:xfrm>
            <a:off x="4272819" y="3483651"/>
            <a:ext cx="0" cy="1315276"/>
          </a:xfrm>
          <a:prstGeom prst="line">
            <a:avLst/>
          </a:prstGeom>
          <a:ln w="12700">
            <a:solidFill>
              <a:srgbClr val="63065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89814" y="3469356"/>
            <a:ext cx="8952866" cy="0"/>
          </a:xfrm>
          <a:prstGeom prst="line">
            <a:avLst/>
          </a:prstGeom>
          <a:ln w="12700">
            <a:solidFill>
              <a:srgbClr val="63065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89814" y="3483651"/>
            <a:ext cx="0" cy="1315276"/>
          </a:xfrm>
          <a:prstGeom prst="line">
            <a:avLst/>
          </a:prstGeom>
          <a:ln w="12700">
            <a:solidFill>
              <a:srgbClr val="63065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9042680" y="3470510"/>
            <a:ext cx="0" cy="1315276"/>
          </a:xfrm>
          <a:prstGeom prst="line">
            <a:avLst/>
          </a:prstGeom>
          <a:ln w="12700">
            <a:solidFill>
              <a:srgbClr val="63065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右箭头 126"/>
          <p:cNvSpPr/>
          <p:nvPr/>
        </p:nvSpPr>
        <p:spPr>
          <a:xfrm>
            <a:off x="4246264" y="2348708"/>
            <a:ext cx="148382" cy="166192"/>
          </a:xfrm>
          <a:prstGeom prst="rightArrow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1480460" y="2188029"/>
            <a:ext cx="2659536" cy="634033"/>
          </a:xfrm>
          <a:prstGeom prst="rect">
            <a:avLst/>
          </a:prstGeom>
          <a:noFill/>
          <a:ln w="9525">
            <a:solidFill>
              <a:srgbClr val="63065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50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3405</TotalTime>
  <Words>134</Words>
  <Application>Microsoft Office PowerPoint</Application>
  <PresentationFormat>自定义</PresentationFormat>
  <Paragraphs>31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Calibri</vt:lpstr>
      <vt:lpstr>Wingdings</vt:lpstr>
      <vt:lpstr>Office 主题​​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SPARQA: Skeleton-based Semantic Parsing for Complex Questions over Knowledge Bases</dc:title>
  <dc:creator>ywsun</dc:creator>
  <cp:lastModifiedBy>ywsun</cp:lastModifiedBy>
  <cp:revision>2868</cp:revision>
  <dcterms:modified xsi:type="dcterms:W3CDTF">2020-01-24T06:42:25Z</dcterms:modified>
</cp:coreProperties>
</file>