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A6F980-6653-41C8-8227-C43C4A766516}">
  <a:tblStyle styleId="{33A6F980-6653-41C8-8227-C43C4A7665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05223c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05223c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5223cc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5223cc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05223cc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05223cc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05223cc6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05223cc6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05223cc6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05223cc6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Pong King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SSW695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Result Prediction for Ping Pong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the results of a ping pong (table tennis) match between two players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Match winner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points scored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sets played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Whether any sets are decided by extra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upcoming matches and tournaments, with the ability to show expected results of selected matches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you to search for particular players to see their results and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levels of confidence in the estimates for a given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trends in player’s results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iOS and Android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Doubles match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past tournament/match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tournaments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for users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Betting on table tennis became highly popular while everyone was locked down; this data will help you make more informed bets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favorite table tennis players and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 tournaments and competitions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and Priority</a:t>
            </a:r>
            <a:endParaRPr/>
          </a:p>
        </p:txBody>
      </p:sp>
      <p:graphicFrame>
        <p:nvGraphicFramePr>
          <p:cNvPr id="302" name="Google Shape;302;p17"/>
          <p:cNvGraphicFramePr/>
          <p:nvPr/>
        </p:nvGraphicFramePr>
        <p:xfrm>
          <a:off x="1303800" y="12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{33A6F980-6653-41C8-8227-C43C4A766516}</a:tableStyleId>
              </a:tblPr>
              <a:tblGrid>
                <a:gridCol w="4340000"/>
                <a:gridCol w="2355050"/>
              </a:tblGrid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(10 is highest)</a:t>
                      </a:r>
                      <a:endParaRPr/>
                    </a:p>
                  </a:txBody>
                  <a:tcPr marT="0" marB="0" marR="91425" marL="91425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 of data on ping pong players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Basic win/loss prediction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interface to the data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 used for win/loss prediction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points / sets played / extra points prediction</a:t>
                      </a:r>
                      <a:endParaRPr/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Secure Login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individual statistics and results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iOS App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upcoming events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and Priority (continued)</a:t>
            </a:r>
            <a:endParaRPr/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1303800" y="12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{33A6F980-6653-41C8-8227-C43C4A766516}</a:tableStyleId>
              </a:tblPr>
              <a:tblGrid>
                <a:gridCol w="4340000"/>
                <a:gridCol w="2355050"/>
              </a:tblGrid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/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(10 is highest)</a:t>
                      </a:r>
                      <a:endParaRPr/>
                    </a:p>
                  </a:txBody>
                  <a:tcPr marT="0" marB="0" marR="91425" marL="91425"/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 predictions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of past events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matches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 app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Simulated tournaments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