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4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3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0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4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21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nochnack/TFODRPi" TargetMode="External"/><Relationship Id="rId2" Type="http://schemas.openxmlformats.org/officeDocument/2006/relationships/hyperlink" Target="https://github.com/nicknochnack/TFODCour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hmetozlu/tensorflow_object_counting_api" TargetMode="External"/><Relationship Id="rId5" Type="http://schemas.openxmlformats.org/officeDocument/2006/relationships/hyperlink" Target="https://github.com/AlvaroCavalcante/auto_annotate" TargetMode="External"/><Relationship Id="rId4" Type="http://schemas.openxmlformats.org/officeDocument/2006/relationships/hyperlink" Target="https://github.com/tzutalin/labelIm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" descr="背景图案&#10;&#10;低可信度描述已自动生成">
            <a:extLst>
              <a:ext uri="{FF2B5EF4-FFF2-40B4-BE49-F238E27FC236}">
                <a16:creationId xmlns:a16="http://schemas.microsoft.com/office/drawing/2014/main" id="{208ACDC2-34D9-4840-824C-4266E7B63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980" r="-2" b="16975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C6A326D-5BE2-47A6-9ED0-A709D8149B2D}"/>
              </a:ext>
            </a:extLst>
          </p:cNvPr>
          <p:cNvSpPr txBox="1"/>
          <p:nvPr/>
        </p:nvSpPr>
        <p:spPr>
          <a:xfrm>
            <a:off x="841248" y="3429000"/>
            <a:ext cx="7151357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 Lab Pedestrian Detection Model Development Pipeline Intro</a:t>
            </a:r>
          </a:p>
        </p:txBody>
      </p:sp>
    </p:spTree>
    <p:extLst>
      <p:ext uri="{BB962C8B-B14F-4D97-AF65-F5344CB8AC3E}">
        <p14:creationId xmlns:p14="http://schemas.microsoft.com/office/powerpoint/2010/main" val="394968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B380-12DB-4ED7-BDEC-6F1FA64A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pipeline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F9F3369-8FD5-4837-8DC9-818B2C149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944" y="1866274"/>
            <a:ext cx="8831704" cy="4179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317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53DA1-FB70-4AFB-8EAD-3FD179EF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CA2F9-1918-4503-B57D-EA761DDC3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detection guide: </a:t>
            </a:r>
            <a:r>
              <a:rPr lang="en-US" dirty="0">
                <a:hlinkClick r:id="rId2"/>
              </a:rPr>
              <a:t>https://github.com/nicknochnack/TFODCourse</a:t>
            </a:r>
            <a:endParaRPr lang="en-US" dirty="0"/>
          </a:p>
          <a:p>
            <a:r>
              <a:rPr lang="en-US" dirty="0"/>
              <a:t>Raspberry Pi example model deployment: </a:t>
            </a:r>
            <a:r>
              <a:rPr lang="en-US" dirty="0">
                <a:hlinkClick r:id="rId3"/>
              </a:rPr>
              <a:t>https://github.com/nicknochnack/TFODRPi</a:t>
            </a:r>
            <a:endParaRPr lang="en-US" dirty="0"/>
          </a:p>
          <a:p>
            <a:r>
              <a:rPr lang="en-US" dirty="0"/>
              <a:t>Image labelling tool: </a:t>
            </a:r>
            <a:r>
              <a:rPr lang="en-US" dirty="0">
                <a:hlinkClick r:id="rId4"/>
              </a:rPr>
              <a:t>https://github.com/tzutalin/labelImg</a:t>
            </a:r>
            <a:endParaRPr lang="en-US" dirty="0"/>
          </a:p>
          <a:p>
            <a:r>
              <a:rPr lang="en-US" dirty="0"/>
              <a:t>Auto labelling tool: </a:t>
            </a:r>
            <a:r>
              <a:rPr lang="en-US" dirty="0">
                <a:hlinkClick r:id="rId5"/>
              </a:rPr>
              <a:t>https://github.com/AlvaroCavalcante/auto_annotate</a:t>
            </a:r>
            <a:endParaRPr lang="en-US" dirty="0"/>
          </a:p>
          <a:p>
            <a:r>
              <a:rPr lang="en-US" dirty="0"/>
              <a:t>Object counting API: </a:t>
            </a:r>
            <a:r>
              <a:rPr lang="en-US" dirty="0">
                <a:hlinkClick r:id="rId6"/>
              </a:rPr>
              <a:t>https://github.com/ahmetozlu/tensorflow_object_counting_api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5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48C78-8AA0-47D3-82FD-DC7DEBED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D6485-5BE4-473A-B937-6906FDC1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counting API is written in </a:t>
            </a:r>
            <a:r>
              <a:rPr lang="en-US" dirty="0" err="1"/>
              <a:t>tensorflow</a:t>
            </a:r>
            <a:r>
              <a:rPr lang="en-US" dirty="0"/>
              <a:t> 1.x, which is outdated. The custom model we trained has incompatible binary files to feed the API.</a:t>
            </a:r>
          </a:p>
          <a:p>
            <a:r>
              <a:rPr lang="en-US" dirty="0"/>
              <a:t>Where to find good resource on learning </a:t>
            </a:r>
            <a:r>
              <a:rPr lang="en-US" dirty="0" err="1"/>
              <a:t>tensorflow</a:t>
            </a:r>
            <a:r>
              <a:rPr lang="en-US" dirty="0"/>
              <a:t> object detection workflow. Function usage is also needed.</a:t>
            </a:r>
          </a:p>
          <a:p>
            <a:r>
              <a:rPr lang="en-US" dirty="0"/>
              <a:t>Latest model is not good enough due to limited training data size.</a:t>
            </a:r>
          </a:p>
        </p:txBody>
      </p:sp>
    </p:spTree>
    <p:extLst>
      <p:ext uri="{BB962C8B-B14F-4D97-AF65-F5344CB8AC3E}">
        <p14:creationId xmlns:p14="http://schemas.microsoft.com/office/powerpoint/2010/main" val="3847739924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BD96C6"/>
      </a:accent1>
      <a:accent2>
        <a:srgbClr val="967FBA"/>
      </a:accent2>
      <a:accent3>
        <a:srgbClr val="9697C6"/>
      </a:accent3>
      <a:accent4>
        <a:srgbClr val="7F99BA"/>
      </a:accent4>
      <a:accent5>
        <a:srgbClr val="80ABB2"/>
      </a:accent5>
      <a:accent6>
        <a:srgbClr val="76AD9E"/>
      </a:accent6>
      <a:hlink>
        <a:srgbClr val="628F57"/>
      </a:hlink>
      <a:folHlink>
        <a:srgbClr val="7F7F7F"/>
      </a:folHlink>
    </a:clrScheme>
    <a:fontScheme name="Custom 16">
      <a:majorFont>
        <a:latin typeface="DengXian"/>
        <a:ea typeface=""/>
        <a:cs typeface=""/>
      </a:majorFont>
      <a:minorFont>
        <a:latin typeface="DengXian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149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ArchVTI</vt:lpstr>
      <vt:lpstr>PowerPoint Presentation</vt:lpstr>
      <vt:lpstr>Development pipeline</vt:lpstr>
      <vt:lpstr>Resource</vt:lpstr>
      <vt:lpstr>Current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Song, Faustine</dc:creator>
  <cp:lastModifiedBy>李 毅杰</cp:lastModifiedBy>
  <cp:revision>2</cp:revision>
  <dcterms:created xsi:type="dcterms:W3CDTF">2021-09-16T22:19:37Z</dcterms:created>
  <dcterms:modified xsi:type="dcterms:W3CDTF">2021-09-17T18:38:01Z</dcterms:modified>
</cp:coreProperties>
</file>