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55CB-4608-D3E4-A38A-C00044B56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4151B-E353-8CB5-D0C9-029663DE7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5B63B-3961-D689-65AE-CD13C96C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38CD9-9863-745B-767A-2CB68EBB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EEDEB-ABB0-AABA-1EF5-6ECD05E4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0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3CB2-7B7C-E34B-D3B0-7E275C2C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A696F-7105-0AD4-8BDB-E1723B0B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3E1CD-E86E-568D-6B25-B88ADB969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4445C-CC93-C19B-B80E-75301707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40F3B-E084-A7AD-5353-4B099F32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00431-D586-9DF5-F701-6222FAE4C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004AA-2513-AF19-8BAB-56C4E079B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1D9A-35C9-014F-C539-DF52ACEC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D042C-72E2-0B79-FF9B-7E86E10D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2C89-AA90-F619-811F-EDDCE6BF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0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0E62E-403F-077D-A6DA-BF7E2914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5C30-53C3-EDF6-5747-6580DD368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6ED33-2268-568E-2133-0D4DE07E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85DB8-53BC-EB41-0FEC-A8FBC43B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D2CD2-3835-D2B2-150B-43EF8D21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0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1056-D364-6EC8-38DB-85D6DA45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23E6E-E6EA-D2AD-E415-ECFB7B02C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83935-3340-A002-D116-081EA34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B90B9-EF0B-C73F-17AC-FA27C042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21160-51BC-9CB4-08E0-65388156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B20D-C220-10D3-9A37-C0BBB9F8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01D3F-3F8F-ED4F-4F3D-D92CDB495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43343-D977-E07D-30BA-0B4487E0D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BB011-3103-2C57-3A9E-7C6C305B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5135E-F76D-2D68-E7B4-16330970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BEC96-DB2F-FACC-213B-AB5304AE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1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239A-BF23-CBFE-E9D5-3D0D67B6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2BE64-1921-6077-F6CD-D56B7F53A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7813A-0175-4347-5305-37321A7A7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1BFD2-D3D6-059C-0ADF-18EEFCD3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F8B70-F76D-AC27-0247-9B294275B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8E116-C97D-8668-FEF5-9593EAFD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409F6-857C-CC85-CE3E-1C2D7311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C56BF-4277-1E31-3780-E31535A9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0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C79F-DEC1-C278-7FCD-C2472F29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2FB19-EC04-4B99-704E-D07C8E28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E4131-90F2-B084-C499-BAC49A24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6277A-8A6D-6F5B-1B15-44F9D2A1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7A053-D67A-9B32-38F7-3519F148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79338-2CA6-422A-7C7B-6A40C37B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77A98-F173-600D-F76F-05BF7CF0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3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DD6C-26B6-8270-D5ED-FC036D9C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ABEF-37C5-01A1-D8CF-FFF048E0E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D4E1F-273F-04E5-510C-279697F7B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4FB6B-64BD-178B-7C29-9E95160E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B442B-0C5B-5901-0314-18D6B8382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9A03B-89A5-ED9F-63BB-E774F63B2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5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2FE6-A7D0-0AF2-EEA0-1D61B15A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910C62-A779-93A8-A9DF-6BD624E38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39C76-E8DB-0E6A-34EE-899E66730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EB619-B253-F0E0-EE78-2083AE3E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3238-6D88-4B27-8079-4573EACB5955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7B721-7815-85CD-7980-D95C1BEB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47733-12CD-56B3-5DA7-5F683B76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6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42A3D-DF24-FD2A-25DB-F9044A6C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E4B6A-BD9D-2EF2-B370-BE382B907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BD49C-6CD4-E6F5-2817-B12BB5C1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B3238-6D88-4B27-8079-4573EACB5955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7BE46-C3B7-67EB-7B5D-F3BF4179C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79001-8007-BCE3-9F52-614F71CC8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D2632-5DD8-45A6-8AFB-77C682ED1A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4A8B-9BDA-074A-9002-771AED1D9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DSC640 Weekly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73361-2558-78D0-3283-50C2DBFA8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 &amp; 2</a:t>
            </a:r>
          </a:p>
          <a:p>
            <a:r>
              <a:rPr lang="en-US" dirty="0"/>
              <a:t>Edris Safari</a:t>
            </a:r>
          </a:p>
        </p:txBody>
      </p:sp>
    </p:spTree>
    <p:extLst>
      <p:ext uri="{BB962C8B-B14F-4D97-AF65-F5344CB8AC3E}">
        <p14:creationId xmlns:p14="http://schemas.microsoft.com/office/powerpoint/2010/main" val="3556696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6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 Bar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78D5F-1559-F451-65DF-ADBBDF9CA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920" y="1024238"/>
            <a:ext cx="8000000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78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6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 Stacked Bar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8D3FB2-3040-257D-8C38-21579A0B1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989" y="779880"/>
            <a:ext cx="7637146" cy="550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26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6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 Pie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02206-7288-92D2-EC8F-EDC76F87B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572" y="942208"/>
            <a:ext cx="7137348" cy="497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7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6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 Donut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A8A603-04A7-6070-1893-99D487151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777" y="1105190"/>
            <a:ext cx="6657143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7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77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PowerBI Bar Chart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8B3CB4-746B-0179-B76F-6E724E696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94315"/>
            <a:ext cx="7188199" cy="366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9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14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PowerBI Stacked Bar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D7A38-F11F-1C2A-A6A4-9CDA70CF3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10273"/>
            <a:ext cx="7188199" cy="483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3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36C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PowerBI Pie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E9706-B63D-3B91-532B-EAD8593D9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903" y="961812"/>
            <a:ext cx="696959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5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6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PowerBI Donut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6D8546-8282-55ED-9DE2-42E7DA28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971411"/>
            <a:ext cx="7188199" cy="491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7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6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Bar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CF57D-86B8-421D-2588-3DB22E82A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931" y="945529"/>
            <a:ext cx="6971444" cy="54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9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6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</a:t>
            </a:r>
            <a:r>
              <a:rPr lang="en-US" sz="2600" dirty="0">
                <a:solidFill>
                  <a:srgbClr val="FFFFFF"/>
                </a:solidFill>
              </a:rPr>
              <a:t>Stacked Bar Chart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013FB-101A-A622-7D3F-2B120EDC0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87" y="1089089"/>
            <a:ext cx="6577733" cy="499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89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6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Pie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67E35-96B6-87FD-625C-C58FF96D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217" y="1408167"/>
            <a:ext cx="6135719" cy="404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8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65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9A4F-2C72-0A86-F85C-1A61F3B7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Donut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972ED-6AA6-3E74-8482-B5EC8E4F2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611" y="1570289"/>
            <a:ext cx="6021950" cy="371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7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</TotalTime>
  <Words>48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DSC640 Weekly Assignment</vt:lpstr>
      <vt:lpstr>PowerBI Bar Chart</vt:lpstr>
      <vt:lpstr>PowerBI Stacked Bar Chart</vt:lpstr>
      <vt:lpstr>PowerBI Pie Chart</vt:lpstr>
      <vt:lpstr>PowerBI Donut Chart</vt:lpstr>
      <vt:lpstr>Python Bar Chart</vt:lpstr>
      <vt:lpstr>Python Stacked Bar Chart</vt:lpstr>
      <vt:lpstr>Python Pie Chart</vt:lpstr>
      <vt:lpstr>Python Donut Chart</vt:lpstr>
      <vt:lpstr>R Bar Chart</vt:lpstr>
      <vt:lpstr>R Stacked Bar Chart</vt:lpstr>
      <vt:lpstr>R Pie Chart</vt:lpstr>
      <vt:lpstr>R Donut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DSC640 Weekly Assignment</dc:title>
  <dc:creator>edris safari</dc:creator>
  <cp:lastModifiedBy>edris safari</cp:lastModifiedBy>
  <cp:revision>3</cp:revision>
  <dcterms:created xsi:type="dcterms:W3CDTF">2022-09-10T15:11:19Z</dcterms:created>
  <dcterms:modified xsi:type="dcterms:W3CDTF">2022-09-11T22:53:24Z</dcterms:modified>
</cp:coreProperties>
</file>