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Weekly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&amp; 4</a:t>
            </a:r>
          </a:p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Line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65618-0551-43CC-735B-D3C25A9F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20" y="1447659"/>
            <a:ext cx="7400000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Step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8E780-C9AF-06AD-6E22-661EAD7B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20181"/>
            <a:ext cx="7866667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Line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92E76-9567-9EFD-12FD-9AE0FF2F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80" y="1628247"/>
            <a:ext cx="6740240" cy="38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Step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36887-CA9A-C860-9170-9BF03F1D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9606"/>
            <a:ext cx="6847941" cy="39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Line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5E1B5-6A11-7521-7966-A6495D14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19" y="737385"/>
            <a:ext cx="7419703" cy="53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Step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59991-E8F5-A522-2B13-71475D4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645" y="901370"/>
            <a:ext cx="6583905" cy="50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27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DSC640 Weekly Assignment</vt:lpstr>
      <vt:lpstr>PowerBI Line Chart</vt:lpstr>
      <vt:lpstr>PowerBI Step Chart</vt:lpstr>
      <vt:lpstr>Python Line Chart</vt:lpstr>
      <vt:lpstr>Python Step Chart</vt:lpstr>
      <vt:lpstr>R Line Chart</vt:lpstr>
      <vt:lpstr>R Step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4</cp:revision>
  <dcterms:created xsi:type="dcterms:W3CDTF">2022-09-10T15:11:19Z</dcterms:created>
  <dcterms:modified xsi:type="dcterms:W3CDTF">2022-09-25T14:27:18Z</dcterms:modified>
</cp:coreProperties>
</file>