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438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>
      <p:cViewPr>
        <p:scale>
          <a:sx n="125" d="100"/>
          <a:sy n="125" d="100"/>
        </p:scale>
        <p:origin x="1536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2740"/>
            <a:ext cx="9144000" cy="1197116"/>
          </a:xfrm>
        </p:spPr>
        <p:txBody>
          <a:bodyPr anchor="b"/>
          <a:lstStyle>
            <a:lvl1pPr algn="ctr">
              <a:defRPr sz="3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6022"/>
            <a:ext cx="9144000" cy="830181"/>
          </a:xfrm>
        </p:spPr>
        <p:txBody>
          <a:bodyPr/>
          <a:lstStyle>
            <a:lvl1pPr marL="0" indent="0" algn="ctr">
              <a:buNone/>
              <a:defRPr sz="1203"/>
            </a:lvl1pPr>
            <a:lvl2pPr marL="229240" indent="0" algn="ctr">
              <a:buNone/>
              <a:defRPr sz="1003"/>
            </a:lvl2pPr>
            <a:lvl3pPr marL="458480" indent="0" algn="ctr">
              <a:buNone/>
              <a:defRPr sz="903"/>
            </a:lvl3pPr>
            <a:lvl4pPr marL="687720" indent="0" algn="ctr">
              <a:buNone/>
              <a:defRPr sz="802"/>
            </a:lvl4pPr>
            <a:lvl5pPr marL="916960" indent="0" algn="ctr">
              <a:buNone/>
              <a:defRPr sz="802"/>
            </a:lvl5pPr>
            <a:lvl6pPr marL="1146200" indent="0" algn="ctr">
              <a:buNone/>
              <a:defRPr sz="802"/>
            </a:lvl6pPr>
            <a:lvl7pPr marL="1375440" indent="0" algn="ctr">
              <a:buNone/>
              <a:defRPr sz="802"/>
            </a:lvl7pPr>
            <a:lvl8pPr marL="1604681" indent="0" algn="ctr">
              <a:buNone/>
              <a:defRPr sz="802"/>
            </a:lvl8pPr>
            <a:lvl9pPr marL="1833921" indent="0" algn="ctr">
              <a:buNone/>
              <a:defRPr sz="8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3070"/>
            <a:ext cx="2628900" cy="291399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3070"/>
            <a:ext cx="7734300" cy="291399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0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57244"/>
            <a:ext cx="10515600" cy="1430331"/>
          </a:xfrm>
        </p:spPr>
        <p:txBody>
          <a:bodyPr anchor="b"/>
          <a:lstStyle>
            <a:lvl1pPr>
              <a:defRPr sz="3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01106"/>
            <a:ext cx="10515600" cy="752177"/>
          </a:xfrm>
        </p:spPr>
        <p:txBody>
          <a:bodyPr/>
          <a:lstStyle>
            <a:lvl1pPr marL="0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1pPr>
            <a:lvl2pPr marL="229240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2pPr>
            <a:lvl3pPr marL="458480" indent="0">
              <a:buNone/>
              <a:defRPr sz="903">
                <a:solidFill>
                  <a:schemeClr val="tx1">
                    <a:tint val="75000"/>
                  </a:schemeClr>
                </a:solidFill>
              </a:defRPr>
            </a:lvl3pPr>
            <a:lvl4pPr marL="68772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4pPr>
            <a:lvl5pPr marL="91696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5pPr>
            <a:lvl6pPr marL="114620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6pPr>
            <a:lvl7pPr marL="1375440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7pPr>
            <a:lvl8pPr marL="1604681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8pPr>
            <a:lvl9pPr marL="1833921" indent="0">
              <a:buNone/>
              <a:defRPr sz="8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9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5348"/>
            <a:ext cx="5181600" cy="2181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5348"/>
            <a:ext cx="5181600" cy="2181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8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3070"/>
            <a:ext cx="10515600" cy="664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42917"/>
            <a:ext cx="5157787" cy="413100"/>
          </a:xfrm>
        </p:spPr>
        <p:txBody>
          <a:bodyPr anchor="b"/>
          <a:lstStyle>
            <a:lvl1pPr marL="0" indent="0">
              <a:buNone/>
              <a:defRPr sz="1203" b="1"/>
            </a:lvl1pPr>
            <a:lvl2pPr marL="229240" indent="0">
              <a:buNone/>
              <a:defRPr sz="1003" b="1"/>
            </a:lvl2pPr>
            <a:lvl3pPr marL="458480" indent="0">
              <a:buNone/>
              <a:defRPr sz="903" b="1"/>
            </a:lvl3pPr>
            <a:lvl4pPr marL="687720" indent="0">
              <a:buNone/>
              <a:defRPr sz="802" b="1"/>
            </a:lvl4pPr>
            <a:lvl5pPr marL="916960" indent="0">
              <a:buNone/>
              <a:defRPr sz="802" b="1"/>
            </a:lvl5pPr>
            <a:lvl6pPr marL="1146200" indent="0">
              <a:buNone/>
              <a:defRPr sz="802" b="1"/>
            </a:lvl6pPr>
            <a:lvl7pPr marL="1375440" indent="0">
              <a:buNone/>
              <a:defRPr sz="802" b="1"/>
            </a:lvl7pPr>
            <a:lvl8pPr marL="1604681" indent="0">
              <a:buNone/>
              <a:defRPr sz="802" b="1"/>
            </a:lvl8pPr>
            <a:lvl9pPr marL="1833921" indent="0">
              <a:buNone/>
              <a:defRPr sz="8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56017"/>
            <a:ext cx="5157787" cy="1847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42917"/>
            <a:ext cx="5183188" cy="413100"/>
          </a:xfrm>
        </p:spPr>
        <p:txBody>
          <a:bodyPr anchor="b"/>
          <a:lstStyle>
            <a:lvl1pPr marL="0" indent="0">
              <a:buNone/>
              <a:defRPr sz="1203" b="1"/>
            </a:lvl1pPr>
            <a:lvl2pPr marL="229240" indent="0">
              <a:buNone/>
              <a:defRPr sz="1003" b="1"/>
            </a:lvl2pPr>
            <a:lvl3pPr marL="458480" indent="0">
              <a:buNone/>
              <a:defRPr sz="903" b="1"/>
            </a:lvl3pPr>
            <a:lvl4pPr marL="687720" indent="0">
              <a:buNone/>
              <a:defRPr sz="802" b="1"/>
            </a:lvl4pPr>
            <a:lvl5pPr marL="916960" indent="0">
              <a:buNone/>
              <a:defRPr sz="802" b="1"/>
            </a:lvl5pPr>
            <a:lvl6pPr marL="1146200" indent="0">
              <a:buNone/>
              <a:defRPr sz="802" b="1"/>
            </a:lvl6pPr>
            <a:lvl7pPr marL="1375440" indent="0">
              <a:buNone/>
              <a:defRPr sz="802" b="1"/>
            </a:lvl7pPr>
            <a:lvl8pPr marL="1604681" indent="0">
              <a:buNone/>
              <a:defRPr sz="802" b="1"/>
            </a:lvl8pPr>
            <a:lvl9pPr marL="1833921" indent="0">
              <a:buNone/>
              <a:defRPr sz="80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56017"/>
            <a:ext cx="5183188" cy="1847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9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9235"/>
            <a:ext cx="3932237" cy="802323"/>
          </a:xfrm>
        </p:spPr>
        <p:txBody>
          <a:bodyPr anchor="b"/>
          <a:lstStyle>
            <a:lvl1pPr>
              <a:defRPr sz="1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95084"/>
            <a:ext cx="6172200" cy="2443581"/>
          </a:xfrm>
        </p:spPr>
        <p:txBody>
          <a:bodyPr/>
          <a:lstStyle>
            <a:lvl1pPr>
              <a:defRPr sz="1604"/>
            </a:lvl1pPr>
            <a:lvl2pPr>
              <a:defRPr sz="1404"/>
            </a:lvl2pPr>
            <a:lvl3pPr>
              <a:defRPr sz="1203"/>
            </a:lvl3pPr>
            <a:lvl4pPr>
              <a:defRPr sz="1003"/>
            </a:lvl4pPr>
            <a:lvl5pPr>
              <a:defRPr sz="1003"/>
            </a:lvl5pPr>
            <a:lvl6pPr>
              <a:defRPr sz="1003"/>
            </a:lvl6pPr>
            <a:lvl7pPr>
              <a:defRPr sz="1003"/>
            </a:lvl7pPr>
            <a:lvl8pPr>
              <a:defRPr sz="1003"/>
            </a:lvl8pPr>
            <a:lvl9pPr>
              <a:defRPr sz="10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31557"/>
            <a:ext cx="3932237" cy="1911088"/>
          </a:xfrm>
        </p:spPr>
        <p:txBody>
          <a:bodyPr/>
          <a:lstStyle>
            <a:lvl1pPr marL="0" indent="0">
              <a:buNone/>
              <a:defRPr sz="802"/>
            </a:lvl1pPr>
            <a:lvl2pPr marL="229240" indent="0">
              <a:buNone/>
              <a:defRPr sz="702"/>
            </a:lvl2pPr>
            <a:lvl3pPr marL="458480" indent="0">
              <a:buNone/>
              <a:defRPr sz="602"/>
            </a:lvl3pPr>
            <a:lvl4pPr marL="687720" indent="0">
              <a:buNone/>
              <a:defRPr sz="501"/>
            </a:lvl4pPr>
            <a:lvl5pPr marL="916960" indent="0">
              <a:buNone/>
              <a:defRPr sz="501"/>
            </a:lvl5pPr>
            <a:lvl6pPr marL="1146200" indent="0">
              <a:buNone/>
              <a:defRPr sz="501"/>
            </a:lvl6pPr>
            <a:lvl7pPr marL="1375440" indent="0">
              <a:buNone/>
              <a:defRPr sz="501"/>
            </a:lvl7pPr>
            <a:lvl8pPr marL="1604681" indent="0">
              <a:buNone/>
              <a:defRPr sz="501"/>
            </a:lvl8pPr>
            <a:lvl9pPr marL="1833921" indent="0">
              <a:buNone/>
              <a:defRPr sz="5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3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29235"/>
            <a:ext cx="3932237" cy="802323"/>
          </a:xfrm>
        </p:spPr>
        <p:txBody>
          <a:bodyPr anchor="b"/>
          <a:lstStyle>
            <a:lvl1pPr>
              <a:defRPr sz="1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95084"/>
            <a:ext cx="6172200" cy="2443581"/>
          </a:xfrm>
        </p:spPr>
        <p:txBody>
          <a:bodyPr anchor="t"/>
          <a:lstStyle>
            <a:lvl1pPr marL="0" indent="0">
              <a:buNone/>
              <a:defRPr sz="1604"/>
            </a:lvl1pPr>
            <a:lvl2pPr marL="229240" indent="0">
              <a:buNone/>
              <a:defRPr sz="1404"/>
            </a:lvl2pPr>
            <a:lvl3pPr marL="458480" indent="0">
              <a:buNone/>
              <a:defRPr sz="1203"/>
            </a:lvl3pPr>
            <a:lvl4pPr marL="687720" indent="0">
              <a:buNone/>
              <a:defRPr sz="1003"/>
            </a:lvl4pPr>
            <a:lvl5pPr marL="916960" indent="0">
              <a:buNone/>
              <a:defRPr sz="1003"/>
            </a:lvl5pPr>
            <a:lvl6pPr marL="1146200" indent="0">
              <a:buNone/>
              <a:defRPr sz="1003"/>
            </a:lvl6pPr>
            <a:lvl7pPr marL="1375440" indent="0">
              <a:buNone/>
              <a:defRPr sz="1003"/>
            </a:lvl7pPr>
            <a:lvl8pPr marL="1604681" indent="0">
              <a:buNone/>
              <a:defRPr sz="1003"/>
            </a:lvl8pPr>
            <a:lvl9pPr marL="1833921" indent="0">
              <a:buNone/>
              <a:defRPr sz="10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31557"/>
            <a:ext cx="3932237" cy="1911088"/>
          </a:xfrm>
        </p:spPr>
        <p:txBody>
          <a:bodyPr/>
          <a:lstStyle>
            <a:lvl1pPr marL="0" indent="0">
              <a:buNone/>
              <a:defRPr sz="802"/>
            </a:lvl1pPr>
            <a:lvl2pPr marL="229240" indent="0">
              <a:buNone/>
              <a:defRPr sz="702"/>
            </a:lvl2pPr>
            <a:lvl3pPr marL="458480" indent="0">
              <a:buNone/>
              <a:defRPr sz="602"/>
            </a:lvl3pPr>
            <a:lvl4pPr marL="687720" indent="0">
              <a:buNone/>
              <a:defRPr sz="501"/>
            </a:lvl4pPr>
            <a:lvl5pPr marL="916960" indent="0">
              <a:buNone/>
              <a:defRPr sz="501"/>
            </a:lvl5pPr>
            <a:lvl6pPr marL="1146200" indent="0">
              <a:buNone/>
              <a:defRPr sz="501"/>
            </a:lvl6pPr>
            <a:lvl7pPr marL="1375440" indent="0">
              <a:buNone/>
              <a:defRPr sz="501"/>
            </a:lvl7pPr>
            <a:lvl8pPr marL="1604681" indent="0">
              <a:buNone/>
              <a:defRPr sz="501"/>
            </a:lvl8pPr>
            <a:lvl9pPr marL="1833921" indent="0">
              <a:buNone/>
              <a:defRPr sz="5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0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3070"/>
            <a:ext cx="10515600" cy="664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5348"/>
            <a:ext cx="10515600" cy="218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187003"/>
            <a:ext cx="2743200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BE31-E56C-4DBA-A8C3-091FF68120F9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187003"/>
            <a:ext cx="4114800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187003"/>
            <a:ext cx="2743200" cy="1830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2BF5-402E-46F8-97FE-A0ECE5F0A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8480" rtl="0" eaLnBrk="1" latinLnBrk="0" hangingPunct="1">
        <a:lnSpc>
          <a:spcPct val="90000"/>
        </a:lnSpc>
        <a:spcBef>
          <a:spcPct val="0"/>
        </a:spcBef>
        <a:buNone/>
        <a:defRPr sz="22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620" indent="-114620" algn="l" defTabSz="458480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4386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203" kern="1200">
          <a:solidFill>
            <a:schemeClr val="tx1"/>
          </a:solidFill>
          <a:latin typeface="+mn-lt"/>
          <a:ea typeface="+mn-ea"/>
          <a:cs typeface="+mn-cs"/>
        </a:defRPr>
      </a:lvl2pPr>
      <a:lvl3pPr marL="57310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003" kern="1200">
          <a:solidFill>
            <a:schemeClr val="tx1"/>
          </a:solidFill>
          <a:latin typeface="+mn-lt"/>
          <a:ea typeface="+mn-ea"/>
          <a:cs typeface="+mn-cs"/>
        </a:defRPr>
      </a:lvl3pPr>
      <a:lvl4pPr marL="80234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103158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260820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49006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71930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948541" indent="-114620" algn="l" defTabSz="458480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1pPr>
      <a:lvl2pPr marL="22924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2pPr>
      <a:lvl3pPr marL="45848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68772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4pPr>
      <a:lvl5pPr marL="91696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5pPr>
      <a:lvl6pPr marL="114620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6pPr>
      <a:lvl7pPr marL="1375440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7pPr>
      <a:lvl8pPr marL="1604681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8pPr>
      <a:lvl9pPr marL="1833921" algn="l" defTabSz="458480" rtl="0" eaLnBrk="1" latinLnBrk="0" hangingPunct="1">
        <a:defRPr sz="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16E0471-BDC4-0D37-F600-19668784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164" y="5716"/>
            <a:ext cx="3876836" cy="30705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F65F74-BFD5-CF1B-FB5F-78C7F166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184" y="5716"/>
            <a:ext cx="3876836" cy="30705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E3A1C7-F177-C831-E062-461B17323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924040" cy="30763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588D1-7D75-A931-936A-C7E50E18E038}"/>
              </a:ext>
            </a:extLst>
          </p:cNvPr>
          <p:cNvSpPr txBox="1"/>
          <p:nvPr/>
        </p:nvSpPr>
        <p:spPr>
          <a:xfrm>
            <a:off x="1659855" y="3027669"/>
            <a:ext cx="995785" cy="353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98" b="1" dirty="0">
                <a:latin typeface="Arial" panose="020B0604020202020204" pitchFamily="34" charset="0"/>
                <a:cs typeface="Arial" panose="020B0604020202020204" pitchFamily="34" charset="0"/>
              </a:rPr>
              <a:t>(a) ROC</a:t>
            </a:r>
            <a:endParaRPr lang="zh-CN" altLang="en-US" sz="169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B9CAC6-F2F9-CAC8-B609-416147290236}"/>
                  </a:ext>
                </a:extLst>
              </p:cNvPr>
              <p:cNvSpPr txBox="1"/>
              <p:nvPr/>
            </p:nvSpPr>
            <p:spPr>
              <a:xfrm>
                <a:off x="5883054" y="3027668"/>
                <a:ext cx="1076770" cy="35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9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zh-CN" altLang="en-US" sz="1698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B9CAC6-F2F9-CAC8-B609-41614729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54" y="3027668"/>
                <a:ext cx="1076770" cy="353623"/>
              </a:xfrm>
              <a:prstGeom prst="rect">
                <a:avLst/>
              </a:prstGeom>
              <a:blipFill>
                <a:blip r:embed="rId5"/>
                <a:stretch>
                  <a:fillRect l="-3390" t="-6897" b="-2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27D3D-CD14-50D1-7924-6028292B2937}"/>
                  </a:ext>
                </a:extLst>
              </p:cNvPr>
              <p:cNvSpPr txBox="1"/>
              <p:nvPr/>
            </p:nvSpPr>
            <p:spPr>
              <a:xfrm>
                <a:off x="9934449" y="3025679"/>
                <a:ext cx="1195392" cy="35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98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698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𝟏𝟓</m:t>
                    </m:r>
                  </m:oMath>
                </a14:m>
                <a:endParaRPr lang="zh-CN" altLang="en-US" sz="1698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27D3D-CD14-50D1-7924-6028292B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49" y="3025679"/>
                <a:ext cx="1195392" cy="353623"/>
              </a:xfrm>
              <a:prstGeom prst="rect">
                <a:avLst/>
              </a:prstGeom>
              <a:blipFill>
                <a:blip r:embed="rId6"/>
                <a:stretch>
                  <a:fillRect l="-3571" t="-5172" b="-2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26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Enmao Diao</dc:creator>
  <cp:lastModifiedBy>Enmao Diao</cp:lastModifiedBy>
  <cp:revision>7</cp:revision>
  <dcterms:created xsi:type="dcterms:W3CDTF">2022-05-19T11:58:08Z</dcterms:created>
  <dcterms:modified xsi:type="dcterms:W3CDTF">2022-05-31T00:28:33Z</dcterms:modified>
</cp:coreProperties>
</file>