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7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7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4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7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BE31-E56C-4DBA-A8C3-091FF68120F9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7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F3C315-7A6A-0A8B-901C-3A44AAE1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97585" cy="289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D8DFC4-3EBE-2DDA-9E2E-1034D3FF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40" y="0"/>
            <a:ext cx="3708119" cy="2898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7E121F-5B81-FD10-A671-2E220A69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414" y="0"/>
            <a:ext cx="3697585" cy="28987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6588D1-7D75-A931-936A-C7E50E18E038}"/>
              </a:ext>
            </a:extLst>
          </p:cNvPr>
          <p:cNvSpPr txBox="1"/>
          <p:nvPr/>
        </p:nvSpPr>
        <p:spPr>
          <a:xfrm>
            <a:off x="1436915" y="2852943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(a) ROC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B9CAC6-F2F9-CAC8-B609-416147290236}"/>
                  </a:ext>
                </a:extLst>
              </p:cNvPr>
              <p:cNvSpPr txBox="1"/>
              <p:nvPr/>
            </p:nvSpPr>
            <p:spPr>
              <a:xfrm>
                <a:off x="5959435" y="2852943"/>
                <a:ext cx="10296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B9CAC6-F2F9-CAC8-B609-416147290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35" y="2852943"/>
                <a:ext cx="1029641" cy="338554"/>
              </a:xfrm>
              <a:prstGeom prst="rect">
                <a:avLst/>
              </a:prstGeom>
              <a:blipFill>
                <a:blip r:embed="rId5"/>
                <a:stretch>
                  <a:fillRect l="-3550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027D3D-CD14-50D1-7924-6028292B2937}"/>
                  </a:ext>
                </a:extLst>
              </p:cNvPr>
              <p:cNvSpPr txBox="1"/>
              <p:nvPr/>
            </p:nvSpPr>
            <p:spPr>
              <a:xfrm>
                <a:off x="10047476" y="2852943"/>
                <a:ext cx="11530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𝟏𝟓</m:t>
                    </m:r>
                  </m:oMath>
                </a14:m>
                <a:endPara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027D3D-CD14-50D1-7924-6028292B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476" y="2852943"/>
                <a:ext cx="1153073" cy="338554"/>
              </a:xfrm>
              <a:prstGeom prst="rect">
                <a:avLst/>
              </a:prstGeom>
              <a:blipFill>
                <a:blip r:embed="rId6"/>
                <a:stretch>
                  <a:fillRect l="-2646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26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16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Enmao Diao</dc:creator>
  <cp:lastModifiedBy>Enmao Diao</cp:lastModifiedBy>
  <cp:revision>1</cp:revision>
  <dcterms:created xsi:type="dcterms:W3CDTF">2022-05-19T11:58:08Z</dcterms:created>
  <dcterms:modified xsi:type="dcterms:W3CDTF">2022-05-19T12:02:47Z</dcterms:modified>
</cp:coreProperties>
</file>