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2349-E9EA-4968-A978-3FF73F203262}" type="datetimeFigureOut">
              <a:rPr lang="ko-KR" altLang="en-US" smtClean="0"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0CCFD-DA42-4A2C-9254-8A71B70DD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6C4E-B941-41EC-A839-C117EA91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763470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공연</a:t>
            </a:r>
            <a:r>
              <a:rPr lang="en-US" altLang="ko-KR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/ </a:t>
            </a:r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전시 정보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FB1AD-E513-4E1C-8540-0335A12D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675" y="4220165"/>
            <a:ext cx="8673427" cy="1322587"/>
          </a:xfrm>
        </p:spPr>
        <p:txBody>
          <a:bodyPr/>
          <a:lstStyle/>
          <a:p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2016180038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장은선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2016184009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김하은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6746B-C583-40B2-A783-9C460F43C93E}"/>
              </a:ext>
            </a:extLst>
          </p:cNvPr>
          <p:cNvSpPr txBox="1"/>
          <p:nvPr/>
        </p:nvSpPr>
        <p:spPr>
          <a:xfrm>
            <a:off x="5079241" y="1185379"/>
            <a:ext cx="20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기획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74225-2904-4B8A-9C94-4D94A8414C8E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1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3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2F193FB-AF08-4416-9059-840442092577}"/>
              </a:ext>
            </a:extLst>
          </p:cNvPr>
          <p:cNvGrpSpPr/>
          <p:nvPr/>
        </p:nvGrpSpPr>
        <p:grpSpPr>
          <a:xfrm>
            <a:off x="5107671" y="2610140"/>
            <a:ext cx="1957208" cy="1787856"/>
            <a:chOff x="357116" y="846164"/>
            <a:chExt cx="8898339" cy="42674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61A74A-4622-4C40-8FE8-2601DB9F64A7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218BFC7F-0E50-43CE-ADBD-6630774BCB7F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22ABD3-A3A9-44A0-9FA8-8B1D9D63AC50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3445BC-E245-40DC-9E5D-CECA7F774C96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C1BF35-9A5C-4EC4-A17B-A49F44191914}"/>
              </a:ext>
            </a:extLst>
          </p:cNvPr>
          <p:cNvGrpSpPr/>
          <p:nvPr/>
        </p:nvGrpSpPr>
        <p:grpSpPr>
          <a:xfrm>
            <a:off x="2776183" y="2610140"/>
            <a:ext cx="1957208" cy="1787856"/>
            <a:chOff x="357116" y="846164"/>
            <a:chExt cx="8898339" cy="426740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87AAC1-3065-4C04-B12A-DA9D75E01721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4F311CE-28C9-4B7D-B562-70C7FB5BABBF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E79DB6D-E5BA-45D7-A62A-C90C810F2EAD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29C9F2-91CE-42A9-AC49-FD5B5A76819C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B7081E-E4FA-482A-8C54-853DDB09BCD8}"/>
              </a:ext>
            </a:extLst>
          </p:cNvPr>
          <p:cNvGrpSpPr/>
          <p:nvPr/>
        </p:nvGrpSpPr>
        <p:grpSpPr>
          <a:xfrm>
            <a:off x="574338" y="2610140"/>
            <a:ext cx="1957208" cy="1787856"/>
            <a:chOff x="357116" y="846164"/>
            <a:chExt cx="8898339" cy="426740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84EBEC8-4501-48D0-BC98-1DAC784898CD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79F491B-37D1-4119-8696-4CB419B17147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5E1BFB-8E35-4911-9B1A-6F1E5D3875B3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94DE38-AC9E-43C6-B9C4-26D83F1A61BF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5E665F-5B82-4C65-ADC4-B22D0D7075C6}"/>
              </a:ext>
            </a:extLst>
          </p:cNvPr>
          <p:cNvGrpSpPr/>
          <p:nvPr/>
        </p:nvGrpSpPr>
        <p:grpSpPr>
          <a:xfrm>
            <a:off x="9668301" y="2610140"/>
            <a:ext cx="1957208" cy="1787856"/>
            <a:chOff x="357116" y="846164"/>
            <a:chExt cx="8898339" cy="426740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4CF9F27-48AF-4609-8E03-39CBA62F793D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CB5A4B3F-932B-40F4-8D96-8E18953A18A9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EB56ECB-0BA0-41F4-96E2-4402BBB43B17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089531C-5027-4E92-9810-C4D2D9388AB5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DDB247-C986-4408-8E8D-1A4BADD6E434}"/>
              </a:ext>
            </a:extLst>
          </p:cNvPr>
          <p:cNvGrpSpPr/>
          <p:nvPr/>
        </p:nvGrpSpPr>
        <p:grpSpPr>
          <a:xfrm>
            <a:off x="7439160" y="2610140"/>
            <a:ext cx="1957208" cy="1787856"/>
            <a:chOff x="357116" y="846164"/>
            <a:chExt cx="8898339" cy="426740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77648F-7E13-4E4F-8F51-7791BE8E0B49}"/>
                </a:ext>
              </a:extLst>
            </p:cNvPr>
            <p:cNvGrpSpPr/>
            <p:nvPr/>
          </p:nvGrpSpPr>
          <p:grpSpPr>
            <a:xfrm>
              <a:off x="357116" y="1416925"/>
              <a:ext cx="8898339" cy="3696643"/>
              <a:chOff x="1646828" y="1970883"/>
              <a:chExt cx="8898339" cy="3696643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AE5DC780-0655-494E-BF65-28CAF39D336C}"/>
                  </a:ext>
                </a:extLst>
              </p:cNvPr>
              <p:cNvSpPr/>
              <p:nvPr/>
            </p:nvSpPr>
            <p:spPr>
              <a:xfrm rot="10800000">
                <a:off x="5843513" y="5162515"/>
                <a:ext cx="504967" cy="50501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5AB7CD-7CCC-455F-879A-B52CAF8F2E7F}"/>
                  </a:ext>
                </a:extLst>
              </p:cNvPr>
              <p:cNvSpPr/>
              <p:nvPr/>
            </p:nvSpPr>
            <p:spPr>
              <a:xfrm>
                <a:off x="1646828" y="1970883"/>
                <a:ext cx="8898339" cy="3316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A4BCF0-4F72-4D24-A3C3-244A7D3426AF}"/>
                </a:ext>
              </a:extLst>
            </p:cNvPr>
            <p:cNvSpPr/>
            <p:nvPr/>
          </p:nvSpPr>
          <p:spPr>
            <a:xfrm>
              <a:off x="357116" y="846164"/>
              <a:ext cx="8898339" cy="477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F7BDA7-4C70-46A7-9C5C-092BDA16FBE1}"/>
              </a:ext>
            </a:extLst>
          </p:cNvPr>
          <p:cNvSpPr txBox="1"/>
          <p:nvPr/>
        </p:nvSpPr>
        <p:spPr>
          <a:xfrm>
            <a:off x="689819" y="3152573"/>
            <a:ext cx="17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9D660-EFF2-48DF-9B41-80D1B91B374B}"/>
              </a:ext>
            </a:extLst>
          </p:cNvPr>
          <p:cNvSpPr txBox="1"/>
          <p:nvPr/>
        </p:nvSpPr>
        <p:spPr>
          <a:xfrm>
            <a:off x="2814365" y="3152572"/>
            <a:ext cx="188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상세기능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E49AE-88D7-45B8-80AD-542867BC10E7}"/>
              </a:ext>
            </a:extLst>
          </p:cNvPr>
          <p:cNvSpPr txBox="1"/>
          <p:nvPr/>
        </p:nvSpPr>
        <p:spPr>
          <a:xfrm>
            <a:off x="5036012" y="3152572"/>
            <a:ext cx="210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예시 화면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9C84A1-9FF0-4413-97B7-5EB097B53DE3}"/>
              </a:ext>
            </a:extLst>
          </p:cNvPr>
          <p:cNvSpPr txBox="1"/>
          <p:nvPr/>
        </p:nvSpPr>
        <p:spPr>
          <a:xfrm>
            <a:off x="7336812" y="3152571"/>
            <a:ext cx="215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역할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C00A1-AAA2-4CA0-B1D7-97634E5CD6EA}"/>
              </a:ext>
            </a:extLst>
          </p:cNvPr>
          <p:cNvSpPr txBox="1"/>
          <p:nvPr/>
        </p:nvSpPr>
        <p:spPr>
          <a:xfrm>
            <a:off x="9771675" y="3152570"/>
            <a:ext cx="172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58886-F4B0-4402-9F32-CCD4EC696FC6}"/>
              </a:ext>
            </a:extLst>
          </p:cNvPr>
          <p:cNvSpPr txBox="1"/>
          <p:nvPr/>
        </p:nvSpPr>
        <p:spPr>
          <a:xfrm>
            <a:off x="5091547" y="300250"/>
            <a:ext cx="2100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목차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FEDC2-2D8A-447F-B10D-2EE08E1D1BAE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2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2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E707-2249-4342-8B31-F3F64E0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주제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99E4B-4CB7-45C6-962A-2E310EA9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09983" y="2104907"/>
            <a:ext cx="6275035" cy="2456441"/>
          </a:xfrm>
        </p:spPr>
        <p:txBody>
          <a:bodyPr vert="horz">
            <a:normAutofit/>
          </a:bodyPr>
          <a:lstStyle/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공연 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/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전시 정보를 알 수 있는 프로그램을 만들자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!</a:t>
            </a:r>
          </a:p>
          <a:p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 err="1">
                <a:latin typeface="한컴 윤체 M" panose="02020603020101020101" pitchFamily="18" charset="-127"/>
                <a:ea typeface="한컴 윤체 M" panose="02020603020101020101" pitchFamily="18" charset="-127"/>
              </a:rPr>
              <a:t>텔레그램봇을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만들자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!</a:t>
            </a:r>
            <a:endParaRPr lang="ko-KR" altLang="en-US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3221F-95D5-4CC3-BC3A-D9B5F2EC1BBF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3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FB183-6BCA-4108-AA4B-AA04B6A3046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상세 기능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4715C-0E6B-4137-8907-47C67823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2747" y="2214346"/>
            <a:ext cx="6268622" cy="2626747"/>
          </a:xfrm>
        </p:spPr>
        <p:txBody>
          <a:bodyPr vert="horz"/>
          <a:lstStyle/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공연 이름으로 검색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분야별 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/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기간별 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/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지역별 로 볼 수 있는 카테고리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이미지 출력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지도 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/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위치 제공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D25F4-A4AE-4FF9-8E13-D3D28DCD6B1F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4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08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E707-2249-4342-8B31-F3F64E0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예시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68629-564E-4285-95E7-F4712020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04" y="1520890"/>
            <a:ext cx="5726864" cy="381622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E2D6E-8C3A-45D5-A96C-580FD8220AE2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5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63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FB183-6BCA-4108-AA4B-AA04B6A3046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역할 분담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4715C-0E6B-4137-8907-47C67823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2747" y="1501259"/>
            <a:ext cx="3004978" cy="1897039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장은선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공연 이름 검색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지도</a:t>
            </a:r>
            <a:r>
              <a:rPr lang="en-US" altLang="ko-KR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/ 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위치 제공</a:t>
            </a:r>
          </a:p>
        </p:txBody>
      </p:sp>
      <p:sp>
        <p:nvSpPr>
          <p:cNvPr id="4" name="세로 텍스트 개체 틀 2">
            <a:extLst>
              <a:ext uri="{FF2B5EF4-FFF2-40B4-BE49-F238E27FC236}">
                <a16:creationId xmlns:a16="http://schemas.microsoft.com/office/drawing/2014/main" id="{FD388A15-298E-4DC5-8F05-1A00B1B60AF4}"/>
              </a:ext>
            </a:extLst>
          </p:cNvPr>
          <p:cNvSpPr txBox="1">
            <a:spLocks/>
          </p:cNvSpPr>
          <p:nvPr/>
        </p:nvSpPr>
        <p:spPr>
          <a:xfrm>
            <a:off x="3807725" y="1501258"/>
            <a:ext cx="3004978" cy="189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김하은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공연 카테고리별 출력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이미지 출력</a:t>
            </a:r>
          </a:p>
        </p:txBody>
      </p:sp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F9E4DDCF-9BF5-41C4-9058-1659CEA36196}"/>
              </a:ext>
            </a:extLst>
          </p:cNvPr>
          <p:cNvSpPr txBox="1">
            <a:spLocks/>
          </p:cNvSpPr>
          <p:nvPr/>
        </p:nvSpPr>
        <p:spPr>
          <a:xfrm>
            <a:off x="805019" y="3864606"/>
            <a:ext cx="6007684" cy="129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공동</a:t>
            </a:r>
            <a:endParaRPr lang="en-US" altLang="ko-KR" sz="2400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r>
              <a:rPr lang="ko-KR" altLang="en-US" sz="2400" dirty="0" err="1">
                <a:latin typeface="한컴 윤체 M" panose="02020603020101020101" pitchFamily="18" charset="-127"/>
                <a:ea typeface="한컴 윤체 M" panose="02020603020101020101" pitchFamily="18" charset="-127"/>
              </a:rPr>
              <a:t>텔레그램</a:t>
            </a:r>
            <a:r>
              <a:rPr lang="ko-KR" altLang="en-US" sz="24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 봇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8DBD5-1573-461A-80A5-F86D185C3A55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6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16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E707-2249-4342-8B31-F3F64E0C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3F8888-BF1A-4EA1-895F-100A2D67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66288"/>
              </p:ext>
            </p:extLst>
          </p:nvPr>
        </p:nvGraphicFramePr>
        <p:xfrm>
          <a:off x="5072407" y="1353104"/>
          <a:ext cx="6678316" cy="411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00">
                  <a:extLst>
                    <a:ext uri="{9D8B030D-6E8A-4147-A177-3AD203B41FA5}">
                      <a16:colId xmlns:a16="http://schemas.microsoft.com/office/drawing/2014/main" val="1712364242"/>
                    </a:ext>
                  </a:extLst>
                </a:gridCol>
                <a:gridCol w="5477216">
                  <a:extLst>
                    <a:ext uri="{9D8B030D-6E8A-4147-A177-3AD203B41FA5}">
                      <a16:colId xmlns:a16="http://schemas.microsoft.com/office/drawing/2014/main" val="4150121948"/>
                    </a:ext>
                  </a:extLst>
                </a:gridCol>
              </a:tblGrid>
              <a:tr h="823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156725"/>
                  </a:ext>
                </a:extLst>
              </a:tr>
              <a:tr h="82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1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공연 이름 검색 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분야별 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/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기간별 공연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855746"/>
                  </a:ext>
                </a:extLst>
              </a:tr>
              <a:tr h="82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2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이미지 출력 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,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 중간 발표</a:t>
                      </a:r>
                      <a:endParaRPr lang="en-US" altLang="ko-KR" sz="2000" dirty="0">
                        <a:latin typeface="한컴 윤체 M" panose="02020603020101020101" pitchFamily="18" charset="-127"/>
                        <a:ea typeface="한컴 윤체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432069"/>
                  </a:ext>
                </a:extLst>
              </a:tr>
              <a:tr h="82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3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지도 </a:t>
                      </a:r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/ 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위치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88965"/>
                  </a:ext>
                </a:extLst>
              </a:tr>
              <a:tr h="82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4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한컴 윤체 M" panose="02020603020101020101" pitchFamily="18" charset="-127"/>
                          <a:ea typeface="한컴 윤체 M" panose="02020603020101020101" pitchFamily="18" charset="-127"/>
                        </a:rPr>
                        <a:t> 봇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982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9E1EF18-E730-44F8-A1AD-216B8DF34A3C}"/>
              </a:ext>
            </a:extLst>
          </p:cNvPr>
          <p:cNvSpPr txBox="1"/>
          <p:nvPr/>
        </p:nvSpPr>
        <p:spPr>
          <a:xfrm>
            <a:off x="11545368" y="6392254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체 M" panose="02020603020101020101" pitchFamily="18" charset="-127"/>
                <a:ea typeface="한컴 윤체 M" panose="02020603020101020101" pitchFamily="18" charset="-127"/>
              </a:rPr>
              <a:t>7</a:t>
            </a:r>
            <a:endParaRPr lang="ko-KR" altLang="en-US" dirty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4350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47</TotalTime>
  <Words>116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 윤체 M</vt:lpstr>
      <vt:lpstr>Calibri Light</vt:lpstr>
      <vt:lpstr>Rockwell</vt:lpstr>
      <vt:lpstr>Wingdings</vt:lpstr>
      <vt:lpstr>아틀라스</vt:lpstr>
      <vt:lpstr>공연 / 전시 정보 프로그램</vt:lpstr>
      <vt:lpstr>PowerPoint 프레젠테이션</vt:lpstr>
      <vt:lpstr>주제</vt:lpstr>
      <vt:lpstr>상세 기능</vt:lpstr>
      <vt:lpstr>예시 화면</vt:lpstr>
      <vt:lpstr>역할 분담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공연 / 전시 정보 프로그램</dc:title>
  <dc:creator>김 하은</dc:creator>
  <cp:lastModifiedBy>김 하은</cp:lastModifiedBy>
  <cp:revision>6</cp:revision>
  <dcterms:created xsi:type="dcterms:W3CDTF">2018-05-11T11:26:27Z</dcterms:created>
  <dcterms:modified xsi:type="dcterms:W3CDTF">2018-05-11T12:15:20Z</dcterms:modified>
</cp:coreProperties>
</file>