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2349-E9EA-4968-A978-3FF73F20326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CCFD-DA42-4A2C-9254-8A71B70DD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9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F6C4E-B941-41EC-A839-C117EA91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763470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고속도로 주유소 정보 조회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FB1AD-E513-4E1C-8540-0335A12D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0675" y="4220165"/>
            <a:ext cx="8673427" cy="1322587"/>
          </a:xfrm>
        </p:spPr>
        <p:txBody>
          <a:bodyPr/>
          <a:lstStyle/>
          <a:p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2016180038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장은선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2016184009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김하은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6746B-C583-40B2-A783-9C460F43C93E}"/>
              </a:ext>
            </a:extLst>
          </p:cNvPr>
          <p:cNvSpPr txBox="1"/>
          <p:nvPr/>
        </p:nvSpPr>
        <p:spPr>
          <a:xfrm>
            <a:off x="5079241" y="1185379"/>
            <a:ext cx="20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중간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74225-2904-4B8A-9C94-4D94A8414C8E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1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3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2F193FB-AF08-4416-9059-840442092577}"/>
              </a:ext>
            </a:extLst>
          </p:cNvPr>
          <p:cNvGrpSpPr/>
          <p:nvPr/>
        </p:nvGrpSpPr>
        <p:grpSpPr>
          <a:xfrm>
            <a:off x="6382432" y="2610140"/>
            <a:ext cx="1957208" cy="1787856"/>
            <a:chOff x="357116" y="846164"/>
            <a:chExt cx="8898339" cy="42674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D61A74A-4622-4C40-8FE8-2601DB9F64A7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218BFC7F-0E50-43CE-ADBD-6630774BCB7F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22ABD3-A3A9-44A0-9FA8-8B1D9D63AC50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3445BC-E245-40DC-9E5D-CECA7F774C96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C1BF35-9A5C-4EC4-A17B-A49F44191914}"/>
              </a:ext>
            </a:extLst>
          </p:cNvPr>
          <p:cNvGrpSpPr/>
          <p:nvPr/>
        </p:nvGrpSpPr>
        <p:grpSpPr>
          <a:xfrm>
            <a:off x="3405544" y="2610140"/>
            <a:ext cx="1957208" cy="1787856"/>
            <a:chOff x="357116" y="846164"/>
            <a:chExt cx="8898339" cy="426740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87AAC1-3065-4C04-B12A-DA9D75E01721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4F311CE-28C9-4B7D-B562-70C7FB5BABBF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E79DB6D-E5BA-45D7-A62A-C90C810F2EAD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29C9F2-91CE-42A9-AC49-FD5B5A76819C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B7081E-E4FA-482A-8C54-853DDB09BCD8}"/>
              </a:ext>
            </a:extLst>
          </p:cNvPr>
          <p:cNvGrpSpPr/>
          <p:nvPr/>
        </p:nvGrpSpPr>
        <p:grpSpPr>
          <a:xfrm>
            <a:off x="574338" y="2610140"/>
            <a:ext cx="1957208" cy="1787856"/>
            <a:chOff x="357116" y="846164"/>
            <a:chExt cx="8898339" cy="426740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84EBEC8-4501-48D0-BC98-1DAC784898CD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79F491B-37D1-4119-8696-4CB419B17147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65E1BFB-8E35-4911-9B1A-6F1E5D3875B3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94DE38-AC9E-43C6-B9C4-26D83F1A61BF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DDB247-C986-4408-8E8D-1A4BADD6E434}"/>
              </a:ext>
            </a:extLst>
          </p:cNvPr>
          <p:cNvGrpSpPr/>
          <p:nvPr/>
        </p:nvGrpSpPr>
        <p:grpSpPr>
          <a:xfrm>
            <a:off x="9285297" y="2610140"/>
            <a:ext cx="1957208" cy="1787856"/>
            <a:chOff x="357116" y="846164"/>
            <a:chExt cx="8898339" cy="426740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B77648F-7E13-4E4F-8F51-7791BE8E0B49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AE5DC780-0655-494E-BF65-28CAF39D336C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5AB7CD-7CCC-455F-879A-B52CAF8F2E7F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A4BCF0-4F72-4D24-A3C3-244A7D3426AF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0F7BDA7-4C70-46A7-9C5C-092BDA16FBE1}"/>
              </a:ext>
            </a:extLst>
          </p:cNvPr>
          <p:cNvSpPr txBox="1"/>
          <p:nvPr/>
        </p:nvSpPr>
        <p:spPr>
          <a:xfrm>
            <a:off x="689819" y="2927985"/>
            <a:ext cx="1726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사용한</a:t>
            </a:r>
            <a:endParaRPr lang="en-US" altLang="ko-KR" sz="3600" dirty="0">
              <a:solidFill>
                <a:schemeClr val="bg1"/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API</a:t>
            </a:r>
            <a:endParaRPr lang="ko-KR" altLang="en-US" sz="3600" dirty="0">
              <a:solidFill>
                <a:schemeClr val="bg1"/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9D660-EFF2-48DF-9B41-80D1B91B374B}"/>
              </a:ext>
            </a:extLst>
          </p:cNvPr>
          <p:cNvSpPr txBox="1"/>
          <p:nvPr/>
        </p:nvSpPr>
        <p:spPr>
          <a:xfrm>
            <a:off x="3443726" y="3152572"/>
            <a:ext cx="188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3E49AE-88D7-45B8-80AD-542867BC10E7}"/>
              </a:ext>
            </a:extLst>
          </p:cNvPr>
          <p:cNvSpPr txBox="1"/>
          <p:nvPr/>
        </p:nvSpPr>
        <p:spPr>
          <a:xfrm>
            <a:off x="6310773" y="3152572"/>
            <a:ext cx="210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구현 기능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9C84A1-9FF0-4413-97B7-5EB097B53DE3}"/>
              </a:ext>
            </a:extLst>
          </p:cNvPr>
          <p:cNvSpPr txBox="1"/>
          <p:nvPr/>
        </p:nvSpPr>
        <p:spPr>
          <a:xfrm>
            <a:off x="9182949" y="3152571"/>
            <a:ext cx="215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시연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458886-F4B0-4402-9F32-CCD4EC696FC6}"/>
              </a:ext>
            </a:extLst>
          </p:cNvPr>
          <p:cNvSpPr txBox="1"/>
          <p:nvPr/>
        </p:nvSpPr>
        <p:spPr>
          <a:xfrm>
            <a:off x="5091547" y="300250"/>
            <a:ext cx="2100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목차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BFEDC2-2D8A-447F-B10D-2EE08E1D1BAE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2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2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0E707-2249-4342-8B31-F3F64E0C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2" y="2349925"/>
            <a:ext cx="3458779" cy="2456441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사용한</a:t>
            </a:r>
            <a:br>
              <a:rPr lang="en-US" altLang="ko-KR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</a:br>
            <a:r>
              <a:rPr lang="en-US" altLang="ko-KR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API</a:t>
            </a:r>
            <a:endParaRPr lang="ko-KR" altLang="en-US" sz="66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3221F-95D5-4CC3-BC3A-D9B5F2EC1BBF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3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9E244C-5AC8-47FA-96B5-6E87D5E2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91" y="653362"/>
            <a:ext cx="6986951" cy="5551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8D830F-7B5E-4EB8-B192-9A12A977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674" y="327200"/>
            <a:ext cx="4278362" cy="61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FB183-6BCA-4108-AA4B-AA04B6A3046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pPr algn="ctr"/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D25F4-A4AE-4FF9-8E13-D3D28DCD6B1F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4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F135ED-FB8E-47D3-AC82-E43F485E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4714"/>
              </p:ext>
            </p:extLst>
          </p:nvPr>
        </p:nvGraphicFramePr>
        <p:xfrm>
          <a:off x="517180" y="928688"/>
          <a:ext cx="6678316" cy="512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00">
                  <a:extLst>
                    <a:ext uri="{9D8B030D-6E8A-4147-A177-3AD203B41FA5}">
                      <a16:colId xmlns:a16="http://schemas.microsoft.com/office/drawing/2014/main" val="1712364242"/>
                    </a:ext>
                  </a:extLst>
                </a:gridCol>
                <a:gridCol w="5477216">
                  <a:extLst>
                    <a:ext uri="{9D8B030D-6E8A-4147-A177-3AD203B41FA5}">
                      <a16:colId xmlns:a16="http://schemas.microsoft.com/office/drawing/2014/main" val="4150121948"/>
                    </a:ext>
                  </a:extLst>
                </a:gridCol>
              </a:tblGrid>
              <a:tr h="98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일정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156725"/>
                  </a:ext>
                </a:extLst>
              </a:tr>
              <a:tr h="98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1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주제 탐색 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(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실패를 매우 많이 겪음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)</a:t>
                      </a:r>
                      <a:endParaRPr lang="ko-KR" altLang="en-US" sz="2000" dirty="0"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855746"/>
                  </a:ext>
                </a:extLst>
              </a:tr>
              <a:tr h="98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2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주제 선정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, GUI 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구현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오픈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API 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연동 구현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방향으로 검색 구현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중간 발표</a:t>
                      </a:r>
                      <a:endParaRPr lang="en-US" altLang="ko-KR" sz="2000" dirty="0"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432069"/>
                  </a:ext>
                </a:extLst>
              </a:tr>
              <a:tr h="119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3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도로명과 방향으로 검색 구현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연료 종류별 오름차순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/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내림차순 정렬</a:t>
                      </a:r>
                      <a:endParaRPr lang="en-US" altLang="ko-KR" sz="2000" dirty="0"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지도 출력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이메일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88965"/>
                  </a:ext>
                </a:extLst>
              </a:tr>
              <a:tr h="98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4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 봇 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29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8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0E707-2249-4342-8B31-F3F64E0C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구현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2D6E-8C3A-45D5-A96C-580FD8220AE2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5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65827-B52A-4883-ACD4-E4EE9365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67" y="483522"/>
            <a:ext cx="4197405" cy="5775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FC4964-8657-4336-B001-A61C3608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66" y="483522"/>
            <a:ext cx="4201995" cy="5775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A97C75-4264-4701-BE97-455A2FB4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78" y="483521"/>
            <a:ext cx="4197404" cy="57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3E6992-1874-4665-8411-9DC69AD13748}"/>
              </a:ext>
            </a:extLst>
          </p:cNvPr>
          <p:cNvGrpSpPr/>
          <p:nvPr/>
        </p:nvGrpSpPr>
        <p:grpSpPr>
          <a:xfrm>
            <a:off x="3599617" y="1148622"/>
            <a:ext cx="4992766" cy="4560755"/>
            <a:chOff x="357116" y="846164"/>
            <a:chExt cx="8898339" cy="42674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7298F7-71E9-4DA7-90E6-E4ED65E725AE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69C1ED2C-2DDA-4918-889B-75EAB91A96AE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B7B398B-3D81-4EFA-B5E4-2AD3EA5B27DB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506597-C608-4E96-B42B-E6B75D044864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6305AA1-078F-4979-90F5-0B735F5AD69D}"/>
              </a:ext>
            </a:extLst>
          </p:cNvPr>
          <p:cNvSpPr txBox="1"/>
          <p:nvPr/>
        </p:nvSpPr>
        <p:spPr>
          <a:xfrm>
            <a:off x="3350171" y="2497976"/>
            <a:ext cx="54916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8FCBB-837E-43A7-A883-5F2191A4B31B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6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853217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128</TotalTime>
  <Words>82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한컴 윤체 M</vt:lpstr>
      <vt:lpstr>Calibri Light</vt:lpstr>
      <vt:lpstr>Rockwell</vt:lpstr>
      <vt:lpstr>Wingdings</vt:lpstr>
      <vt:lpstr>아틀라스</vt:lpstr>
      <vt:lpstr>고속도로 주유소 정보 조회</vt:lpstr>
      <vt:lpstr>PowerPoint 프레젠테이션</vt:lpstr>
      <vt:lpstr>사용한 API</vt:lpstr>
      <vt:lpstr>일정</vt:lpstr>
      <vt:lpstr>구현 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공연 / 전시 정보 프로그램</dc:title>
  <dc:creator>김 하은</dc:creator>
  <cp:lastModifiedBy>김 하은</cp:lastModifiedBy>
  <cp:revision>10</cp:revision>
  <dcterms:created xsi:type="dcterms:W3CDTF">2018-05-11T11:26:27Z</dcterms:created>
  <dcterms:modified xsi:type="dcterms:W3CDTF">2018-05-30T17:06:37Z</dcterms:modified>
</cp:coreProperties>
</file>