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8999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3"/>
    <p:restoredTop sz="94664"/>
  </p:normalViewPr>
  <p:slideViewPr>
    <p:cSldViewPr snapToGrid="0" snapToObjects="1">
      <p:cViewPr varScale="1">
        <p:scale>
          <a:sx n="143" d="100"/>
          <a:sy n="143" d="100"/>
        </p:scale>
        <p:origin x="208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589241"/>
            <a:ext cx="674965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891070"/>
            <a:ext cx="674965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48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78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91691"/>
            <a:ext cx="1940525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91691"/>
            <a:ext cx="5709082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27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8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897613"/>
            <a:ext cx="776210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409468"/>
            <a:ext cx="776210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37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958453"/>
            <a:ext cx="3824804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958453"/>
            <a:ext cx="3824804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99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91691"/>
            <a:ext cx="7762102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882610"/>
            <a:ext cx="38072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315164"/>
            <a:ext cx="380722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882610"/>
            <a:ext cx="382597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315164"/>
            <a:ext cx="382597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404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236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33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518398"/>
            <a:ext cx="4556016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39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518398"/>
            <a:ext cx="4556016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02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91691"/>
            <a:ext cx="776210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958453"/>
            <a:ext cx="776210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A520D-AC0E-A74E-A269-84CA54CCF87F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3337084"/>
            <a:ext cx="303734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531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三角形 6">
            <a:extLst>
              <a:ext uri="{FF2B5EF4-FFF2-40B4-BE49-F238E27FC236}">
                <a16:creationId xmlns:a16="http://schemas.microsoft.com/office/drawing/2014/main" id="{BC6746C0-C556-7A4F-BC7B-3F9CA1161CEB}"/>
              </a:ext>
            </a:extLst>
          </p:cNvPr>
          <p:cNvSpPr/>
          <p:nvPr/>
        </p:nvSpPr>
        <p:spPr>
          <a:xfrm>
            <a:off x="801657" y="283512"/>
            <a:ext cx="7396223" cy="275477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444A631-E99C-0C43-B7CA-681441CAABC3}"/>
              </a:ext>
            </a:extLst>
          </p:cNvPr>
          <p:cNvSpPr/>
          <p:nvPr/>
        </p:nvSpPr>
        <p:spPr>
          <a:xfrm rot="20769037">
            <a:off x="5331255" y="1373264"/>
            <a:ext cx="3341386" cy="1598918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6EA34C7F-ED65-D34D-BC0E-991E1A38E2E3}"/>
              </a:ext>
            </a:extLst>
          </p:cNvPr>
          <p:cNvSpPr/>
          <p:nvPr/>
        </p:nvSpPr>
        <p:spPr>
          <a:xfrm rot="11649426" flipH="1">
            <a:off x="487500" y="1378194"/>
            <a:ext cx="3317797" cy="158905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9963F91-ED63-FA48-95C5-48519EAE31DD}"/>
              </a:ext>
            </a:extLst>
          </p:cNvPr>
          <p:cNvCxnSpPr>
            <a:cxnSpLocks/>
          </p:cNvCxnSpPr>
          <p:nvPr/>
        </p:nvCxnSpPr>
        <p:spPr>
          <a:xfrm flipV="1">
            <a:off x="1206773" y="1660896"/>
            <a:ext cx="1478491" cy="10880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94BA29D-61AD-A846-8B5A-8F3AD54EFD5F}"/>
              </a:ext>
            </a:extLst>
          </p:cNvPr>
          <p:cNvCxnSpPr>
            <a:cxnSpLocks/>
          </p:cNvCxnSpPr>
          <p:nvPr/>
        </p:nvCxnSpPr>
        <p:spPr>
          <a:xfrm>
            <a:off x="2341091" y="3038284"/>
            <a:ext cx="7870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6FC42C0-4A4F-0748-AC8D-A857B18011CA}"/>
              </a:ext>
            </a:extLst>
          </p:cNvPr>
          <p:cNvCxnSpPr>
            <a:cxnSpLocks/>
          </p:cNvCxnSpPr>
          <p:nvPr/>
        </p:nvCxnSpPr>
        <p:spPr>
          <a:xfrm>
            <a:off x="2618326" y="1545151"/>
            <a:ext cx="596284" cy="16551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0BA16F4-8B65-A242-8158-C09055F6FFBC}"/>
              </a:ext>
            </a:extLst>
          </p:cNvPr>
          <p:cNvCxnSpPr>
            <a:cxnSpLocks/>
          </p:cNvCxnSpPr>
          <p:nvPr/>
        </p:nvCxnSpPr>
        <p:spPr>
          <a:xfrm flipH="1" flipV="1">
            <a:off x="6438529" y="1765075"/>
            <a:ext cx="1400539" cy="10069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6CBC1D3-3C11-3646-A84E-C8A7ABF61A1B}"/>
              </a:ext>
            </a:extLst>
          </p:cNvPr>
          <p:cNvCxnSpPr>
            <a:cxnSpLocks/>
          </p:cNvCxnSpPr>
          <p:nvPr/>
        </p:nvCxnSpPr>
        <p:spPr>
          <a:xfrm flipH="1">
            <a:off x="5946772" y="1545151"/>
            <a:ext cx="584350" cy="16551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5392487-06F1-E44A-9F0C-6E6410F142B2}"/>
              </a:ext>
            </a:extLst>
          </p:cNvPr>
          <p:cNvCxnSpPr/>
          <p:nvPr/>
        </p:nvCxnSpPr>
        <p:spPr>
          <a:xfrm flipH="1">
            <a:off x="5984036" y="3038284"/>
            <a:ext cx="8596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0EE2E9D-9895-384F-98F6-B5F5EA77B4A8}"/>
              </a:ext>
            </a:extLst>
          </p:cNvPr>
          <p:cNvCxnSpPr>
            <a:cxnSpLocks/>
          </p:cNvCxnSpPr>
          <p:nvPr/>
        </p:nvCxnSpPr>
        <p:spPr>
          <a:xfrm flipH="1" flipV="1">
            <a:off x="3128171" y="1327769"/>
            <a:ext cx="2458691" cy="8449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F321A44-7E97-1944-85ED-376090C6BC0C}"/>
              </a:ext>
            </a:extLst>
          </p:cNvPr>
          <p:cNvCxnSpPr>
            <a:cxnSpLocks/>
          </p:cNvCxnSpPr>
          <p:nvPr/>
        </p:nvCxnSpPr>
        <p:spPr>
          <a:xfrm flipH="1" flipV="1">
            <a:off x="6275754" y="2372741"/>
            <a:ext cx="1912907" cy="6622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ED6C19A2-AAD4-834C-9F99-20FC9F1BA188}"/>
              </a:ext>
            </a:extLst>
          </p:cNvPr>
          <p:cNvCxnSpPr>
            <a:cxnSpLocks/>
          </p:cNvCxnSpPr>
          <p:nvPr/>
        </p:nvCxnSpPr>
        <p:spPr>
          <a:xfrm flipH="1" flipV="1">
            <a:off x="3813423" y="827521"/>
            <a:ext cx="1773439" cy="922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5DE86A82-7C03-C547-97F8-274C58FB06A2}"/>
              </a:ext>
            </a:extLst>
          </p:cNvPr>
          <p:cNvCxnSpPr>
            <a:cxnSpLocks/>
          </p:cNvCxnSpPr>
          <p:nvPr/>
        </p:nvCxnSpPr>
        <p:spPr>
          <a:xfrm flipH="1" flipV="1">
            <a:off x="6345176" y="2045756"/>
            <a:ext cx="1843485" cy="989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9C7EDE2-2A37-E749-B055-6159AB93181D}"/>
                  </a:ext>
                </a:extLst>
              </p:cNvPr>
              <p:cNvSpPr txBox="1"/>
              <p:nvPr/>
            </p:nvSpPr>
            <p:spPr>
              <a:xfrm>
                <a:off x="4031311" y="125185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9C7EDE2-2A37-E749-B055-6159AB931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311" y="125185"/>
                <a:ext cx="52935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32FB581-549A-1F41-90C0-71C2E8AAD508}"/>
                  </a:ext>
                </a:extLst>
              </p:cNvPr>
              <p:cNvSpPr txBox="1"/>
              <p:nvPr/>
            </p:nvSpPr>
            <p:spPr>
              <a:xfrm>
                <a:off x="3287353" y="692498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32FB581-549A-1F41-90C0-71C2E8AAD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353" y="692498"/>
                <a:ext cx="52935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20456A3-5A90-B842-BDCA-FF3CEE904EE6}"/>
                  </a:ext>
                </a:extLst>
              </p:cNvPr>
              <p:cNvSpPr txBox="1"/>
              <p:nvPr/>
            </p:nvSpPr>
            <p:spPr>
              <a:xfrm>
                <a:off x="2605170" y="1164074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20456A3-5A90-B842-BDCA-FF3CEE904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170" y="1164074"/>
                <a:ext cx="52935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4F81269-CCBF-ED4B-A8C3-186FA9DD14DE}"/>
                  </a:ext>
                </a:extLst>
              </p:cNvPr>
              <p:cNvSpPr txBox="1"/>
              <p:nvPr/>
            </p:nvSpPr>
            <p:spPr>
              <a:xfrm>
                <a:off x="2258315" y="1468164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4F81269-CCBF-ED4B-A8C3-186FA9DD1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315" y="1468164"/>
                <a:ext cx="52935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1AD4C7E-948D-A844-8737-536FB274A6E0}"/>
                  </a:ext>
                </a:extLst>
              </p:cNvPr>
              <p:cNvSpPr txBox="1"/>
              <p:nvPr/>
            </p:nvSpPr>
            <p:spPr>
              <a:xfrm>
                <a:off x="2801793" y="2331159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1AD4C7E-948D-A844-8737-536FB274A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793" y="2331159"/>
                <a:ext cx="52935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椭圆 69">
            <a:extLst>
              <a:ext uri="{FF2B5EF4-FFF2-40B4-BE49-F238E27FC236}">
                <a16:creationId xmlns:a16="http://schemas.microsoft.com/office/drawing/2014/main" id="{FD5401AC-FF15-6948-9097-B03D9EF3303F}"/>
              </a:ext>
            </a:extLst>
          </p:cNvPr>
          <p:cNvSpPr/>
          <p:nvPr/>
        </p:nvSpPr>
        <p:spPr>
          <a:xfrm>
            <a:off x="3080561" y="1295513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4BC593E-B7D2-F844-999C-8A13C401C64A}"/>
              </a:ext>
            </a:extLst>
          </p:cNvPr>
          <p:cNvSpPr/>
          <p:nvPr/>
        </p:nvSpPr>
        <p:spPr>
          <a:xfrm>
            <a:off x="2636601" y="1639676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F9BD65FF-BE6D-D445-8049-ADB44871B35C}"/>
              </a:ext>
            </a:extLst>
          </p:cNvPr>
          <p:cNvSpPr/>
          <p:nvPr/>
        </p:nvSpPr>
        <p:spPr>
          <a:xfrm>
            <a:off x="3766898" y="780690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81523ED-1AD5-7245-BDEB-FABA4D915BCA}"/>
              </a:ext>
            </a:extLst>
          </p:cNvPr>
          <p:cNvSpPr/>
          <p:nvPr/>
        </p:nvSpPr>
        <p:spPr>
          <a:xfrm>
            <a:off x="4470830" y="259831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FF87892-4DC1-C143-B917-15462DF1E135}"/>
              </a:ext>
            </a:extLst>
          </p:cNvPr>
          <p:cNvSpPr/>
          <p:nvPr/>
        </p:nvSpPr>
        <p:spPr>
          <a:xfrm>
            <a:off x="3130144" y="3004474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4371103D-731A-A14A-AACF-A829F56D9CF4}"/>
              </a:ext>
            </a:extLst>
          </p:cNvPr>
          <p:cNvSpPr/>
          <p:nvPr/>
        </p:nvSpPr>
        <p:spPr>
          <a:xfrm>
            <a:off x="5974787" y="3002140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EF1577B-730D-9748-8A5F-7C5FA5207281}"/>
              </a:ext>
            </a:extLst>
          </p:cNvPr>
          <p:cNvSpPr/>
          <p:nvPr/>
        </p:nvSpPr>
        <p:spPr>
          <a:xfrm>
            <a:off x="6217476" y="2340367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A1AFFC5-BB68-014B-AD78-59B18913E871}"/>
              </a:ext>
            </a:extLst>
          </p:cNvPr>
          <p:cNvSpPr/>
          <p:nvPr/>
        </p:nvSpPr>
        <p:spPr>
          <a:xfrm>
            <a:off x="6322404" y="2030933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1667702-52DE-9348-B7F6-CCB7641D511A}"/>
              </a:ext>
            </a:extLst>
          </p:cNvPr>
          <p:cNvSpPr/>
          <p:nvPr/>
        </p:nvSpPr>
        <p:spPr>
          <a:xfrm>
            <a:off x="6419520" y="1744946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9D8DADF-C1B0-7942-A739-525E048E0E7C}"/>
                  </a:ext>
                </a:extLst>
              </p:cNvPr>
              <p:cNvSpPr txBox="1"/>
              <p:nvPr/>
            </p:nvSpPr>
            <p:spPr>
              <a:xfrm>
                <a:off x="6002154" y="2592418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9D8DADF-C1B0-7942-A739-525E048E0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154" y="2592418"/>
                <a:ext cx="52935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B13F39D-7E6E-9A40-A88A-698069B051C5}"/>
                  </a:ext>
                </a:extLst>
              </p:cNvPr>
              <p:cNvSpPr txBox="1"/>
              <p:nvPr/>
            </p:nvSpPr>
            <p:spPr>
              <a:xfrm>
                <a:off x="3066468" y="2899784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B13F39D-7E6E-9A40-A88A-698069B05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468" y="2899784"/>
                <a:ext cx="52935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E55AD33-3CFC-D942-9679-F555196EB186}"/>
                  </a:ext>
                </a:extLst>
              </p:cNvPr>
              <p:cNvSpPr txBox="1"/>
              <p:nvPr/>
            </p:nvSpPr>
            <p:spPr>
              <a:xfrm>
                <a:off x="5594107" y="2835550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E55AD33-3CFC-D942-9679-F555196EB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107" y="2835550"/>
                <a:ext cx="52935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15D5FB1C-B7D1-1C4A-A02A-E3361F4F2B1E}"/>
                  </a:ext>
                </a:extLst>
              </p:cNvPr>
              <p:cNvSpPr txBox="1"/>
              <p:nvPr/>
            </p:nvSpPr>
            <p:spPr>
              <a:xfrm>
                <a:off x="5853414" y="2232124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15D5FB1C-B7D1-1C4A-A02A-E3361F4F2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414" y="2232124"/>
                <a:ext cx="529351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4842522A-7AA4-8549-8D62-89CABE68E57F}"/>
                  </a:ext>
                </a:extLst>
              </p:cNvPr>
              <p:cNvSpPr txBox="1"/>
              <p:nvPr/>
            </p:nvSpPr>
            <p:spPr>
              <a:xfrm>
                <a:off x="5959335" y="1873948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4842522A-7AA4-8549-8D62-89CABE68E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335" y="1873948"/>
                <a:ext cx="52935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3526313-2118-BE45-80CB-56BA08D01E57}"/>
                  </a:ext>
                </a:extLst>
              </p:cNvPr>
              <p:cNvSpPr txBox="1"/>
              <p:nvPr/>
            </p:nvSpPr>
            <p:spPr>
              <a:xfrm>
                <a:off x="6074460" y="1538793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3526313-2118-BE45-80CB-56BA08D01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460" y="1538793"/>
                <a:ext cx="529351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8F72082-19E1-AA49-A1D2-C2A8BC4226EC}"/>
                  </a:ext>
                </a:extLst>
              </p:cNvPr>
              <p:cNvSpPr txBox="1"/>
              <p:nvPr/>
            </p:nvSpPr>
            <p:spPr>
              <a:xfrm>
                <a:off x="3181550" y="1164930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8F72082-19E1-AA49-A1D2-C2A8BC422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550" y="1164930"/>
                <a:ext cx="529351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F5D493A-75E3-CC42-BA48-AE490EE41468}"/>
                  </a:ext>
                </a:extLst>
              </p:cNvPr>
              <p:cNvSpPr txBox="1"/>
              <p:nvPr/>
            </p:nvSpPr>
            <p:spPr>
              <a:xfrm>
                <a:off x="3787655" y="692498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F5D493A-75E3-CC42-BA48-AE490EE41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655" y="692498"/>
                <a:ext cx="52935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B24F38C-C07E-2D4F-BCA5-E1B0A3C51406}"/>
                  </a:ext>
                </a:extLst>
              </p:cNvPr>
              <p:cNvSpPr txBox="1"/>
              <p:nvPr/>
            </p:nvSpPr>
            <p:spPr>
              <a:xfrm>
                <a:off x="4435466" y="125185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B24F38C-C07E-2D4F-BCA5-E1B0A3C5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466" y="125185"/>
                <a:ext cx="52935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95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三角形 6">
            <a:extLst>
              <a:ext uri="{FF2B5EF4-FFF2-40B4-BE49-F238E27FC236}">
                <a16:creationId xmlns:a16="http://schemas.microsoft.com/office/drawing/2014/main" id="{BC6746C0-C556-7A4F-BC7B-3F9CA1161CEB}"/>
              </a:ext>
            </a:extLst>
          </p:cNvPr>
          <p:cNvSpPr/>
          <p:nvPr/>
        </p:nvSpPr>
        <p:spPr>
          <a:xfrm>
            <a:off x="801657" y="283512"/>
            <a:ext cx="7396223" cy="275477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444A631-E99C-0C43-B7CA-681441CAABC3}"/>
              </a:ext>
            </a:extLst>
          </p:cNvPr>
          <p:cNvSpPr/>
          <p:nvPr/>
        </p:nvSpPr>
        <p:spPr>
          <a:xfrm rot="20769037">
            <a:off x="5331255" y="1373264"/>
            <a:ext cx="3341386" cy="1598918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6EA34C7F-ED65-D34D-BC0E-991E1A38E2E3}"/>
              </a:ext>
            </a:extLst>
          </p:cNvPr>
          <p:cNvSpPr/>
          <p:nvPr/>
        </p:nvSpPr>
        <p:spPr>
          <a:xfrm rot="11649426" flipH="1">
            <a:off x="487500" y="1378194"/>
            <a:ext cx="3317797" cy="158905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9963F91-ED63-FA48-95C5-48519EAE31DD}"/>
              </a:ext>
            </a:extLst>
          </p:cNvPr>
          <p:cNvCxnSpPr>
            <a:cxnSpLocks/>
          </p:cNvCxnSpPr>
          <p:nvPr/>
        </p:nvCxnSpPr>
        <p:spPr>
          <a:xfrm flipV="1">
            <a:off x="1206773" y="1660896"/>
            <a:ext cx="1478491" cy="10880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94BA29D-61AD-A846-8B5A-8F3AD54EFD5F}"/>
              </a:ext>
            </a:extLst>
          </p:cNvPr>
          <p:cNvCxnSpPr>
            <a:cxnSpLocks/>
          </p:cNvCxnSpPr>
          <p:nvPr/>
        </p:nvCxnSpPr>
        <p:spPr>
          <a:xfrm>
            <a:off x="2341091" y="3038284"/>
            <a:ext cx="7870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6FC42C0-4A4F-0748-AC8D-A857B18011CA}"/>
              </a:ext>
            </a:extLst>
          </p:cNvPr>
          <p:cNvCxnSpPr>
            <a:cxnSpLocks/>
          </p:cNvCxnSpPr>
          <p:nvPr/>
        </p:nvCxnSpPr>
        <p:spPr>
          <a:xfrm>
            <a:off x="2618326" y="1545151"/>
            <a:ext cx="596284" cy="16551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0BA16F4-8B65-A242-8158-C09055F6FFBC}"/>
              </a:ext>
            </a:extLst>
          </p:cNvPr>
          <p:cNvCxnSpPr>
            <a:cxnSpLocks/>
          </p:cNvCxnSpPr>
          <p:nvPr/>
        </p:nvCxnSpPr>
        <p:spPr>
          <a:xfrm flipH="1" flipV="1">
            <a:off x="6438529" y="1765075"/>
            <a:ext cx="1400539" cy="10069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6CBC1D3-3C11-3646-A84E-C8A7ABF61A1B}"/>
              </a:ext>
            </a:extLst>
          </p:cNvPr>
          <p:cNvCxnSpPr>
            <a:cxnSpLocks/>
          </p:cNvCxnSpPr>
          <p:nvPr/>
        </p:nvCxnSpPr>
        <p:spPr>
          <a:xfrm flipH="1">
            <a:off x="5946772" y="1545151"/>
            <a:ext cx="584350" cy="16551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5392487-06F1-E44A-9F0C-6E6410F142B2}"/>
              </a:ext>
            </a:extLst>
          </p:cNvPr>
          <p:cNvCxnSpPr/>
          <p:nvPr/>
        </p:nvCxnSpPr>
        <p:spPr>
          <a:xfrm flipH="1">
            <a:off x="5984036" y="3038284"/>
            <a:ext cx="8596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0EE2E9D-9895-384F-98F6-B5F5EA77B4A8}"/>
              </a:ext>
            </a:extLst>
          </p:cNvPr>
          <p:cNvCxnSpPr>
            <a:cxnSpLocks/>
          </p:cNvCxnSpPr>
          <p:nvPr/>
        </p:nvCxnSpPr>
        <p:spPr>
          <a:xfrm flipH="1" flipV="1">
            <a:off x="3128171" y="1327769"/>
            <a:ext cx="2458691" cy="8449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F321A44-7E97-1944-85ED-376090C6BC0C}"/>
              </a:ext>
            </a:extLst>
          </p:cNvPr>
          <p:cNvCxnSpPr>
            <a:cxnSpLocks/>
          </p:cNvCxnSpPr>
          <p:nvPr/>
        </p:nvCxnSpPr>
        <p:spPr>
          <a:xfrm flipH="1" flipV="1">
            <a:off x="6275754" y="2372741"/>
            <a:ext cx="1912907" cy="6622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ED6C19A2-AAD4-834C-9F99-20FC9F1BA188}"/>
              </a:ext>
            </a:extLst>
          </p:cNvPr>
          <p:cNvCxnSpPr>
            <a:cxnSpLocks/>
          </p:cNvCxnSpPr>
          <p:nvPr/>
        </p:nvCxnSpPr>
        <p:spPr>
          <a:xfrm flipH="1" flipV="1">
            <a:off x="3813423" y="827521"/>
            <a:ext cx="1773439" cy="922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5DE86A82-7C03-C547-97F8-274C58FB06A2}"/>
              </a:ext>
            </a:extLst>
          </p:cNvPr>
          <p:cNvCxnSpPr>
            <a:cxnSpLocks/>
          </p:cNvCxnSpPr>
          <p:nvPr/>
        </p:nvCxnSpPr>
        <p:spPr>
          <a:xfrm flipH="1" flipV="1">
            <a:off x="6345176" y="2045756"/>
            <a:ext cx="1843485" cy="989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9C7EDE2-2A37-E749-B055-6159AB93181D}"/>
                  </a:ext>
                </a:extLst>
              </p:cNvPr>
              <p:cNvSpPr txBox="1"/>
              <p:nvPr/>
            </p:nvSpPr>
            <p:spPr>
              <a:xfrm>
                <a:off x="3946767" y="113096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9C7EDE2-2A37-E749-B055-6159AB931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767" y="113096"/>
                <a:ext cx="52935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4F81269-CCBF-ED4B-A8C3-186FA9DD14DE}"/>
                  </a:ext>
                </a:extLst>
              </p:cNvPr>
              <p:cNvSpPr txBox="1"/>
              <p:nvPr/>
            </p:nvSpPr>
            <p:spPr>
              <a:xfrm>
                <a:off x="2216205" y="1448135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4F81269-CCBF-ED4B-A8C3-186FA9DD1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05" y="1448135"/>
                <a:ext cx="52935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1AD4C7E-948D-A844-8737-536FB274A6E0}"/>
                  </a:ext>
                </a:extLst>
              </p:cNvPr>
              <p:cNvSpPr txBox="1"/>
              <p:nvPr/>
            </p:nvSpPr>
            <p:spPr>
              <a:xfrm>
                <a:off x="2801793" y="2331159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1AD4C7E-948D-A844-8737-536FB274A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793" y="2331159"/>
                <a:ext cx="52935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椭圆 69">
            <a:extLst>
              <a:ext uri="{FF2B5EF4-FFF2-40B4-BE49-F238E27FC236}">
                <a16:creationId xmlns:a16="http://schemas.microsoft.com/office/drawing/2014/main" id="{FD5401AC-FF15-6948-9097-B03D9EF3303F}"/>
              </a:ext>
            </a:extLst>
          </p:cNvPr>
          <p:cNvSpPr/>
          <p:nvPr/>
        </p:nvSpPr>
        <p:spPr>
          <a:xfrm>
            <a:off x="3080561" y="1295513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4BC593E-B7D2-F844-999C-8A13C401C64A}"/>
              </a:ext>
            </a:extLst>
          </p:cNvPr>
          <p:cNvSpPr/>
          <p:nvPr/>
        </p:nvSpPr>
        <p:spPr>
          <a:xfrm>
            <a:off x="2636601" y="1639676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F9BD65FF-BE6D-D445-8049-ADB44871B35C}"/>
              </a:ext>
            </a:extLst>
          </p:cNvPr>
          <p:cNvSpPr/>
          <p:nvPr/>
        </p:nvSpPr>
        <p:spPr>
          <a:xfrm>
            <a:off x="3766898" y="780690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81523ED-1AD5-7245-BDEB-FABA4D915BCA}"/>
              </a:ext>
            </a:extLst>
          </p:cNvPr>
          <p:cNvSpPr/>
          <p:nvPr/>
        </p:nvSpPr>
        <p:spPr>
          <a:xfrm>
            <a:off x="4470830" y="259831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FF87892-4DC1-C143-B917-15462DF1E135}"/>
              </a:ext>
            </a:extLst>
          </p:cNvPr>
          <p:cNvSpPr/>
          <p:nvPr/>
        </p:nvSpPr>
        <p:spPr>
          <a:xfrm>
            <a:off x="3130144" y="3004474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4371103D-731A-A14A-AACF-A829F56D9CF4}"/>
              </a:ext>
            </a:extLst>
          </p:cNvPr>
          <p:cNvSpPr/>
          <p:nvPr/>
        </p:nvSpPr>
        <p:spPr>
          <a:xfrm>
            <a:off x="5974787" y="3002140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EF1577B-730D-9748-8A5F-7C5FA5207281}"/>
              </a:ext>
            </a:extLst>
          </p:cNvPr>
          <p:cNvSpPr/>
          <p:nvPr/>
        </p:nvSpPr>
        <p:spPr>
          <a:xfrm>
            <a:off x="6217476" y="2340367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A1AFFC5-BB68-014B-AD78-59B18913E871}"/>
              </a:ext>
            </a:extLst>
          </p:cNvPr>
          <p:cNvSpPr/>
          <p:nvPr/>
        </p:nvSpPr>
        <p:spPr>
          <a:xfrm>
            <a:off x="6322404" y="2030933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1667702-52DE-9348-B7F6-CCB7641D511A}"/>
              </a:ext>
            </a:extLst>
          </p:cNvPr>
          <p:cNvSpPr/>
          <p:nvPr/>
        </p:nvSpPr>
        <p:spPr>
          <a:xfrm>
            <a:off x="6419520" y="1744946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9D8DADF-C1B0-7942-A739-525E048E0E7C}"/>
                  </a:ext>
                </a:extLst>
              </p:cNvPr>
              <p:cNvSpPr txBox="1"/>
              <p:nvPr/>
            </p:nvSpPr>
            <p:spPr>
              <a:xfrm>
                <a:off x="6002154" y="2592418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9D8DADF-C1B0-7942-A739-525E048E0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154" y="2592418"/>
                <a:ext cx="52935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B13F39D-7E6E-9A40-A88A-698069B051C5}"/>
                  </a:ext>
                </a:extLst>
              </p:cNvPr>
              <p:cNvSpPr txBox="1"/>
              <p:nvPr/>
            </p:nvSpPr>
            <p:spPr>
              <a:xfrm>
                <a:off x="3066468" y="2899784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B13F39D-7E6E-9A40-A88A-698069B05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468" y="2899784"/>
                <a:ext cx="52935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E55AD33-3CFC-D942-9679-F555196EB186}"/>
                  </a:ext>
                </a:extLst>
              </p:cNvPr>
              <p:cNvSpPr txBox="1"/>
              <p:nvPr/>
            </p:nvSpPr>
            <p:spPr>
              <a:xfrm>
                <a:off x="5594107" y="2835550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E55AD33-3CFC-D942-9679-F555196EB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107" y="2835550"/>
                <a:ext cx="52935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15D5FB1C-B7D1-1C4A-A02A-E3361F4F2B1E}"/>
                  </a:ext>
                </a:extLst>
              </p:cNvPr>
              <p:cNvSpPr txBox="1"/>
              <p:nvPr/>
            </p:nvSpPr>
            <p:spPr>
              <a:xfrm>
                <a:off x="5853414" y="2232124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15D5FB1C-B7D1-1C4A-A02A-E3361F4F2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414" y="2232124"/>
                <a:ext cx="52935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4842522A-7AA4-8549-8D62-89CABE68E57F}"/>
                  </a:ext>
                </a:extLst>
              </p:cNvPr>
              <p:cNvSpPr txBox="1"/>
              <p:nvPr/>
            </p:nvSpPr>
            <p:spPr>
              <a:xfrm>
                <a:off x="5959335" y="1873948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4842522A-7AA4-8549-8D62-89CABE68E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335" y="1873948"/>
                <a:ext cx="52935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3526313-2118-BE45-80CB-56BA08D01E57}"/>
                  </a:ext>
                </a:extLst>
              </p:cNvPr>
              <p:cNvSpPr txBox="1"/>
              <p:nvPr/>
            </p:nvSpPr>
            <p:spPr>
              <a:xfrm>
                <a:off x="6032381" y="1612184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3526313-2118-BE45-80CB-56BA08D01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381" y="1612184"/>
                <a:ext cx="52935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B24F38C-C07E-2D4F-BCA5-E1B0A3C51406}"/>
                  </a:ext>
                </a:extLst>
              </p:cNvPr>
              <p:cNvSpPr txBox="1"/>
              <p:nvPr/>
            </p:nvSpPr>
            <p:spPr>
              <a:xfrm>
                <a:off x="4488016" y="145011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B24F38C-C07E-2D4F-BCA5-E1B0A3C5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16" y="145011"/>
                <a:ext cx="529351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3D35078E-B2DB-9A4E-997F-53B0A076EE84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801657" y="295215"/>
            <a:ext cx="3686359" cy="2743072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19AE12-DFFD-004F-A234-C56F238B9321}"/>
                  </a:ext>
                </a:extLst>
              </p:cNvPr>
              <p:cNvSpPr txBox="1"/>
              <p:nvPr/>
            </p:nvSpPr>
            <p:spPr>
              <a:xfrm>
                <a:off x="1723936" y="943442"/>
                <a:ext cx="18253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kumimoji="1" lang="en-US" altLang="zh-CN" sz="1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kumimoji="1" lang="zh-CN" altLang="en-US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19AE12-DFFD-004F-A234-C56F238B9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936" y="943442"/>
                <a:ext cx="182533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3D4C9E-23EE-1D4B-92F1-4BAEEA1D3F07}"/>
                  </a:ext>
                </a:extLst>
              </p:cNvPr>
              <p:cNvSpPr txBox="1"/>
              <p:nvPr/>
            </p:nvSpPr>
            <p:spPr>
              <a:xfrm>
                <a:off x="5304811" y="715209"/>
                <a:ext cx="1825330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kumimoji="1"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kumimoji="1"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3D4C9E-23EE-1D4B-92F1-4BAEEA1D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811" y="715209"/>
                <a:ext cx="1825330" cy="3429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5907313-E21B-1A4B-824C-1AE23EAE6373}"/>
              </a:ext>
            </a:extLst>
          </p:cNvPr>
          <p:cNvCxnSpPr>
            <a:cxnSpLocks/>
            <a:stCxn id="7" idx="4"/>
            <a:endCxn id="90" idx="1"/>
          </p:cNvCxnSpPr>
          <p:nvPr/>
        </p:nvCxnSpPr>
        <p:spPr>
          <a:xfrm flipH="1" flipV="1">
            <a:off x="4488016" y="283511"/>
            <a:ext cx="3709864" cy="27547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00A648D0-BCF5-BC4D-8B0C-94E1ED995BC1}"/>
              </a:ext>
            </a:extLst>
          </p:cNvPr>
          <p:cNvCxnSpPr>
            <a:cxnSpLocks/>
            <a:stCxn id="7" idx="4"/>
            <a:endCxn id="7" idx="2"/>
          </p:cNvCxnSpPr>
          <p:nvPr/>
        </p:nvCxnSpPr>
        <p:spPr>
          <a:xfrm flipH="1">
            <a:off x="801657" y="3038287"/>
            <a:ext cx="7396223" cy="0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0E3196D-1594-2847-8362-26EEA5F3519B}"/>
                  </a:ext>
                </a:extLst>
              </p:cNvPr>
              <p:cNvSpPr txBox="1"/>
              <p:nvPr/>
            </p:nvSpPr>
            <p:spPr>
              <a:xfrm>
                <a:off x="3713498" y="3169129"/>
                <a:ext cx="1825330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kumimoji="1" lang="en-US" altLang="zh-CN" sz="1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sz="1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0E3196D-1594-2847-8362-26EEA5F35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98" y="3169129"/>
                <a:ext cx="1825330" cy="3429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81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1504</TotalTime>
  <Words>33</Words>
  <Application>Microsoft Macintosh PowerPoint</Application>
  <PresentationFormat>自定义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光聪</dc:creator>
  <cp:lastModifiedBy>郑 光聪</cp:lastModifiedBy>
  <cp:revision>10</cp:revision>
  <cp:lastPrinted>2019-06-08T07:33:32Z</cp:lastPrinted>
  <dcterms:created xsi:type="dcterms:W3CDTF">2019-06-08T06:35:11Z</dcterms:created>
  <dcterms:modified xsi:type="dcterms:W3CDTF">2019-06-12T00:03:22Z</dcterms:modified>
</cp:coreProperties>
</file>