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6480175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2"/>
    <p:restoredTop sz="94664"/>
  </p:normalViewPr>
  <p:slideViewPr>
    <p:cSldViewPr snapToGrid="0" snapToObjects="1">
      <p:cViewPr varScale="1">
        <p:scale>
          <a:sx n="210" d="100"/>
          <a:sy n="210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65909"/>
            <a:ext cx="5508149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458058"/>
            <a:ext cx="4860131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253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5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49164"/>
            <a:ext cx="1397288" cy="39660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49164"/>
            <a:ext cx="4110861" cy="39660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614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79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166739"/>
            <a:ext cx="558915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131884"/>
            <a:ext cx="558915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/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291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245820"/>
            <a:ext cx="2754074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245820"/>
            <a:ext cx="2754074" cy="29693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73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49165"/>
            <a:ext cx="5589151" cy="90457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147238"/>
            <a:ext cx="2741417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709482"/>
            <a:ext cx="2741417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147238"/>
            <a:ext cx="275491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709482"/>
            <a:ext cx="2754918" cy="25143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107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98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73827"/>
            <a:ext cx="3280589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11997"/>
            <a:ext cx="2090025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73827"/>
            <a:ext cx="3280589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403985"/>
            <a:ext cx="2090025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3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49165"/>
            <a:ext cx="558915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245820"/>
            <a:ext cx="558915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520D-AC0E-A74E-A269-84CA54CCF87F}" type="datetimeFigureOut">
              <a:rPr kumimoji="1" lang="zh-CN" altLang="en-US" smtClean="0"/>
              <a:t>2019/6/13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337621"/>
            <a:ext cx="218705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337621"/>
            <a:ext cx="1458039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5E30C-97B2-4246-BFCE-A9D4CCE4A6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10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-458024" y="823264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4071573" y="191301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-772181" y="191794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-52908" y="220064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1081411" y="357803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1358644" y="208490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5178849" y="2304827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4687090" y="208490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4724354" y="357803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1868491" y="186751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5016074" y="291249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2553743" y="136727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5085496" y="258550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2771631" y="664937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631" y="664937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/>
              <p:nvPr/>
            </p:nvSpPr>
            <p:spPr>
              <a:xfrm>
                <a:off x="2027673" y="12322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32FB581-549A-1F41-90C0-71C2E8AAD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673" y="1232250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/>
              <p:nvPr/>
            </p:nvSpPr>
            <p:spPr>
              <a:xfrm>
                <a:off x="1345490" y="170382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20456A3-5A90-B842-BDCA-FF3CEE904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490" y="1703826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998635" y="200791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35" y="2007916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1820881" y="183526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1376921" y="217942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2507218" y="13204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3211150" y="79958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1870464" y="354422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4715107" y="35418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4957796" y="288011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5062724" y="257068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5159840" y="228469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4814780" y="2078545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780" y="2078545"/>
                <a:ext cx="529351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/>
              <p:nvPr/>
            </p:nvSpPr>
            <p:spPr>
              <a:xfrm>
                <a:off x="1921870" y="1704682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8F72082-19E1-AA49-A1D2-C2A8BC422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870" y="1704682"/>
                <a:ext cx="52935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/>
              <p:nvPr/>
            </p:nvSpPr>
            <p:spPr>
              <a:xfrm>
                <a:off x="2527975" y="123225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F5D493A-75E3-CC42-BA48-AE490EE41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75" y="1232250"/>
                <a:ext cx="52935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3175786" y="664937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786" y="664937"/>
                <a:ext cx="52935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695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-458024" y="823264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4071573" y="191301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-772181" y="191794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-52908" y="220064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1081411" y="357803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1358644" y="208490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5178849" y="2304827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4687090" y="208490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4724354" y="357803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1868491" y="186751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5016074" y="291249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2553743" y="136727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5085496" y="258550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2687087" y="6528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7" y="652848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956525" y="1987887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25" y="1987887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1820881" y="183526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1376921" y="217942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2507218" y="13204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3211150" y="79958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1870464" y="354422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4715107" y="35418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4957796" y="288011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5062724" y="257068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5159840" y="228469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4772701" y="215193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701" y="2151936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3228336" y="684763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36" y="684763"/>
                <a:ext cx="5293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35078E-B2DB-9A4E-997F-53B0A076EE8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-458024" y="834965"/>
            <a:ext cx="3686359" cy="274307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/>
              <p:nvPr/>
            </p:nvSpPr>
            <p:spPr>
              <a:xfrm>
                <a:off x="464254" y="1483192"/>
                <a:ext cx="1825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4" y="1483192"/>
                <a:ext cx="182533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/>
              <p:nvPr/>
            </p:nvSpPr>
            <p:spPr>
              <a:xfrm>
                <a:off x="4045129" y="1254961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kumimoji="1"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129" y="1254961"/>
                <a:ext cx="1825330" cy="342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5907313-E21B-1A4B-824C-1AE23EAE6373}"/>
              </a:ext>
            </a:extLst>
          </p:cNvPr>
          <p:cNvCxnSpPr>
            <a:cxnSpLocks/>
            <a:stCxn id="7" idx="4"/>
            <a:endCxn id="90" idx="1"/>
          </p:cNvCxnSpPr>
          <p:nvPr/>
        </p:nvCxnSpPr>
        <p:spPr>
          <a:xfrm flipH="1" flipV="1">
            <a:off x="3228334" y="823261"/>
            <a:ext cx="3709864" cy="27547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A648D0-BCF5-BC4D-8B0C-94E1ED995BC1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flipH="1">
            <a:off x="-458024" y="3578037"/>
            <a:ext cx="7396223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/>
              <p:nvPr/>
            </p:nvSpPr>
            <p:spPr>
              <a:xfrm>
                <a:off x="2453816" y="3708881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16" y="3708881"/>
                <a:ext cx="1825330" cy="3429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2B121D2-CFCD-A944-8FFC-8F1F8FBC8565}"/>
              </a:ext>
            </a:extLst>
          </p:cNvPr>
          <p:cNvCxnSpPr>
            <a:cxnSpLocks/>
          </p:cNvCxnSpPr>
          <p:nvPr/>
        </p:nvCxnSpPr>
        <p:spPr>
          <a:xfrm>
            <a:off x="2145634" y="2489222"/>
            <a:ext cx="324314" cy="3446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45B6086-DB5B-2A4A-99F4-F4807CC2704E}"/>
              </a:ext>
            </a:extLst>
          </p:cNvPr>
          <p:cNvGrpSpPr/>
          <p:nvPr/>
        </p:nvGrpSpPr>
        <p:grpSpPr>
          <a:xfrm>
            <a:off x="770083" y="3618883"/>
            <a:ext cx="804476" cy="759167"/>
            <a:chOff x="1099979" y="4642393"/>
            <a:chExt cx="804476" cy="759167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B893D8E-6F0B-D04F-AB52-D94454ACC583}"/>
                </a:ext>
              </a:extLst>
            </p:cNvPr>
            <p:cNvGrpSpPr/>
            <p:nvPr/>
          </p:nvGrpSpPr>
          <p:grpSpPr>
            <a:xfrm>
              <a:off x="1099979" y="4642393"/>
              <a:ext cx="804476" cy="759166"/>
              <a:chOff x="1522667" y="4133399"/>
              <a:chExt cx="804476" cy="759166"/>
            </a:xfrm>
          </p:grpSpPr>
          <p:cxnSp>
            <p:nvCxnSpPr>
              <p:cNvPr id="106" name="直线连接符 105">
                <a:extLst>
                  <a:ext uri="{FF2B5EF4-FFF2-40B4-BE49-F238E27FC236}">
                    <a16:creationId xmlns:a16="http://schemas.microsoft.com/office/drawing/2014/main" id="{7D40698C-1C4F-DD4B-AD70-C139C48E80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2667" y="4133399"/>
                <a:ext cx="0" cy="759164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>
                <a:extLst>
                  <a:ext uri="{FF2B5EF4-FFF2-40B4-BE49-F238E27FC236}">
                    <a16:creationId xmlns:a16="http://schemas.microsoft.com/office/drawing/2014/main" id="{34369061-BB1D-124E-B3F6-FF6196AD6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2668" y="4892564"/>
                <a:ext cx="804475" cy="1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" name="直线连接符 110">
              <a:extLst>
                <a:ext uri="{FF2B5EF4-FFF2-40B4-BE49-F238E27FC236}">
                  <a16:creationId xmlns:a16="http://schemas.microsoft.com/office/drawing/2014/main" id="{994492C0-074D-D744-AD0C-E0C011358A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979" y="4769963"/>
              <a:ext cx="568565" cy="631597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F8E386A-E733-9B49-94E5-080DAAFDAE4C}"/>
              </a:ext>
            </a:extLst>
          </p:cNvPr>
          <p:cNvGrpSpPr/>
          <p:nvPr/>
        </p:nvGrpSpPr>
        <p:grpSpPr>
          <a:xfrm>
            <a:off x="1141393" y="1995932"/>
            <a:ext cx="1978756" cy="986580"/>
            <a:chOff x="3828732" y="3963857"/>
            <a:chExt cx="1978756" cy="986580"/>
          </a:xfrm>
        </p:grpSpPr>
        <p:sp>
          <p:nvSpPr>
            <p:cNvPr id="47" name="平行四边形 46">
              <a:extLst>
                <a:ext uri="{FF2B5EF4-FFF2-40B4-BE49-F238E27FC236}">
                  <a16:creationId xmlns:a16="http://schemas.microsoft.com/office/drawing/2014/main" id="{E28C8C93-53E5-1243-A903-6506E22655A1}"/>
                </a:ext>
              </a:extLst>
            </p:cNvPr>
            <p:cNvSpPr/>
            <p:nvPr/>
          </p:nvSpPr>
          <p:spPr>
            <a:xfrm rot="11649426" flipH="1">
              <a:off x="3828732" y="3963857"/>
              <a:ext cx="1978756" cy="979537"/>
            </a:xfrm>
            <a:prstGeom prst="parallelogram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29C9502C-30B8-5D43-BF3B-6AD3E77AF4B0}"/>
                </a:ext>
              </a:extLst>
            </p:cNvPr>
            <p:cNvSpPr/>
            <p:nvPr/>
          </p:nvSpPr>
          <p:spPr>
            <a:xfrm>
              <a:off x="4633767" y="4892563"/>
              <a:ext cx="57873" cy="578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5FF0D321-D7EC-A744-8F14-F5C8966F656A}"/>
              </a:ext>
            </a:extLst>
          </p:cNvPr>
          <p:cNvCxnSpPr>
            <a:cxnSpLocks/>
            <a:endCxn id="123" idx="3"/>
          </p:cNvCxnSpPr>
          <p:nvPr/>
        </p:nvCxnSpPr>
        <p:spPr>
          <a:xfrm flipV="1">
            <a:off x="770082" y="528587"/>
            <a:ext cx="2414288" cy="38494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椭圆 121">
            <a:extLst>
              <a:ext uri="{FF2B5EF4-FFF2-40B4-BE49-F238E27FC236}">
                <a16:creationId xmlns:a16="http://schemas.microsoft.com/office/drawing/2014/main" id="{AA3F7B45-7042-614D-84FD-1504CA40E2DF}"/>
              </a:ext>
            </a:extLst>
          </p:cNvPr>
          <p:cNvSpPr/>
          <p:nvPr/>
        </p:nvSpPr>
        <p:spPr>
          <a:xfrm>
            <a:off x="1914316" y="249005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C4B16295-7636-3B43-8D5D-91265DDEF0D7}"/>
              </a:ext>
            </a:extLst>
          </p:cNvPr>
          <p:cNvSpPr/>
          <p:nvPr/>
        </p:nvSpPr>
        <p:spPr>
          <a:xfrm>
            <a:off x="3175896" y="479188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F781F115-F9E2-F242-8A2E-9A70E81C8CC8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1946429" y="2010808"/>
            <a:ext cx="304131" cy="4748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743A32AC-F0FB-D34C-9EF9-4A60E0EB010E}"/>
              </a:ext>
            </a:extLst>
          </p:cNvPr>
          <p:cNvSpPr txBox="1"/>
          <p:nvPr/>
        </p:nvSpPr>
        <p:spPr>
          <a:xfrm>
            <a:off x="3079545" y="177489"/>
            <a:ext cx="52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1200" dirty="0"/>
              <a:t>X</a:t>
            </a:r>
            <a:endParaRPr kumimoji="1"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A4B5BC3-6A4D-6E4E-91C8-1A473C83945F}"/>
                  </a:ext>
                </a:extLst>
              </p:cNvPr>
              <p:cNvSpPr txBox="1"/>
              <p:nvPr/>
            </p:nvSpPr>
            <p:spPr>
              <a:xfrm>
                <a:off x="1560568" y="2227653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5A4B5BC3-6A4D-6E4E-91C8-1A473C83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568" y="2227653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平行四边形 161">
            <a:extLst>
              <a:ext uri="{FF2B5EF4-FFF2-40B4-BE49-F238E27FC236}">
                <a16:creationId xmlns:a16="http://schemas.microsoft.com/office/drawing/2014/main" id="{7CAF0EE5-FD47-D748-9AD8-FD3D80395BEF}"/>
              </a:ext>
            </a:extLst>
          </p:cNvPr>
          <p:cNvSpPr/>
          <p:nvPr/>
        </p:nvSpPr>
        <p:spPr>
          <a:xfrm rot="20769037">
            <a:off x="3332399" y="2061701"/>
            <a:ext cx="2120981" cy="102888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106FDB7F-E9CC-F441-85F7-85D50C4B8391}"/>
              </a:ext>
            </a:extLst>
          </p:cNvPr>
          <p:cNvGrpSpPr/>
          <p:nvPr/>
        </p:nvGrpSpPr>
        <p:grpSpPr>
          <a:xfrm rot="16200000">
            <a:off x="4373557" y="3131200"/>
            <a:ext cx="804476" cy="759167"/>
            <a:chOff x="1099979" y="4642393"/>
            <a:chExt cx="804476" cy="759167"/>
          </a:xfrm>
        </p:grpSpPr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7705C90C-A5D5-3744-87D7-122EE4A0A429}"/>
                </a:ext>
              </a:extLst>
            </p:cNvPr>
            <p:cNvGrpSpPr/>
            <p:nvPr/>
          </p:nvGrpSpPr>
          <p:grpSpPr>
            <a:xfrm>
              <a:off x="1099979" y="4642393"/>
              <a:ext cx="804476" cy="759166"/>
              <a:chOff x="1522667" y="4133399"/>
              <a:chExt cx="804476" cy="759166"/>
            </a:xfrm>
          </p:grpSpPr>
          <p:cxnSp>
            <p:nvCxnSpPr>
              <p:cNvPr id="168" name="直线连接符 167">
                <a:extLst>
                  <a:ext uri="{FF2B5EF4-FFF2-40B4-BE49-F238E27FC236}">
                    <a16:creationId xmlns:a16="http://schemas.microsoft.com/office/drawing/2014/main" id="{A024A90A-3996-184A-9803-D65F47B481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2667" y="4133399"/>
                <a:ext cx="0" cy="759164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线连接符 168">
                <a:extLst>
                  <a:ext uri="{FF2B5EF4-FFF2-40B4-BE49-F238E27FC236}">
                    <a16:creationId xmlns:a16="http://schemas.microsoft.com/office/drawing/2014/main" id="{E588607E-D130-2344-89DC-A8AD4E7980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22668" y="4892564"/>
                <a:ext cx="804475" cy="1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7" name="直线连接符 166">
              <a:extLst>
                <a:ext uri="{FF2B5EF4-FFF2-40B4-BE49-F238E27FC236}">
                  <a16:creationId xmlns:a16="http://schemas.microsoft.com/office/drawing/2014/main" id="{33E457AD-AC07-3D4F-B744-6C4BBF0C3F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979" y="4769963"/>
              <a:ext cx="568565" cy="631597"/>
            </a:xfrm>
            <a:prstGeom prst="line">
              <a:avLst/>
            </a:prstGeom>
            <a:ln w="19050">
              <a:solidFill>
                <a:srgbClr val="FFC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椭圆 169">
            <a:extLst>
              <a:ext uri="{FF2B5EF4-FFF2-40B4-BE49-F238E27FC236}">
                <a16:creationId xmlns:a16="http://schemas.microsoft.com/office/drawing/2014/main" id="{7CC0525E-A19F-AB44-9143-EC7405A61A77}"/>
              </a:ext>
            </a:extLst>
          </p:cNvPr>
          <p:cNvSpPr/>
          <p:nvPr/>
        </p:nvSpPr>
        <p:spPr>
          <a:xfrm>
            <a:off x="4344443" y="306952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6BBAD5E9-1DAF-B64A-AEE1-9DFF5E8457C1}"/>
              </a:ext>
            </a:extLst>
          </p:cNvPr>
          <p:cNvCxnSpPr>
            <a:cxnSpLocks/>
            <a:endCxn id="123" idx="5"/>
          </p:cNvCxnSpPr>
          <p:nvPr/>
        </p:nvCxnSpPr>
        <p:spPr>
          <a:xfrm flipH="1" flipV="1">
            <a:off x="3225293" y="528587"/>
            <a:ext cx="1930084" cy="3384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CE50E51-A406-9649-A900-13B337D2BA31}"/>
                  </a:ext>
                </a:extLst>
              </p:cNvPr>
              <p:cNvSpPr txBox="1"/>
              <p:nvPr/>
            </p:nvSpPr>
            <p:spPr>
              <a:xfrm>
                <a:off x="4268885" y="234720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CE50E51-A406-9649-A900-13B337D2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885" y="2347201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E83DF785-CA08-154A-9E1D-B4E14EA986DF}"/>
              </a:ext>
            </a:extLst>
          </p:cNvPr>
          <p:cNvCxnSpPr>
            <a:cxnSpLocks/>
          </p:cNvCxnSpPr>
          <p:nvPr/>
        </p:nvCxnSpPr>
        <p:spPr>
          <a:xfrm flipH="1" flipV="1">
            <a:off x="4131859" y="2120546"/>
            <a:ext cx="261030" cy="455598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椭圆 178">
            <a:extLst>
              <a:ext uri="{FF2B5EF4-FFF2-40B4-BE49-F238E27FC236}">
                <a16:creationId xmlns:a16="http://schemas.microsoft.com/office/drawing/2014/main" id="{898B4C65-C7F4-E74A-9A0D-593A754DB348}"/>
              </a:ext>
            </a:extLst>
          </p:cNvPr>
          <p:cNvSpPr/>
          <p:nvPr/>
        </p:nvSpPr>
        <p:spPr>
          <a:xfrm>
            <a:off x="4354523" y="253518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23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三角形 6">
            <a:extLst>
              <a:ext uri="{FF2B5EF4-FFF2-40B4-BE49-F238E27FC236}">
                <a16:creationId xmlns:a16="http://schemas.microsoft.com/office/drawing/2014/main" id="{BC6746C0-C556-7A4F-BC7B-3F9CA1161CEB}"/>
              </a:ext>
            </a:extLst>
          </p:cNvPr>
          <p:cNvSpPr/>
          <p:nvPr/>
        </p:nvSpPr>
        <p:spPr>
          <a:xfrm>
            <a:off x="-458024" y="823264"/>
            <a:ext cx="7396223" cy="2754775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A444A631-E99C-0C43-B7CA-681441CAABC3}"/>
              </a:ext>
            </a:extLst>
          </p:cNvPr>
          <p:cNvSpPr/>
          <p:nvPr/>
        </p:nvSpPr>
        <p:spPr>
          <a:xfrm rot="20769037">
            <a:off x="4071573" y="1913014"/>
            <a:ext cx="3341386" cy="1598918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EA34C7F-ED65-D34D-BC0E-991E1A38E2E3}"/>
              </a:ext>
            </a:extLst>
          </p:cNvPr>
          <p:cNvSpPr/>
          <p:nvPr/>
        </p:nvSpPr>
        <p:spPr>
          <a:xfrm rot="11649426" flipH="1">
            <a:off x="-772181" y="1917944"/>
            <a:ext cx="3317797" cy="1589054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9963F91-ED63-FA48-95C5-48519EAE31DD}"/>
              </a:ext>
            </a:extLst>
          </p:cNvPr>
          <p:cNvCxnSpPr>
            <a:cxnSpLocks/>
          </p:cNvCxnSpPr>
          <p:nvPr/>
        </p:nvCxnSpPr>
        <p:spPr>
          <a:xfrm flipV="1">
            <a:off x="-52908" y="2200646"/>
            <a:ext cx="1478491" cy="108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94BA29D-61AD-A846-8B5A-8F3AD54EFD5F}"/>
              </a:ext>
            </a:extLst>
          </p:cNvPr>
          <p:cNvCxnSpPr>
            <a:cxnSpLocks/>
          </p:cNvCxnSpPr>
          <p:nvPr/>
        </p:nvCxnSpPr>
        <p:spPr>
          <a:xfrm>
            <a:off x="1081411" y="3578034"/>
            <a:ext cx="7870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6FC42C0-4A4F-0748-AC8D-A857B18011CA}"/>
              </a:ext>
            </a:extLst>
          </p:cNvPr>
          <p:cNvCxnSpPr>
            <a:cxnSpLocks/>
          </p:cNvCxnSpPr>
          <p:nvPr/>
        </p:nvCxnSpPr>
        <p:spPr>
          <a:xfrm>
            <a:off x="1358644" y="2084901"/>
            <a:ext cx="596284" cy="16551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00BA16F4-8B65-A242-8158-C09055F6FFBC}"/>
              </a:ext>
            </a:extLst>
          </p:cNvPr>
          <p:cNvCxnSpPr>
            <a:cxnSpLocks/>
          </p:cNvCxnSpPr>
          <p:nvPr/>
        </p:nvCxnSpPr>
        <p:spPr>
          <a:xfrm flipH="1" flipV="1">
            <a:off x="5178849" y="2304827"/>
            <a:ext cx="1400539" cy="1006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26CBC1D3-3C11-3646-A84E-C8A7ABF61A1B}"/>
              </a:ext>
            </a:extLst>
          </p:cNvPr>
          <p:cNvCxnSpPr>
            <a:cxnSpLocks/>
          </p:cNvCxnSpPr>
          <p:nvPr/>
        </p:nvCxnSpPr>
        <p:spPr>
          <a:xfrm flipH="1">
            <a:off x="4687090" y="2084901"/>
            <a:ext cx="584350" cy="16551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85392487-06F1-E44A-9F0C-6E6410F142B2}"/>
              </a:ext>
            </a:extLst>
          </p:cNvPr>
          <p:cNvCxnSpPr/>
          <p:nvPr/>
        </p:nvCxnSpPr>
        <p:spPr>
          <a:xfrm flipH="1">
            <a:off x="4724354" y="3578034"/>
            <a:ext cx="8596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0EE2E9D-9895-384F-98F6-B5F5EA77B4A8}"/>
              </a:ext>
            </a:extLst>
          </p:cNvPr>
          <p:cNvCxnSpPr>
            <a:cxnSpLocks/>
          </p:cNvCxnSpPr>
          <p:nvPr/>
        </p:nvCxnSpPr>
        <p:spPr>
          <a:xfrm flipH="1" flipV="1">
            <a:off x="1868491" y="1867519"/>
            <a:ext cx="2458691" cy="84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F321A44-7E97-1944-85ED-376090C6BC0C}"/>
              </a:ext>
            </a:extLst>
          </p:cNvPr>
          <p:cNvCxnSpPr>
            <a:cxnSpLocks/>
          </p:cNvCxnSpPr>
          <p:nvPr/>
        </p:nvCxnSpPr>
        <p:spPr>
          <a:xfrm flipH="1" flipV="1">
            <a:off x="5016074" y="2912491"/>
            <a:ext cx="1912907" cy="6622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ED6C19A2-AAD4-834C-9F99-20FC9F1BA188}"/>
              </a:ext>
            </a:extLst>
          </p:cNvPr>
          <p:cNvCxnSpPr>
            <a:cxnSpLocks/>
          </p:cNvCxnSpPr>
          <p:nvPr/>
        </p:nvCxnSpPr>
        <p:spPr>
          <a:xfrm flipH="1" flipV="1">
            <a:off x="2553743" y="1367271"/>
            <a:ext cx="1773439" cy="922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51">
            <a:extLst>
              <a:ext uri="{FF2B5EF4-FFF2-40B4-BE49-F238E27FC236}">
                <a16:creationId xmlns:a16="http://schemas.microsoft.com/office/drawing/2014/main" id="{5DE86A82-7C03-C547-97F8-274C58FB06A2}"/>
              </a:ext>
            </a:extLst>
          </p:cNvPr>
          <p:cNvCxnSpPr>
            <a:cxnSpLocks/>
          </p:cNvCxnSpPr>
          <p:nvPr/>
        </p:nvCxnSpPr>
        <p:spPr>
          <a:xfrm flipH="1" flipV="1">
            <a:off x="5085496" y="2585506"/>
            <a:ext cx="1843485" cy="9892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/>
              <p:nvPr/>
            </p:nvSpPr>
            <p:spPr>
              <a:xfrm>
                <a:off x="2687087" y="652848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9C7EDE2-2A37-E749-B055-6159AB93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087" y="652848"/>
                <a:ext cx="52935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/>
              <p:nvPr/>
            </p:nvSpPr>
            <p:spPr>
              <a:xfrm>
                <a:off x="956525" y="1987887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4F81269-CCBF-ED4B-A8C3-186FA9DD1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525" y="1987887"/>
                <a:ext cx="52935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/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1AD4C7E-948D-A844-8737-536FB274A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13" y="2870911"/>
                <a:ext cx="52935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椭圆 69">
            <a:extLst>
              <a:ext uri="{FF2B5EF4-FFF2-40B4-BE49-F238E27FC236}">
                <a16:creationId xmlns:a16="http://schemas.microsoft.com/office/drawing/2014/main" id="{FD5401AC-FF15-6948-9097-B03D9EF3303F}"/>
              </a:ext>
            </a:extLst>
          </p:cNvPr>
          <p:cNvSpPr/>
          <p:nvPr/>
        </p:nvSpPr>
        <p:spPr>
          <a:xfrm>
            <a:off x="1820881" y="183526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74BC593E-B7D2-F844-999C-8A13C401C64A}"/>
              </a:ext>
            </a:extLst>
          </p:cNvPr>
          <p:cNvSpPr/>
          <p:nvPr/>
        </p:nvSpPr>
        <p:spPr>
          <a:xfrm>
            <a:off x="1376921" y="217942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F9BD65FF-BE6D-D445-8049-ADB44871B35C}"/>
              </a:ext>
            </a:extLst>
          </p:cNvPr>
          <p:cNvSpPr/>
          <p:nvPr/>
        </p:nvSpPr>
        <p:spPr>
          <a:xfrm>
            <a:off x="2507218" y="132044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81523ED-1AD5-7245-BDEB-FABA4D915BCA}"/>
              </a:ext>
            </a:extLst>
          </p:cNvPr>
          <p:cNvSpPr/>
          <p:nvPr/>
        </p:nvSpPr>
        <p:spPr>
          <a:xfrm>
            <a:off x="3211150" y="799581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FF87892-4DC1-C143-B917-15462DF1E135}"/>
              </a:ext>
            </a:extLst>
          </p:cNvPr>
          <p:cNvSpPr/>
          <p:nvPr/>
        </p:nvSpPr>
        <p:spPr>
          <a:xfrm>
            <a:off x="1870464" y="3544224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371103D-731A-A14A-AACF-A829F56D9CF4}"/>
              </a:ext>
            </a:extLst>
          </p:cNvPr>
          <p:cNvSpPr/>
          <p:nvPr/>
        </p:nvSpPr>
        <p:spPr>
          <a:xfrm>
            <a:off x="4715107" y="3541890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FEF1577B-730D-9748-8A5F-7C5FA5207281}"/>
              </a:ext>
            </a:extLst>
          </p:cNvPr>
          <p:cNvSpPr/>
          <p:nvPr/>
        </p:nvSpPr>
        <p:spPr>
          <a:xfrm>
            <a:off x="4957796" y="2880117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7A1AFFC5-BB68-014B-AD78-59B18913E871}"/>
              </a:ext>
            </a:extLst>
          </p:cNvPr>
          <p:cNvSpPr/>
          <p:nvPr/>
        </p:nvSpPr>
        <p:spPr>
          <a:xfrm>
            <a:off x="5062724" y="2570683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21667702-52DE-9348-B7F6-CCB7641D511A}"/>
              </a:ext>
            </a:extLst>
          </p:cNvPr>
          <p:cNvSpPr/>
          <p:nvPr/>
        </p:nvSpPr>
        <p:spPr>
          <a:xfrm>
            <a:off x="5159840" y="2284696"/>
            <a:ext cx="57873" cy="578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/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9D8DADF-C1B0-7942-A739-525E048E0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474" y="3132170"/>
                <a:ext cx="52935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/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B13F39D-7E6E-9A40-A88A-698069B05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788" y="3439536"/>
                <a:ext cx="5293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/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AE55AD33-3CFC-D942-9679-F555196E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27" y="3375302"/>
                <a:ext cx="52935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/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15D5FB1C-B7D1-1C4A-A02A-E3361F4F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34" y="2771876"/>
                <a:ext cx="529351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/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842522A-7AA4-8549-8D62-89CABE68E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655" y="2413700"/>
                <a:ext cx="529351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/>
              <p:nvPr/>
            </p:nvSpPr>
            <p:spPr>
              <a:xfrm>
                <a:off x="4772701" y="2151936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53526313-2118-BE45-80CB-56BA08D0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701" y="2151936"/>
                <a:ext cx="52935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/>
              <p:nvPr/>
            </p:nvSpPr>
            <p:spPr>
              <a:xfrm>
                <a:off x="3228336" y="684763"/>
                <a:ext cx="52935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/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6B24F38C-C07E-2D4F-BCA5-E1B0A3C51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336" y="684763"/>
                <a:ext cx="5293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35078E-B2DB-9A4E-997F-53B0A076EE84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-458024" y="834965"/>
            <a:ext cx="3686359" cy="274307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/>
              <p:nvPr/>
            </p:nvSpPr>
            <p:spPr>
              <a:xfrm>
                <a:off x="464254" y="1483192"/>
                <a:ext cx="1825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1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kumimoji="1" lang="zh-CN" altLang="en-US" sz="1600" b="1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019AE12-DFFD-004F-A234-C56F238B9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4" y="1483192"/>
                <a:ext cx="182533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/>
              <p:nvPr/>
            </p:nvSpPr>
            <p:spPr>
              <a:xfrm>
                <a:off x="4045129" y="1254961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kumimoji="1"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3D4C9E-23EE-1D4B-92F1-4BAEEA1D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129" y="1254961"/>
                <a:ext cx="1825330" cy="3429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5907313-E21B-1A4B-824C-1AE23EAE6373}"/>
              </a:ext>
            </a:extLst>
          </p:cNvPr>
          <p:cNvCxnSpPr>
            <a:cxnSpLocks/>
            <a:stCxn id="7" idx="4"/>
            <a:endCxn id="90" idx="1"/>
          </p:cNvCxnSpPr>
          <p:nvPr/>
        </p:nvCxnSpPr>
        <p:spPr>
          <a:xfrm flipH="1" flipV="1">
            <a:off x="3228334" y="823261"/>
            <a:ext cx="3709864" cy="275477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00A648D0-BCF5-BC4D-8B0C-94E1ED995BC1}"/>
              </a:ext>
            </a:extLst>
          </p:cNvPr>
          <p:cNvCxnSpPr>
            <a:cxnSpLocks/>
            <a:stCxn id="7" idx="4"/>
            <a:endCxn id="7" idx="2"/>
          </p:cNvCxnSpPr>
          <p:nvPr/>
        </p:nvCxnSpPr>
        <p:spPr>
          <a:xfrm flipH="1">
            <a:off x="-458024" y="3578037"/>
            <a:ext cx="7396223" cy="0"/>
          </a:xfrm>
          <a:prstGeom prst="straightConnector1">
            <a:avLst/>
          </a:prstGeom>
          <a:ln w="444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/>
              <p:nvPr/>
            </p:nvSpPr>
            <p:spPr>
              <a:xfrm>
                <a:off x="2453816" y="3708881"/>
                <a:ext cx="1825330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kumimoji="1" lang="en-US" altLang="zh-CN" sz="16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kumimoji="1" lang="en-US" altLang="zh-CN" sz="1600" b="1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0E3196D-1594-2847-8362-26EEA5F35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816" y="3708881"/>
                <a:ext cx="1825330" cy="3429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69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55</Words>
  <Application>Microsoft Macintosh PowerPoint</Application>
  <PresentationFormat>自定义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光聪</dc:creator>
  <cp:lastModifiedBy>郑 光聪</cp:lastModifiedBy>
  <cp:revision>15</cp:revision>
  <cp:lastPrinted>2019-06-08T07:33:32Z</cp:lastPrinted>
  <dcterms:created xsi:type="dcterms:W3CDTF">2019-06-08T06:35:11Z</dcterms:created>
  <dcterms:modified xsi:type="dcterms:W3CDTF">2019-06-13T08:53:59Z</dcterms:modified>
</cp:coreProperties>
</file>