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3"/>
    <p:restoredTop sz="94649"/>
  </p:normalViewPr>
  <p:slideViewPr>
    <p:cSldViewPr snapToGrid="0" snapToObjects="1">
      <p:cViewPr>
        <p:scale>
          <a:sx n="121" d="100"/>
          <a:sy n="121" d="100"/>
        </p:scale>
        <p:origin x="1352" y="3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7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2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8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3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9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0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3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3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520D-AC0E-A74E-A269-84CA54CCF87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3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801657" y="283512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5331255" y="137326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487500" y="137819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1206773" y="166089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2341091" y="303828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2618326" y="154515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6438529" y="1765075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5946772" y="154515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5984036" y="303828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3128171" y="132776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6275754" y="237274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3813423" y="82752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6345176" y="204575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4031311" y="12518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11" y="125185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/>
              <p:nvPr/>
            </p:nvSpPr>
            <p:spPr>
              <a:xfrm>
                <a:off x="3287353" y="69249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53" y="692498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/>
              <p:nvPr/>
            </p:nvSpPr>
            <p:spPr>
              <a:xfrm>
                <a:off x="2605170" y="116407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70" y="1164074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2258315" y="146816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15" y="1468164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3080561" y="129551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2636601" y="163967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3766898" y="7806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4470830" y="25983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3130144" y="300447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5974787" y="30021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6217476" y="234036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6322404" y="203093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6419520" y="174494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6074460" y="1538793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60" y="1538793"/>
                <a:ext cx="52935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/>
              <p:nvPr/>
            </p:nvSpPr>
            <p:spPr>
              <a:xfrm>
                <a:off x="3181550" y="116493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50" y="1164930"/>
                <a:ext cx="52935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/>
              <p:nvPr/>
            </p:nvSpPr>
            <p:spPr>
              <a:xfrm>
                <a:off x="3787655" y="69249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55" y="692498"/>
                <a:ext cx="52935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4435466" y="12518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66" y="125185"/>
                <a:ext cx="52935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801657" y="283512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5331255" y="137326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487500" y="137819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1206773" y="166089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2341091" y="303828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2618326" y="154515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6438529" y="1765075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5946772" y="154515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5984036" y="303828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3128171" y="132776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6275754" y="237274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3813423" y="82752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6345176" y="204575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3946767" y="11309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67" y="113096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2216205" y="144813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05" y="1448135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3080561" y="129551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2636601" y="163967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3766898" y="7806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4470830" y="25983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3130144" y="300447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5974787" y="30021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6217476" y="234036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6322404" y="203093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6419520" y="174494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6032381" y="16121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81" y="161218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4488016" y="14501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16" y="145011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35078E-B2DB-9A4E-997F-53B0A076EE8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801657" y="295215"/>
            <a:ext cx="3686359" cy="274307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/>
              <p:nvPr/>
            </p:nvSpPr>
            <p:spPr>
              <a:xfrm>
                <a:off x="1723936" y="943442"/>
                <a:ext cx="1825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36" y="943442"/>
                <a:ext cx="182533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/>
              <p:nvPr/>
            </p:nvSpPr>
            <p:spPr>
              <a:xfrm>
                <a:off x="5304811" y="715209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kumimoji="1"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11" y="715209"/>
                <a:ext cx="1825330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5907313-E21B-1A4B-824C-1AE23EAE6373}"/>
              </a:ext>
            </a:extLst>
          </p:cNvPr>
          <p:cNvCxnSpPr>
            <a:cxnSpLocks/>
            <a:stCxn id="7" idx="4"/>
            <a:endCxn id="90" idx="1"/>
          </p:cNvCxnSpPr>
          <p:nvPr/>
        </p:nvCxnSpPr>
        <p:spPr>
          <a:xfrm flipH="1" flipV="1">
            <a:off x="4488016" y="283511"/>
            <a:ext cx="3709864" cy="27547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A648D0-BCF5-BC4D-8B0C-94E1ED995BC1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flipH="1">
            <a:off x="801657" y="3038287"/>
            <a:ext cx="7396223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/>
              <p:nvPr/>
            </p:nvSpPr>
            <p:spPr>
              <a:xfrm>
                <a:off x="3713498" y="3169129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8" y="3169129"/>
                <a:ext cx="1825330" cy="342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33</Words>
  <Application>Microsoft Macintosh PowerPoint</Application>
  <PresentationFormat>自定义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光聪</dc:creator>
  <cp:lastModifiedBy>郑 光聪</cp:lastModifiedBy>
  <cp:revision>9</cp:revision>
  <cp:lastPrinted>2019-06-08T07:33:32Z</cp:lastPrinted>
  <dcterms:created xsi:type="dcterms:W3CDTF">2019-06-08T06:35:11Z</dcterms:created>
  <dcterms:modified xsi:type="dcterms:W3CDTF">2019-06-09T07:40:27Z</dcterms:modified>
</cp:coreProperties>
</file>