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9A5A-8A25-4674-8B7B-2C013D25DFD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3B6AD-B43D-4C60-B799-55C53253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3B6AD-B43D-4C60-B799-55C5325361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FB4504E-1EBC-4769-8FD2-A96EB2746B05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6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590B-EF6D-49CE-A5FB-9DE3A34C7B1D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F434-0F26-47B0-89A2-0D1118AB45B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863D-8950-4B2F-9B93-EF4E9C8DC8F8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A8D-7CC4-4D72-9B88-E1AE89F6C9F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E400-0682-4A9F-912C-4EC4AB1A18C7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7F11-7A75-4947-9E2B-EF72E44DE23D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519-AF05-438C-AB98-3A54C5104175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3057-5116-4DC0-9354-6EAFCF6746B5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0F98-1606-413B-8544-B8C026F8664C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A09A-9D2A-4402-85B2-D1BE65187FE5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DE7E09-CEB9-40D2-B6A3-661D640BD71B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E5AABB-BB42-4F52-B425-9826ADC587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Team 12-1</a:t>
            </a:r>
          </a:p>
          <a:p>
            <a:r>
              <a:rPr lang="en-US" dirty="0" err="1" smtClean="0"/>
              <a:t>Sayed</a:t>
            </a:r>
            <a:r>
              <a:rPr lang="en-US" dirty="0" smtClean="0"/>
              <a:t> </a:t>
            </a:r>
            <a:r>
              <a:rPr lang="en-US" dirty="0" err="1" smtClean="0"/>
              <a:t>Khushal</a:t>
            </a:r>
            <a:r>
              <a:rPr lang="en-US" dirty="0" smtClean="0"/>
              <a:t> Shah (34)</a:t>
            </a:r>
          </a:p>
          <a:p>
            <a:r>
              <a:rPr lang="en-US" dirty="0" err="1" smtClean="0"/>
              <a:t>Zeenat</a:t>
            </a:r>
            <a:r>
              <a:rPr lang="en-US" dirty="0" smtClean="0"/>
              <a:t> Tariq (42)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of Concrete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25" y="2791385"/>
            <a:ext cx="8696325" cy="2781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Decorator Design Pattern?</a:t>
            </a:r>
          </a:p>
          <a:p>
            <a:r>
              <a:rPr lang="en-US" dirty="0" smtClean="0"/>
              <a:t>How decorator pattern </a:t>
            </a:r>
            <a:r>
              <a:rPr lang="en-US" dirty="0"/>
              <a:t>allows a user to add new functionality to an existing object without altering its </a:t>
            </a:r>
            <a:r>
              <a:rPr lang="en-US" dirty="0" smtClean="0"/>
              <a:t>structure?</a:t>
            </a:r>
          </a:p>
          <a:p>
            <a:r>
              <a:rPr lang="en-US" dirty="0" smtClean="0"/>
              <a:t>Name four types of Design Patterns and also explain the difference between prototype pattern and decorator design pattern?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Decorator pattern extends (decorates) an object’s behavior </a:t>
            </a:r>
            <a:r>
              <a:rPr lang="en-US" dirty="0" smtClean="0"/>
              <a:t>dynamically</a:t>
            </a:r>
          </a:p>
          <a:p>
            <a:r>
              <a:rPr lang="en-US" dirty="0"/>
              <a:t>The ability to add new behavior at runtime is accomplished by a Decorator object which ‘wraps itself’ around the original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decorator design pattern can be explained with the help of Human Resource Management for Company</a:t>
            </a:r>
          </a:p>
          <a:p>
            <a:r>
              <a:rPr lang="en-US" dirty="0" smtClean="0"/>
              <a:t>For employee salary, we can append employee object with salary information</a:t>
            </a:r>
          </a:p>
          <a:p>
            <a:r>
              <a:rPr lang="en-US" dirty="0" smtClean="0"/>
              <a:t>All salary records can be updated and viewed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Component </a:t>
            </a:r>
            <a:r>
              <a:rPr lang="en-US" dirty="0" smtClean="0"/>
              <a:t>– represents the </a:t>
            </a:r>
            <a:r>
              <a:rPr lang="en-US" dirty="0"/>
              <a:t>base type of the actual or the concrete type</a:t>
            </a:r>
          </a:p>
          <a:p>
            <a:r>
              <a:rPr lang="en-US" dirty="0"/>
              <a:t>Concrete Component -- </a:t>
            </a:r>
            <a:r>
              <a:rPr lang="en-US" dirty="0" smtClean="0"/>
              <a:t>represents </a:t>
            </a:r>
            <a:r>
              <a:rPr lang="en-US" dirty="0"/>
              <a:t>the concrete type that extends the base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Decorator </a:t>
            </a:r>
            <a:r>
              <a:rPr lang="en-US" dirty="0"/>
              <a:t>-- </a:t>
            </a:r>
            <a:r>
              <a:rPr lang="en-US" dirty="0" smtClean="0"/>
              <a:t>represents </a:t>
            </a:r>
            <a:r>
              <a:rPr lang="en-US" dirty="0"/>
              <a:t>a reference to a component. The dynamic functionalities are added in this </a:t>
            </a:r>
            <a:r>
              <a:rPr lang="en-US" dirty="0" smtClean="0"/>
              <a:t>type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0" y="2134908"/>
            <a:ext cx="7933764" cy="40122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187" y="2178424"/>
            <a:ext cx="7503459" cy="25086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896035"/>
            <a:ext cx="8834718" cy="49619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0" y="1690688"/>
            <a:ext cx="8875060" cy="4486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Decorator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78" y="1690688"/>
            <a:ext cx="7965422" cy="47504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ABB-BB42-4F52-B425-9826ADC58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205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Decorator Design Pattern</vt:lpstr>
      <vt:lpstr>Decorator Design Pattern</vt:lpstr>
      <vt:lpstr>Story</vt:lpstr>
      <vt:lpstr>UML Design</vt:lpstr>
      <vt:lpstr>Contd..</vt:lpstr>
      <vt:lpstr>Code</vt:lpstr>
      <vt:lpstr>Concrete Class</vt:lpstr>
      <vt:lpstr>Employee Decorator</vt:lpstr>
      <vt:lpstr>Concrete Decorator </vt:lpstr>
      <vt:lpstr>Instance of Concrete Class </vt:lpstr>
      <vt:lpstr>Quiz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Zeenat Khushal</dc:creator>
  <cp:lastModifiedBy>Maham</cp:lastModifiedBy>
  <cp:revision>10</cp:revision>
  <dcterms:created xsi:type="dcterms:W3CDTF">2018-04-24T19:46:07Z</dcterms:created>
  <dcterms:modified xsi:type="dcterms:W3CDTF">2018-04-24T20:50:10Z</dcterms:modified>
</cp:coreProperties>
</file>