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2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2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129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7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563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2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7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4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1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0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2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8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0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9C26-EAE5-418A-8676-EE41A2174EDC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8C56CC-24D0-4091-AD92-16314E9CE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1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74455857-AE1D-4216-AAF0-A3E2CC49DFD4}"/>
              </a:ext>
            </a:extLst>
          </p:cNvPr>
          <p:cNvSpPr/>
          <p:nvPr/>
        </p:nvSpPr>
        <p:spPr>
          <a:xfrm>
            <a:off x="10075178" y="3447875"/>
            <a:ext cx="1367406" cy="1954635"/>
          </a:xfrm>
          <a:prstGeom prst="flowChartMagneticDisk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31F7257-B1E6-46B2-A78D-C78F3A9852DC}"/>
              </a:ext>
            </a:extLst>
          </p:cNvPr>
          <p:cNvSpPr/>
          <p:nvPr/>
        </p:nvSpPr>
        <p:spPr>
          <a:xfrm>
            <a:off x="562062" y="4190300"/>
            <a:ext cx="1979802" cy="7717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D91A7BD-3350-4A07-B908-A058A830E96D}"/>
              </a:ext>
            </a:extLst>
          </p:cNvPr>
          <p:cNvSpPr/>
          <p:nvPr/>
        </p:nvSpPr>
        <p:spPr>
          <a:xfrm>
            <a:off x="3540155" y="3695351"/>
            <a:ext cx="1736522" cy="205530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3287AB-BDA2-4800-A18C-0D867DD4060E}"/>
              </a:ext>
            </a:extLst>
          </p:cNvPr>
          <p:cNvSpPr/>
          <p:nvPr/>
        </p:nvSpPr>
        <p:spPr>
          <a:xfrm>
            <a:off x="3540155" y="738232"/>
            <a:ext cx="1728132" cy="209724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C77E60-F74A-435E-AD4C-863E631A8A0A}"/>
              </a:ext>
            </a:extLst>
          </p:cNvPr>
          <p:cNvSpPr/>
          <p:nvPr/>
        </p:nvSpPr>
        <p:spPr>
          <a:xfrm>
            <a:off x="6744748" y="3695351"/>
            <a:ext cx="2122415" cy="145968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A4314CF-F9EB-4D7B-81BA-7A9D86117B5F}"/>
              </a:ext>
            </a:extLst>
          </p:cNvPr>
          <p:cNvSpPr/>
          <p:nvPr/>
        </p:nvSpPr>
        <p:spPr>
          <a:xfrm>
            <a:off x="2730616" y="4376956"/>
            <a:ext cx="620785" cy="96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CACE5EC-0A36-43BC-8C4C-7E6E4B1422B5}"/>
              </a:ext>
            </a:extLst>
          </p:cNvPr>
          <p:cNvSpPr/>
          <p:nvPr/>
        </p:nvSpPr>
        <p:spPr>
          <a:xfrm rot="10800000">
            <a:off x="2730616" y="4674766"/>
            <a:ext cx="620785" cy="96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76D266F-CC30-4DC6-8218-8FBDFD35CCCF}"/>
              </a:ext>
            </a:extLst>
          </p:cNvPr>
          <p:cNvSpPr/>
          <p:nvPr/>
        </p:nvSpPr>
        <p:spPr>
          <a:xfrm rot="16200000">
            <a:off x="4093828" y="3217179"/>
            <a:ext cx="620785" cy="96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7709782-9407-46F9-8F91-C917DAE95576}"/>
              </a:ext>
            </a:extLst>
          </p:cNvPr>
          <p:cNvSpPr/>
          <p:nvPr/>
        </p:nvSpPr>
        <p:spPr>
          <a:xfrm>
            <a:off x="5700319" y="4328720"/>
            <a:ext cx="620785" cy="96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67B5479-DBAA-48F2-B991-A4F9503E37D3}"/>
              </a:ext>
            </a:extLst>
          </p:cNvPr>
          <p:cNvSpPr/>
          <p:nvPr/>
        </p:nvSpPr>
        <p:spPr>
          <a:xfrm>
            <a:off x="9160778" y="4284677"/>
            <a:ext cx="620785" cy="96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ED4EE39-1B4F-4F79-8250-6C3ABCA5F0A5}"/>
              </a:ext>
            </a:extLst>
          </p:cNvPr>
          <p:cNvSpPr/>
          <p:nvPr/>
        </p:nvSpPr>
        <p:spPr>
          <a:xfrm rot="10800000">
            <a:off x="9160778" y="4576193"/>
            <a:ext cx="620785" cy="96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26AAE1A-C265-40BD-9CB7-558BAAE149C4}"/>
              </a:ext>
            </a:extLst>
          </p:cNvPr>
          <p:cNvSpPr/>
          <p:nvPr/>
        </p:nvSpPr>
        <p:spPr>
          <a:xfrm rot="10800000">
            <a:off x="5700319" y="4551026"/>
            <a:ext cx="620785" cy="96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E891BD-023C-49F2-B47D-21AA5A99B002}"/>
              </a:ext>
            </a:extLst>
          </p:cNvPr>
          <p:cNvSpPr txBox="1"/>
          <p:nvPr/>
        </p:nvSpPr>
        <p:spPr>
          <a:xfrm>
            <a:off x="75501" y="738232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MVC </a:t>
            </a:r>
            <a:r>
              <a:rPr lang="ko-KR" altLang="en-US" sz="2000" b="1" dirty="0">
                <a:solidFill>
                  <a:schemeClr val="bg1"/>
                </a:solidFill>
              </a:rPr>
              <a:t>패턴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5DCBD-A3DF-4662-AFEC-8B5E13CF0C46}"/>
              </a:ext>
            </a:extLst>
          </p:cNvPr>
          <p:cNvSpPr txBox="1"/>
          <p:nvPr/>
        </p:nvSpPr>
        <p:spPr>
          <a:xfrm>
            <a:off x="5624817" y="1826196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만든 </a:t>
            </a:r>
            <a:r>
              <a:rPr lang="en-US" altLang="ko-KR" dirty="0"/>
              <a:t>Memo</a:t>
            </a:r>
            <a:r>
              <a:rPr lang="ko-KR" altLang="en-US" dirty="0"/>
              <a:t>는  </a:t>
            </a:r>
            <a:r>
              <a:rPr lang="en-US" altLang="ko-KR" dirty="0"/>
              <a:t>View</a:t>
            </a:r>
            <a:r>
              <a:rPr lang="ko-KR" altLang="en-US" dirty="0"/>
              <a:t>를 띄우면 </a:t>
            </a:r>
            <a:r>
              <a:rPr lang="en-US" altLang="ko-KR" dirty="0"/>
              <a:t>User</a:t>
            </a:r>
            <a:r>
              <a:rPr lang="ko-KR" altLang="en-US" dirty="0"/>
              <a:t>가 바로 볼 수 있다</a:t>
            </a:r>
            <a:endParaRPr lang="en-US" altLang="ko-KR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C185953-9C6E-4ECC-A057-BAB965EF8771}"/>
              </a:ext>
            </a:extLst>
          </p:cNvPr>
          <p:cNvSpPr/>
          <p:nvPr/>
        </p:nvSpPr>
        <p:spPr>
          <a:xfrm rot="5400000">
            <a:off x="3802312" y="3192013"/>
            <a:ext cx="620785" cy="96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6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7EC8A-4AA7-4F7D-B3D6-ADB68F2AC0A2}"/>
              </a:ext>
            </a:extLst>
          </p:cNvPr>
          <p:cNvSpPr txBox="1"/>
          <p:nvPr/>
        </p:nvSpPr>
        <p:spPr>
          <a:xfrm>
            <a:off x="75501" y="73823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첫 </a:t>
            </a:r>
            <a:r>
              <a:rPr lang="ko-KR" altLang="en-US" sz="2000" b="1" dirty="0" err="1">
                <a:solidFill>
                  <a:schemeClr val="bg1"/>
                </a:solidFill>
              </a:rPr>
              <a:t>메인화면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C5A8B2-8B44-4211-A589-3EB197E5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80" y="3128841"/>
            <a:ext cx="3438525" cy="323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AC9BB7-D77F-4919-8A00-83F46AB8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31" y="2300166"/>
            <a:ext cx="5610225" cy="165735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A45109-A5FB-4228-9606-A0AC4355D504}"/>
              </a:ext>
            </a:extLst>
          </p:cNvPr>
          <p:cNvSpPr/>
          <p:nvPr/>
        </p:nvSpPr>
        <p:spPr>
          <a:xfrm>
            <a:off x="1788944" y="2541864"/>
            <a:ext cx="1526796" cy="30200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8B40DEB-57DD-42D6-A6CD-1EF6430EA2F3}"/>
              </a:ext>
            </a:extLst>
          </p:cNvPr>
          <p:cNvSpPr/>
          <p:nvPr/>
        </p:nvSpPr>
        <p:spPr>
          <a:xfrm>
            <a:off x="8217045" y="1670807"/>
            <a:ext cx="1526796" cy="30200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4E9CD48-90AE-4CF3-8303-BB26A55B98DC}"/>
              </a:ext>
            </a:extLst>
          </p:cNvPr>
          <p:cNvSpPr/>
          <p:nvPr/>
        </p:nvSpPr>
        <p:spPr>
          <a:xfrm>
            <a:off x="1788944" y="3290766"/>
            <a:ext cx="1331761" cy="1619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545654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24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HY중고딕</vt:lpstr>
      <vt:lpstr>Arial</vt:lpstr>
      <vt:lpstr>Century Gothic</vt:lpstr>
      <vt:lpstr>Wingdings 3</vt:lpstr>
      <vt:lpstr>줄기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Eunmin Go</dc:creator>
  <cp:lastModifiedBy>Eunmin Go</cp:lastModifiedBy>
  <cp:revision>15</cp:revision>
  <dcterms:created xsi:type="dcterms:W3CDTF">2017-09-07T12:30:49Z</dcterms:created>
  <dcterms:modified xsi:type="dcterms:W3CDTF">2017-09-07T12:53:08Z</dcterms:modified>
</cp:coreProperties>
</file>