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351" r:id="rId2"/>
    <p:sldId id="353" r:id="rId3"/>
    <p:sldId id="374" r:id="rId4"/>
    <p:sldId id="352" r:id="rId5"/>
    <p:sldId id="364" r:id="rId6"/>
    <p:sldId id="365" r:id="rId7"/>
    <p:sldId id="387" r:id="rId8"/>
    <p:sldId id="388" r:id="rId9"/>
    <p:sldId id="389" r:id="rId10"/>
    <p:sldId id="355" r:id="rId11"/>
    <p:sldId id="356" r:id="rId12"/>
    <p:sldId id="379" r:id="rId13"/>
    <p:sldId id="375" r:id="rId14"/>
    <p:sldId id="358" r:id="rId15"/>
    <p:sldId id="376" r:id="rId16"/>
    <p:sldId id="360" r:id="rId17"/>
    <p:sldId id="380" r:id="rId18"/>
    <p:sldId id="381" r:id="rId19"/>
    <p:sldId id="377" r:id="rId20"/>
    <p:sldId id="362" r:id="rId21"/>
    <p:sldId id="363" r:id="rId22"/>
    <p:sldId id="382" r:id="rId23"/>
    <p:sldId id="384" r:id="rId24"/>
    <p:sldId id="386" r:id="rId25"/>
    <p:sldId id="35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B67"/>
    <a:srgbClr val="5A6783"/>
    <a:srgbClr val="3D485D"/>
    <a:srgbClr val="F3F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3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DD8AFA9-159C-4C9D-9F19-8B0F3C90BD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870790-C0FC-488E-A1C3-8DA786881A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C4D68-F841-494D-A3C7-8D66ACB2DAB0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32801B-E04B-4582-9803-AC7A35A4C3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FD005A-8BC4-4717-A2C4-2F722BB358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0FBB6-E3A3-4F54-BCD0-28F259C31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5934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F8B0E-9DB7-4B67-8D26-E5CA07639A5D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D73D0-3D35-4015-96A2-5AD87C81F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1433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0C6200-15D8-4533-8096-E953776B0B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968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0C6200-15D8-4533-8096-E953776B0B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5703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0C6200-15D8-4533-8096-E953776B0B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890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0C6200-15D8-4533-8096-E953776B0B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872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0C6200-15D8-4533-8096-E953776B0B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7068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0C6200-15D8-4533-8096-E953776B0B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4016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0C6200-15D8-4533-8096-E953776B0B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4219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0C6200-15D8-4533-8096-E953776B0B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79290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6200-15D8-4533-8096-E953776B0B17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0C6200-15D8-4533-8096-E953776B0B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2660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0C6200-15D8-4533-8096-E953776B0B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6410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0C6200-15D8-4533-8096-E953776B0B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0529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0C6200-15D8-4533-8096-E953776B0B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0953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0C6200-15D8-4533-8096-E953776B0B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519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0C6200-15D8-4533-8096-E953776B0B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340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0C6200-15D8-4533-8096-E953776B0B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514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0C6200-15D8-4533-8096-E953776B0B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9102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8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75658" y="1584664"/>
            <a:ext cx="6792684" cy="1772070"/>
          </a:xfrm>
        </p:spPr>
        <p:txBody>
          <a:bodyPr anchor="b">
            <a:normAutofit/>
          </a:bodyPr>
          <a:lstStyle>
            <a:lvl1pPr algn="ctr">
              <a:defRPr sz="3600" baseline="0"/>
            </a:lvl1pPr>
          </a:lstStyle>
          <a:p>
            <a:r>
              <a:rPr lang="en-US"/>
              <a:t>TITLE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5658" y="3813249"/>
            <a:ext cx="6792684" cy="1655762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700"/>
              </a:lnSpc>
              <a:spcBef>
                <a:spcPts val="0"/>
              </a:spcBef>
              <a:buNone/>
              <a:defRPr sz="1300">
                <a:solidFill>
                  <a:schemeClr val="tx2">
                    <a:alpha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402567" y="3575012"/>
            <a:ext cx="33886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2227" y="6119159"/>
            <a:ext cx="2802467" cy="491068"/>
          </a:xfrm>
        </p:spPr>
        <p:txBody>
          <a:bodyPr/>
          <a:lstStyle>
            <a:lvl1pPr algn="l">
              <a:defRPr sz="9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Converting your business from Good to Great.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7454952" y="6141226"/>
            <a:ext cx="1242122" cy="502163"/>
            <a:chOff x="7454952" y="6141226"/>
            <a:chExt cx="1242122" cy="502163"/>
          </a:xfrm>
        </p:grpSpPr>
        <p:sp>
          <p:nvSpPr>
            <p:cNvPr id="26" name="Freeform 5"/>
            <p:cNvSpPr>
              <a:spLocks noEditPoints="1"/>
            </p:cNvSpPr>
            <p:nvPr userDrawn="1"/>
          </p:nvSpPr>
          <p:spPr bwMode="auto">
            <a:xfrm>
              <a:off x="7473551" y="6141226"/>
              <a:ext cx="1219538" cy="274994"/>
            </a:xfrm>
            <a:custGeom>
              <a:avLst/>
              <a:gdLst>
                <a:gd name="T0" fmla="*/ 49 w 386"/>
                <a:gd name="T1" fmla="*/ 21 h 86"/>
                <a:gd name="T2" fmla="*/ 69 w 386"/>
                <a:gd name="T3" fmla="*/ 86 h 86"/>
                <a:gd name="T4" fmla="*/ 89 w 386"/>
                <a:gd name="T5" fmla="*/ 21 h 86"/>
                <a:gd name="T6" fmla="*/ 76 w 386"/>
                <a:gd name="T7" fmla="*/ 66 h 86"/>
                <a:gd name="T8" fmla="*/ 64 w 386"/>
                <a:gd name="T9" fmla="*/ 72 h 86"/>
                <a:gd name="T10" fmla="*/ 64 w 386"/>
                <a:gd name="T11" fmla="*/ 14 h 86"/>
                <a:gd name="T12" fmla="*/ 76 w 386"/>
                <a:gd name="T13" fmla="*/ 20 h 86"/>
                <a:gd name="T14" fmla="*/ 122 w 386"/>
                <a:gd name="T15" fmla="*/ 72 h 86"/>
                <a:gd name="T16" fmla="*/ 110 w 386"/>
                <a:gd name="T17" fmla="*/ 66 h 86"/>
                <a:gd name="T18" fmla="*/ 97 w 386"/>
                <a:gd name="T19" fmla="*/ 65 h 86"/>
                <a:gd name="T20" fmla="*/ 131 w 386"/>
                <a:gd name="T21" fmla="*/ 81 h 86"/>
                <a:gd name="T22" fmla="*/ 124 w 386"/>
                <a:gd name="T23" fmla="*/ 1 h 86"/>
                <a:gd name="T24" fmla="*/ 14 w 386"/>
                <a:gd name="T25" fmla="*/ 1 h 86"/>
                <a:gd name="T26" fmla="*/ 17 w 386"/>
                <a:gd name="T27" fmla="*/ 85 h 86"/>
                <a:gd name="T28" fmla="*/ 47 w 386"/>
                <a:gd name="T29" fmla="*/ 1 h 86"/>
                <a:gd name="T30" fmla="*/ 272 w 386"/>
                <a:gd name="T31" fmla="*/ 0 h 86"/>
                <a:gd name="T32" fmla="*/ 252 w 386"/>
                <a:gd name="T33" fmla="*/ 65 h 86"/>
                <a:gd name="T34" fmla="*/ 287 w 386"/>
                <a:gd name="T35" fmla="*/ 80 h 86"/>
                <a:gd name="T36" fmla="*/ 287 w 386"/>
                <a:gd name="T37" fmla="*/ 5 h 86"/>
                <a:gd name="T38" fmla="*/ 277 w 386"/>
                <a:gd name="T39" fmla="*/ 72 h 86"/>
                <a:gd name="T40" fmla="*/ 265 w 386"/>
                <a:gd name="T41" fmla="*/ 66 h 86"/>
                <a:gd name="T42" fmla="*/ 272 w 386"/>
                <a:gd name="T43" fmla="*/ 12 h 86"/>
                <a:gd name="T44" fmla="*/ 279 w 386"/>
                <a:gd name="T45" fmla="*/ 66 h 86"/>
                <a:gd name="T46" fmla="*/ 299 w 386"/>
                <a:gd name="T47" fmla="*/ 21 h 86"/>
                <a:gd name="T48" fmla="*/ 319 w 386"/>
                <a:gd name="T49" fmla="*/ 86 h 86"/>
                <a:gd name="T50" fmla="*/ 339 w 386"/>
                <a:gd name="T51" fmla="*/ 38 h 86"/>
                <a:gd name="T52" fmla="*/ 326 w 386"/>
                <a:gd name="T53" fmla="*/ 50 h 86"/>
                <a:gd name="T54" fmla="*/ 319 w 386"/>
                <a:gd name="T55" fmla="*/ 74 h 86"/>
                <a:gd name="T56" fmla="*/ 313 w 386"/>
                <a:gd name="T57" fmla="*/ 20 h 86"/>
                <a:gd name="T58" fmla="*/ 324 w 386"/>
                <a:gd name="T59" fmla="*/ 14 h 86"/>
                <a:gd name="T60" fmla="*/ 339 w 386"/>
                <a:gd name="T61" fmla="*/ 29 h 86"/>
                <a:gd name="T62" fmla="*/ 319 w 386"/>
                <a:gd name="T63" fmla="*/ 0 h 86"/>
                <a:gd name="T64" fmla="*/ 351 w 386"/>
                <a:gd name="T65" fmla="*/ 5 h 86"/>
                <a:gd name="T66" fmla="*/ 351 w 386"/>
                <a:gd name="T67" fmla="*/ 80 h 86"/>
                <a:gd name="T68" fmla="*/ 386 w 386"/>
                <a:gd name="T69" fmla="*/ 65 h 86"/>
                <a:gd name="T70" fmla="*/ 373 w 386"/>
                <a:gd name="T71" fmla="*/ 66 h 86"/>
                <a:gd name="T72" fmla="*/ 361 w 386"/>
                <a:gd name="T73" fmla="*/ 72 h 86"/>
                <a:gd name="T74" fmla="*/ 361 w 386"/>
                <a:gd name="T75" fmla="*/ 14 h 86"/>
                <a:gd name="T76" fmla="*/ 373 w 386"/>
                <a:gd name="T77" fmla="*/ 20 h 86"/>
                <a:gd name="T78" fmla="*/ 185 w 386"/>
                <a:gd name="T79" fmla="*/ 62 h 86"/>
                <a:gd name="T80" fmla="*/ 185 w 386"/>
                <a:gd name="T81" fmla="*/ 27 h 86"/>
                <a:gd name="T82" fmla="*/ 165 w 386"/>
                <a:gd name="T83" fmla="*/ 1 h 86"/>
                <a:gd name="T84" fmla="*/ 159 w 386"/>
                <a:gd name="T85" fmla="*/ 85 h 86"/>
                <a:gd name="T86" fmla="*/ 170 w 386"/>
                <a:gd name="T87" fmla="*/ 53 h 86"/>
                <a:gd name="T88" fmla="*/ 172 w 386"/>
                <a:gd name="T89" fmla="*/ 79 h 86"/>
                <a:gd name="T90" fmla="*/ 173 w 386"/>
                <a:gd name="T91" fmla="*/ 85 h 86"/>
                <a:gd name="T92" fmla="*/ 185 w 386"/>
                <a:gd name="T93" fmla="*/ 75 h 86"/>
                <a:gd name="T94" fmla="*/ 164 w 386"/>
                <a:gd name="T95" fmla="*/ 39 h 86"/>
                <a:gd name="T96" fmla="*/ 165 w 386"/>
                <a:gd name="T97" fmla="*/ 13 h 86"/>
                <a:gd name="T98" fmla="*/ 172 w 386"/>
                <a:gd name="T99" fmla="*/ 30 h 86"/>
                <a:gd name="T100" fmla="*/ 212 w 386"/>
                <a:gd name="T101" fmla="*/ 85 h 86"/>
                <a:gd name="T102" fmla="*/ 225 w 386"/>
                <a:gd name="T103" fmla="*/ 7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6" h="86">
                  <a:moveTo>
                    <a:pt x="69" y="0"/>
                  </a:moveTo>
                  <a:cubicBezTo>
                    <a:pt x="63" y="0"/>
                    <a:pt x="58" y="2"/>
                    <a:pt x="54" y="5"/>
                  </a:cubicBezTo>
                  <a:cubicBezTo>
                    <a:pt x="51" y="9"/>
                    <a:pt x="49" y="14"/>
                    <a:pt x="49" y="2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72"/>
                    <a:pt x="51" y="77"/>
                    <a:pt x="54" y="80"/>
                  </a:cubicBezTo>
                  <a:cubicBezTo>
                    <a:pt x="58" y="84"/>
                    <a:pt x="63" y="86"/>
                    <a:pt x="69" y="86"/>
                  </a:cubicBezTo>
                  <a:cubicBezTo>
                    <a:pt x="76" y="86"/>
                    <a:pt x="81" y="84"/>
                    <a:pt x="84" y="80"/>
                  </a:cubicBezTo>
                  <a:cubicBezTo>
                    <a:pt x="87" y="77"/>
                    <a:pt x="89" y="72"/>
                    <a:pt x="89" y="65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9" y="14"/>
                    <a:pt x="87" y="9"/>
                    <a:pt x="84" y="5"/>
                  </a:cubicBezTo>
                  <a:cubicBezTo>
                    <a:pt x="81" y="2"/>
                    <a:pt x="76" y="0"/>
                    <a:pt x="69" y="0"/>
                  </a:cubicBezTo>
                  <a:close/>
                  <a:moveTo>
                    <a:pt x="76" y="66"/>
                  </a:moveTo>
                  <a:cubicBezTo>
                    <a:pt x="76" y="69"/>
                    <a:pt x="75" y="71"/>
                    <a:pt x="74" y="72"/>
                  </a:cubicBezTo>
                  <a:cubicBezTo>
                    <a:pt x="73" y="73"/>
                    <a:pt x="71" y="74"/>
                    <a:pt x="69" y="74"/>
                  </a:cubicBezTo>
                  <a:cubicBezTo>
                    <a:pt x="67" y="74"/>
                    <a:pt x="65" y="73"/>
                    <a:pt x="64" y="72"/>
                  </a:cubicBezTo>
                  <a:cubicBezTo>
                    <a:pt x="63" y="71"/>
                    <a:pt x="62" y="69"/>
                    <a:pt x="62" y="66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7"/>
                    <a:pt x="63" y="15"/>
                    <a:pt x="64" y="14"/>
                  </a:cubicBezTo>
                  <a:cubicBezTo>
                    <a:pt x="65" y="13"/>
                    <a:pt x="67" y="12"/>
                    <a:pt x="69" y="12"/>
                  </a:cubicBezTo>
                  <a:cubicBezTo>
                    <a:pt x="71" y="12"/>
                    <a:pt x="73" y="13"/>
                    <a:pt x="74" y="14"/>
                  </a:cubicBezTo>
                  <a:cubicBezTo>
                    <a:pt x="75" y="15"/>
                    <a:pt x="76" y="17"/>
                    <a:pt x="76" y="20"/>
                  </a:cubicBezTo>
                  <a:lnTo>
                    <a:pt x="76" y="66"/>
                  </a:lnTo>
                  <a:close/>
                  <a:moveTo>
                    <a:pt x="124" y="66"/>
                  </a:moveTo>
                  <a:cubicBezTo>
                    <a:pt x="124" y="69"/>
                    <a:pt x="123" y="71"/>
                    <a:pt x="122" y="72"/>
                  </a:cubicBezTo>
                  <a:cubicBezTo>
                    <a:pt x="121" y="73"/>
                    <a:pt x="119" y="74"/>
                    <a:pt x="117" y="74"/>
                  </a:cubicBezTo>
                  <a:cubicBezTo>
                    <a:pt x="115" y="74"/>
                    <a:pt x="113" y="73"/>
                    <a:pt x="112" y="72"/>
                  </a:cubicBezTo>
                  <a:cubicBezTo>
                    <a:pt x="111" y="71"/>
                    <a:pt x="110" y="69"/>
                    <a:pt x="110" y="66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72"/>
                    <a:pt x="99" y="77"/>
                    <a:pt x="102" y="81"/>
                  </a:cubicBezTo>
                  <a:cubicBezTo>
                    <a:pt x="105" y="84"/>
                    <a:pt x="110" y="86"/>
                    <a:pt x="117" y="86"/>
                  </a:cubicBezTo>
                  <a:cubicBezTo>
                    <a:pt x="123" y="86"/>
                    <a:pt x="128" y="84"/>
                    <a:pt x="131" y="81"/>
                  </a:cubicBezTo>
                  <a:cubicBezTo>
                    <a:pt x="135" y="77"/>
                    <a:pt x="136" y="72"/>
                    <a:pt x="136" y="65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24" y="1"/>
                    <a:pt x="124" y="1"/>
                    <a:pt x="124" y="1"/>
                  </a:cubicBezTo>
                  <a:lnTo>
                    <a:pt x="124" y="66"/>
                  </a:lnTo>
                  <a:close/>
                  <a:moveTo>
                    <a:pt x="24" y="39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30" y="85"/>
                    <a:pt x="30" y="85"/>
                    <a:pt x="30" y="85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24" y="39"/>
                  </a:lnTo>
                  <a:close/>
                  <a:moveTo>
                    <a:pt x="272" y="0"/>
                  </a:moveTo>
                  <a:cubicBezTo>
                    <a:pt x="265" y="0"/>
                    <a:pt x="260" y="2"/>
                    <a:pt x="257" y="5"/>
                  </a:cubicBezTo>
                  <a:cubicBezTo>
                    <a:pt x="254" y="9"/>
                    <a:pt x="252" y="14"/>
                    <a:pt x="252" y="21"/>
                  </a:cubicBezTo>
                  <a:cubicBezTo>
                    <a:pt x="252" y="65"/>
                    <a:pt x="252" y="65"/>
                    <a:pt x="252" y="65"/>
                  </a:cubicBezTo>
                  <a:cubicBezTo>
                    <a:pt x="252" y="72"/>
                    <a:pt x="254" y="77"/>
                    <a:pt x="257" y="80"/>
                  </a:cubicBezTo>
                  <a:cubicBezTo>
                    <a:pt x="260" y="84"/>
                    <a:pt x="265" y="86"/>
                    <a:pt x="272" y="86"/>
                  </a:cubicBezTo>
                  <a:cubicBezTo>
                    <a:pt x="278" y="86"/>
                    <a:pt x="283" y="84"/>
                    <a:pt x="287" y="80"/>
                  </a:cubicBezTo>
                  <a:cubicBezTo>
                    <a:pt x="290" y="77"/>
                    <a:pt x="292" y="72"/>
                    <a:pt x="292" y="65"/>
                  </a:cubicBezTo>
                  <a:cubicBezTo>
                    <a:pt x="292" y="21"/>
                    <a:pt x="292" y="21"/>
                    <a:pt x="292" y="21"/>
                  </a:cubicBezTo>
                  <a:cubicBezTo>
                    <a:pt x="292" y="14"/>
                    <a:pt x="290" y="9"/>
                    <a:pt x="287" y="5"/>
                  </a:cubicBezTo>
                  <a:cubicBezTo>
                    <a:pt x="283" y="2"/>
                    <a:pt x="278" y="0"/>
                    <a:pt x="272" y="0"/>
                  </a:cubicBezTo>
                  <a:close/>
                  <a:moveTo>
                    <a:pt x="279" y="66"/>
                  </a:moveTo>
                  <a:cubicBezTo>
                    <a:pt x="279" y="69"/>
                    <a:pt x="278" y="71"/>
                    <a:pt x="277" y="72"/>
                  </a:cubicBezTo>
                  <a:cubicBezTo>
                    <a:pt x="276" y="73"/>
                    <a:pt x="274" y="74"/>
                    <a:pt x="272" y="74"/>
                  </a:cubicBezTo>
                  <a:cubicBezTo>
                    <a:pt x="270" y="74"/>
                    <a:pt x="268" y="73"/>
                    <a:pt x="267" y="72"/>
                  </a:cubicBezTo>
                  <a:cubicBezTo>
                    <a:pt x="266" y="71"/>
                    <a:pt x="265" y="69"/>
                    <a:pt x="265" y="66"/>
                  </a:cubicBezTo>
                  <a:cubicBezTo>
                    <a:pt x="265" y="20"/>
                    <a:pt x="265" y="20"/>
                    <a:pt x="265" y="20"/>
                  </a:cubicBezTo>
                  <a:cubicBezTo>
                    <a:pt x="265" y="17"/>
                    <a:pt x="266" y="15"/>
                    <a:pt x="267" y="14"/>
                  </a:cubicBezTo>
                  <a:cubicBezTo>
                    <a:pt x="268" y="13"/>
                    <a:pt x="270" y="12"/>
                    <a:pt x="272" y="12"/>
                  </a:cubicBezTo>
                  <a:cubicBezTo>
                    <a:pt x="274" y="12"/>
                    <a:pt x="276" y="13"/>
                    <a:pt x="277" y="14"/>
                  </a:cubicBezTo>
                  <a:cubicBezTo>
                    <a:pt x="278" y="15"/>
                    <a:pt x="279" y="17"/>
                    <a:pt x="279" y="20"/>
                  </a:cubicBezTo>
                  <a:lnTo>
                    <a:pt x="279" y="66"/>
                  </a:lnTo>
                  <a:close/>
                  <a:moveTo>
                    <a:pt x="319" y="0"/>
                  </a:moveTo>
                  <a:cubicBezTo>
                    <a:pt x="313" y="0"/>
                    <a:pt x="308" y="2"/>
                    <a:pt x="304" y="5"/>
                  </a:cubicBezTo>
                  <a:cubicBezTo>
                    <a:pt x="301" y="9"/>
                    <a:pt x="299" y="14"/>
                    <a:pt x="299" y="21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299" y="72"/>
                    <a:pt x="301" y="77"/>
                    <a:pt x="304" y="80"/>
                  </a:cubicBezTo>
                  <a:cubicBezTo>
                    <a:pt x="308" y="84"/>
                    <a:pt x="313" y="86"/>
                    <a:pt x="319" y="86"/>
                  </a:cubicBezTo>
                  <a:cubicBezTo>
                    <a:pt x="325" y="86"/>
                    <a:pt x="330" y="84"/>
                    <a:pt x="334" y="80"/>
                  </a:cubicBezTo>
                  <a:cubicBezTo>
                    <a:pt x="337" y="77"/>
                    <a:pt x="339" y="72"/>
                    <a:pt x="339" y="65"/>
                  </a:cubicBezTo>
                  <a:cubicBezTo>
                    <a:pt x="339" y="38"/>
                    <a:pt x="339" y="38"/>
                    <a:pt x="339" y="38"/>
                  </a:cubicBezTo>
                  <a:cubicBezTo>
                    <a:pt x="320" y="38"/>
                    <a:pt x="320" y="38"/>
                    <a:pt x="320" y="38"/>
                  </a:cubicBezTo>
                  <a:cubicBezTo>
                    <a:pt x="320" y="50"/>
                    <a:pt x="320" y="50"/>
                    <a:pt x="320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66"/>
                    <a:pt x="326" y="66"/>
                    <a:pt x="326" y="66"/>
                  </a:cubicBezTo>
                  <a:cubicBezTo>
                    <a:pt x="326" y="69"/>
                    <a:pt x="326" y="71"/>
                    <a:pt x="324" y="72"/>
                  </a:cubicBezTo>
                  <a:cubicBezTo>
                    <a:pt x="323" y="73"/>
                    <a:pt x="321" y="74"/>
                    <a:pt x="319" y="74"/>
                  </a:cubicBezTo>
                  <a:cubicBezTo>
                    <a:pt x="317" y="74"/>
                    <a:pt x="316" y="73"/>
                    <a:pt x="314" y="72"/>
                  </a:cubicBezTo>
                  <a:cubicBezTo>
                    <a:pt x="313" y="71"/>
                    <a:pt x="313" y="69"/>
                    <a:pt x="313" y="66"/>
                  </a:cubicBezTo>
                  <a:cubicBezTo>
                    <a:pt x="313" y="20"/>
                    <a:pt x="313" y="20"/>
                    <a:pt x="313" y="20"/>
                  </a:cubicBezTo>
                  <a:cubicBezTo>
                    <a:pt x="313" y="17"/>
                    <a:pt x="313" y="15"/>
                    <a:pt x="314" y="14"/>
                  </a:cubicBezTo>
                  <a:cubicBezTo>
                    <a:pt x="316" y="13"/>
                    <a:pt x="317" y="12"/>
                    <a:pt x="319" y="12"/>
                  </a:cubicBezTo>
                  <a:cubicBezTo>
                    <a:pt x="321" y="12"/>
                    <a:pt x="323" y="13"/>
                    <a:pt x="324" y="14"/>
                  </a:cubicBezTo>
                  <a:cubicBezTo>
                    <a:pt x="326" y="15"/>
                    <a:pt x="326" y="17"/>
                    <a:pt x="326" y="20"/>
                  </a:cubicBezTo>
                  <a:cubicBezTo>
                    <a:pt x="326" y="29"/>
                    <a:pt x="326" y="29"/>
                    <a:pt x="326" y="29"/>
                  </a:cubicBezTo>
                  <a:cubicBezTo>
                    <a:pt x="339" y="29"/>
                    <a:pt x="339" y="29"/>
                    <a:pt x="339" y="29"/>
                  </a:cubicBezTo>
                  <a:cubicBezTo>
                    <a:pt x="339" y="21"/>
                    <a:pt x="339" y="21"/>
                    <a:pt x="339" y="21"/>
                  </a:cubicBezTo>
                  <a:cubicBezTo>
                    <a:pt x="339" y="14"/>
                    <a:pt x="337" y="9"/>
                    <a:pt x="334" y="5"/>
                  </a:cubicBezTo>
                  <a:cubicBezTo>
                    <a:pt x="330" y="2"/>
                    <a:pt x="325" y="0"/>
                    <a:pt x="319" y="0"/>
                  </a:cubicBezTo>
                  <a:close/>
                  <a:moveTo>
                    <a:pt x="381" y="5"/>
                  </a:moveTo>
                  <a:cubicBezTo>
                    <a:pt x="378" y="2"/>
                    <a:pt x="373" y="0"/>
                    <a:pt x="366" y="0"/>
                  </a:cubicBezTo>
                  <a:cubicBezTo>
                    <a:pt x="360" y="0"/>
                    <a:pt x="355" y="2"/>
                    <a:pt x="351" y="5"/>
                  </a:cubicBezTo>
                  <a:cubicBezTo>
                    <a:pt x="348" y="9"/>
                    <a:pt x="346" y="14"/>
                    <a:pt x="346" y="21"/>
                  </a:cubicBezTo>
                  <a:cubicBezTo>
                    <a:pt x="346" y="65"/>
                    <a:pt x="346" y="65"/>
                    <a:pt x="346" y="65"/>
                  </a:cubicBezTo>
                  <a:cubicBezTo>
                    <a:pt x="346" y="72"/>
                    <a:pt x="348" y="77"/>
                    <a:pt x="351" y="80"/>
                  </a:cubicBezTo>
                  <a:cubicBezTo>
                    <a:pt x="355" y="84"/>
                    <a:pt x="360" y="86"/>
                    <a:pt x="366" y="86"/>
                  </a:cubicBezTo>
                  <a:cubicBezTo>
                    <a:pt x="373" y="86"/>
                    <a:pt x="378" y="84"/>
                    <a:pt x="381" y="80"/>
                  </a:cubicBezTo>
                  <a:cubicBezTo>
                    <a:pt x="384" y="77"/>
                    <a:pt x="386" y="72"/>
                    <a:pt x="386" y="65"/>
                  </a:cubicBezTo>
                  <a:cubicBezTo>
                    <a:pt x="386" y="21"/>
                    <a:pt x="386" y="21"/>
                    <a:pt x="386" y="21"/>
                  </a:cubicBezTo>
                  <a:cubicBezTo>
                    <a:pt x="386" y="14"/>
                    <a:pt x="384" y="9"/>
                    <a:pt x="381" y="5"/>
                  </a:cubicBezTo>
                  <a:close/>
                  <a:moveTo>
                    <a:pt x="373" y="66"/>
                  </a:moveTo>
                  <a:cubicBezTo>
                    <a:pt x="373" y="69"/>
                    <a:pt x="372" y="71"/>
                    <a:pt x="371" y="72"/>
                  </a:cubicBezTo>
                  <a:cubicBezTo>
                    <a:pt x="370" y="73"/>
                    <a:pt x="368" y="74"/>
                    <a:pt x="366" y="74"/>
                  </a:cubicBezTo>
                  <a:cubicBezTo>
                    <a:pt x="364" y="74"/>
                    <a:pt x="362" y="73"/>
                    <a:pt x="361" y="72"/>
                  </a:cubicBezTo>
                  <a:cubicBezTo>
                    <a:pt x="360" y="71"/>
                    <a:pt x="359" y="69"/>
                    <a:pt x="359" y="66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59" y="17"/>
                    <a:pt x="360" y="15"/>
                    <a:pt x="361" y="14"/>
                  </a:cubicBezTo>
                  <a:cubicBezTo>
                    <a:pt x="362" y="13"/>
                    <a:pt x="364" y="12"/>
                    <a:pt x="366" y="12"/>
                  </a:cubicBezTo>
                  <a:cubicBezTo>
                    <a:pt x="368" y="12"/>
                    <a:pt x="370" y="13"/>
                    <a:pt x="371" y="14"/>
                  </a:cubicBezTo>
                  <a:cubicBezTo>
                    <a:pt x="372" y="15"/>
                    <a:pt x="373" y="17"/>
                    <a:pt x="373" y="20"/>
                  </a:cubicBezTo>
                  <a:lnTo>
                    <a:pt x="373" y="66"/>
                  </a:lnTo>
                  <a:close/>
                  <a:moveTo>
                    <a:pt x="185" y="75"/>
                  </a:moveTo>
                  <a:cubicBezTo>
                    <a:pt x="185" y="62"/>
                    <a:pt x="185" y="62"/>
                    <a:pt x="185" y="62"/>
                  </a:cubicBezTo>
                  <a:cubicBezTo>
                    <a:pt x="185" y="57"/>
                    <a:pt x="184" y="54"/>
                    <a:pt x="183" y="51"/>
                  </a:cubicBezTo>
                  <a:cubicBezTo>
                    <a:pt x="182" y="47"/>
                    <a:pt x="180" y="45"/>
                    <a:pt x="176" y="44"/>
                  </a:cubicBezTo>
                  <a:cubicBezTo>
                    <a:pt x="182" y="41"/>
                    <a:pt x="185" y="35"/>
                    <a:pt x="185" y="27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5" y="14"/>
                    <a:pt x="183" y="9"/>
                    <a:pt x="180" y="6"/>
                  </a:cubicBezTo>
                  <a:cubicBezTo>
                    <a:pt x="177" y="3"/>
                    <a:pt x="172" y="1"/>
                    <a:pt x="16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85"/>
                    <a:pt x="145" y="85"/>
                    <a:pt x="145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6" y="51"/>
                    <a:pt x="168" y="52"/>
                    <a:pt x="170" y="53"/>
                  </a:cubicBezTo>
                  <a:cubicBezTo>
                    <a:pt x="171" y="55"/>
                    <a:pt x="172" y="57"/>
                    <a:pt x="172" y="61"/>
                  </a:cubicBezTo>
                  <a:cubicBezTo>
                    <a:pt x="172" y="75"/>
                    <a:pt x="172" y="75"/>
                    <a:pt x="172" y="75"/>
                  </a:cubicBezTo>
                  <a:cubicBezTo>
                    <a:pt x="172" y="76"/>
                    <a:pt x="172" y="78"/>
                    <a:pt x="172" y="79"/>
                  </a:cubicBezTo>
                  <a:cubicBezTo>
                    <a:pt x="172" y="80"/>
                    <a:pt x="172" y="81"/>
                    <a:pt x="172" y="82"/>
                  </a:cubicBezTo>
                  <a:cubicBezTo>
                    <a:pt x="172" y="82"/>
                    <a:pt x="172" y="83"/>
                    <a:pt x="173" y="83"/>
                  </a:cubicBezTo>
                  <a:cubicBezTo>
                    <a:pt x="173" y="84"/>
                    <a:pt x="173" y="84"/>
                    <a:pt x="173" y="85"/>
                  </a:cubicBezTo>
                  <a:cubicBezTo>
                    <a:pt x="186" y="85"/>
                    <a:pt x="186" y="85"/>
                    <a:pt x="186" y="85"/>
                  </a:cubicBezTo>
                  <a:cubicBezTo>
                    <a:pt x="186" y="83"/>
                    <a:pt x="185" y="82"/>
                    <a:pt x="185" y="80"/>
                  </a:cubicBezTo>
                  <a:cubicBezTo>
                    <a:pt x="185" y="79"/>
                    <a:pt x="185" y="77"/>
                    <a:pt x="185" y="75"/>
                  </a:cubicBezTo>
                  <a:close/>
                  <a:moveTo>
                    <a:pt x="172" y="30"/>
                  </a:moveTo>
                  <a:cubicBezTo>
                    <a:pt x="172" y="33"/>
                    <a:pt x="171" y="36"/>
                    <a:pt x="170" y="37"/>
                  </a:cubicBezTo>
                  <a:cubicBezTo>
                    <a:pt x="168" y="38"/>
                    <a:pt x="166" y="39"/>
                    <a:pt x="164" y="39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65" y="13"/>
                    <a:pt x="165" y="13"/>
                    <a:pt x="165" y="13"/>
                  </a:cubicBezTo>
                  <a:cubicBezTo>
                    <a:pt x="167" y="13"/>
                    <a:pt x="169" y="14"/>
                    <a:pt x="170" y="15"/>
                  </a:cubicBezTo>
                  <a:cubicBezTo>
                    <a:pt x="171" y="16"/>
                    <a:pt x="172" y="19"/>
                    <a:pt x="172" y="22"/>
                  </a:cubicBezTo>
                  <a:lnTo>
                    <a:pt x="172" y="30"/>
                  </a:lnTo>
                  <a:close/>
                  <a:moveTo>
                    <a:pt x="225" y="1"/>
                  </a:moveTo>
                  <a:cubicBezTo>
                    <a:pt x="212" y="1"/>
                    <a:pt x="212" y="1"/>
                    <a:pt x="212" y="1"/>
                  </a:cubicBezTo>
                  <a:cubicBezTo>
                    <a:pt x="212" y="85"/>
                    <a:pt x="212" y="85"/>
                    <a:pt x="212" y="85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25" y="73"/>
                    <a:pt x="225" y="73"/>
                    <a:pt x="225" y="73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Freeform 6"/>
            <p:cNvSpPr>
              <a:spLocks noEditPoints="1"/>
            </p:cNvSpPr>
            <p:nvPr userDrawn="1"/>
          </p:nvSpPr>
          <p:spPr bwMode="auto">
            <a:xfrm>
              <a:off x="7454952" y="6525155"/>
              <a:ext cx="1242122" cy="118234"/>
            </a:xfrm>
            <a:custGeom>
              <a:avLst/>
              <a:gdLst>
                <a:gd name="T0" fmla="*/ 132 w 393"/>
                <a:gd name="T1" fmla="*/ 28 h 37"/>
                <a:gd name="T2" fmla="*/ 127 w 393"/>
                <a:gd name="T3" fmla="*/ 26 h 37"/>
                <a:gd name="T4" fmla="*/ 133 w 393"/>
                <a:gd name="T5" fmla="*/ 18 h 37"/>
                <a:gd name="T6" fmla="*/ 186 w 393"/>
                <a:gd name="T7" fmla="*/ 8 h 37"/>
                <a:gd name="T8" fmla="*/ 174 w 393"/>
                <a:gd name="T9" fmla="*/ 8 h 37"/>
                <a:gd name="T10" fmla="*/ 163 w 393"/>
                <a:gd name="T11" fmla="*/ 29 h 37"/>
                <a:gd name="T12" fmla="*/ 173 w 393"/>
                <a:gd name="T13" fmla="*/ 12 h 37"/>
                <a:gd name="T14" fmla="*/ 192 w 393"/>
                <a:gd name="T15" fmla="*/ 29 h 37"/>
                <a:gd name="T16" fmla="*/ 106 w 393"/>
                <a:gd name="T17" fmla="*/ 25 h 37"/>
                <a:gd name="T18" fmla="*/ 103 w 393"/>
                <a:gd name="T19" fmla="*/ 32 h 37"/>
                <a:gd name="T20" fmla="*/ 103 w 393"/>
                <a:gd name="T21" fmla="*/ 36 h 37"/>
                <a:gd name="T22" fmla="*/ 154 w 393"/>
                <a:gd name="T23" fmla="*/ 19 h 37"/>
                <a:gd name="T24" fmla="*/ 144 w 393"/>
                <a:gd name="T25" fmla="*/ 19 h 37"/>
                <a:gd name="T26" fmla="*/ 144 w 393"/>
                <a:gd name="T27" fmla="*/ 28 h 37"/>
                <a:gd name="T28" fmla="*/ 154 w 393"/>
                <a:gd name="T29" fmla="*/ 8 h 37"/>
                <a:gd name="T30" fmla="*/ 375 w 393"/>
                <a:gd name="T31" fmla="*/ 7 h 37"/>
                <a:gd name="T32" fmla="*/ 369 w 393"/>
                <a:gd name="T33" fmla="*/ 29 h 37"/>
                <a:gd name="T34" fmla="*/ 378 w 393"/>
                <a:gd name="T35" fmla="*/ 15 h 37"/>
                <a:gd name="T36" fmla="*/ 388 w 393"/>
                <a:gd name="T37" fmla="*/ 11 h 37"/>
                <a:gd name="T38" fmla="*/ 392 w 393"/>
                <a:gd name="T39" fmla="*/ 9 h 37"/>
                <a:gd name="T40" fmla="*/ 38 w 393"/>
                <a:gd name="T41" fmla="*/ 20 h 37"/>
                <a:gd name="T42" fmla="*/ 39 w 393"/>
                <a:gd name="T43" fmla="*/ 29 h 37"/>
                <a:gd name="T44" fmla="*/ 54 w 393"/>
                <a:gd name="T45" fmla="*/ 8 h 37"/>
                <a:gd name="T46" fmla="*/ 13 w 393"/>
                <a:gd name="T47" fmla="*/ 8 h 37"/>
                <a:gd name="T48" fmla="*/ 7 w 393"/>
                <a:gd name="T49" fmla="*/ 29 h 37"/>
                <a:gd name="T50" fmla="*/ 29 w 393"/>
                <a:gd name="T51" fmla="*/ 8 h 37"/>
                <a:gd name="T52" fmla="*/ 88 w 393"/>
                <a:gd name="T53" fmla="*/ 25 h 37"/>
                <a:gd name="T54" fmla="*/ 71 w 393"/>
                <a:gd name="T55" fmla="*/ 8 h 37"/>
                <a:gd name="T56" fmla="*/ 64 w 393"/>
                <a:gd name="T57" fmla="*/ 29 h 37"/>
                <a:gd name="T58" fmla="*/ 87 w 393"/>
                <a:gd name="T59" fmla="*/ 8 h 37"/>
                <a:gd name="T60" fmla="*/ 207 w 393"/>
                <a:gd name="T61" fmla="*/ 26 h 37"/>
                <a:gd name="T62" fmla="*/ 214 w 393"/>
                <a:gd name="T63" fmla="*/ 26 h 37"/>
                <a:gd name="T64" fmla="*/ 214 w 393"/>
                <a:gd name="T65" fmla="*/ 7 h 37"/>
                <a:gd name="T66" fmla="*/ 208 w 393"/>
                <a:gd name="T67" fmla="*/ 16 h 37"/>
                <a:gd name="T68" fmla="*/ 286 w 393"/>
                <a:gd name="T69" fmla="*/ 11 h 37"/>
                <a:gd name="T70" fmla="*/ 277 w 393"/>
                <a:gd name="T71" fmla="*/ 8 h 37"/>
                <a:gd name="T72" fmla="*/ 284 w 393"/>
                <a:gd name="T73" fmla="*/ 29 h 37"/>
                <a:gd name="T74" fmla="*/ 327 w 393"/>
                <a:gd name="T75" fmla="*/ 24 h 37"/>
                <a:gd name="T76" fmla="*/ 340 w 393"/>
                <a:gd name="T77" fmla="*/ 14 h 37"/>
                <a:gd name="T78" fmla="*/ 325 w 393"/>
                <a:gd name="T79" fmla="*/ 26 h 37"/>
                <a:gd name="T80" fmla="*/ 298 w 393"/>
                <a:gd name="T81" fmla="*/ 7 h 37"/>
                <a:gd name="T82" fmla="*/ 307 w 393"/>
                <a:gd name="T83" fmla="*/ 22 h 37"/>
                <a:gd name="T84" fmla="*/ 308 w 393"/>
                <a:gd name="T85" fmla="*/ 19 h 37"/>
                <a:gd name="T86" fmla="*/ 298 w 393"/>
                <a:gd name="T87" fmla="*/ 10 h 37"/>
                <a:gd name="T88" fmla="*/ 273 w 393"/>
                <a:gd name="T89" fmla="*/ 0 h 37"/>
                <a:gd name="T90" fmla="*/ 344 w 393"/>
                <a:gd name="T91" fmla="*/ 26 h 37"/>
                <a:gd name="T92" fmla="*/ 351 w 393"/>
                <a:gd name="T93" fmla="*/ 7 h 37"/>
                <a:gd name="T94" fmla="*/ 351 w 393"/>
                <a:gd name="T95" fmla="*/ 10 h 37"/>
                <a:gd name="T96" fmla="*/ 237 w 393"/>
                <a:gd name="T97" fmla="*/ 7 h 37"/>
                <a:gd name="T98" fmla="*/ 231 w 393"/>
                <a:gd name="T99" fmla="*/ 26 h 37"/>
                <a:gd name="T100" fmla="*/ 240 w 393"/>
                <a:gd name="T101" fmla="*/ 24 h 37"/>
                <a:gd name="T102" fmla="*/ 240 w 393"/>
                <a:gd name="T103" fmla="*/ 12 h 37"/>
                <a:gd name="T104" fmla="*/ 270 w 393"/>
                <a:gd name="T105" fmla="*/ 8 h 37"/>
                <a:gd name="T106" fmla="*/ 313 w 393"/>
                <a:gd name="T107" fmla="*/ 29 h 37"/>
                <a:gd name="T108" fmla="*/ 253 w 393"/>
                <a:gd name="T109" fmla="*/ 11 h 37"/>
                <a:gd name="T110" fmla="*/ 261 w 393"/>
                <a:gd name="T111" fmla="*/ 8 h 37"/>
                <a:gd name="T112" fmla="*/ 250 w 393"/>
                <a:gd name="T113" fmla="*/ 16 h 37"/>
                <a:gd name="T114" fmla="*/ 257 w 393"/>
                <a:gd name="T115" fmla="*/ 26 h 37"/>
                <a:gd name="T116" fmla="*/ 261 w 393"/>
                <a:gd name="T117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3" h="37">
                  <a:moveTo>
                    <a:pt x="127" y="7"/>
                  </a:moveTo>
                  <a:cubicBezTo>
                    <a:pt x="124" y="7"/>
                    <a:pt x="122" y="8"/>
                    <a:pt x="120" y="10"/>
                  </a:cubicBezTo>
                  <a:cubicBezTo>
                    <a:pt x="118" y="12"/>
                    <a:pt x="117" y="14"/>
                    <a:pt x="117" y="18"/>
                  </a:cubicBezTo>
                  <a:cubicBezTo>
                    <a:pt x="117" y="22"/>
                    <a:pt x="118" y="24"/>
                    <a:pt x="120" y="26"/>
                  </a:cubicBezTo>
                  <a:cubicBezTo>
                    <a:pt x="122" y="28"/>
                    <a:pt x="124" y="29"/>
                    <a:pt x="127" y="29"/>
                  </a:cubicBezTo>
                  <a:cubicBezTo>
                    <a:pt x="129" y="29"/>
                    <a:pt x="130" y="29"/>
                    <a:pt x="132" y="28"/>
                  </a:cubicBezTo>
                  <a:cubicBezTo>
                    <a:pt x="133" y="27"/>
                    <a:pt x="135" y="26"/>
                    <a:pt x="135" y="24"/>
                  </a:cubicBezTo>
                  <a:cubicBezTo>
                    <a:pt x="136" y="23"/>
                    <a:pt x="137" y="21"/>
                    <a:pt x="137" y="18"/>
                  </a:cubicBezTo>
                  <a:cubicBezTo>
                    <a:pt x="137" y="15"/>
                    <a:pt x="136" y="12"/>
                    <a:pt x="134" y="10"/>
                  </a:cubicBezTo>
                  <a:cubicBezTo>
                    <a:pt x="132" y="8"/>
                    <a:pt x="130" y="7"/>
                    <a:pt x="127" y="7"/>
                  </a:cubicBezTo>
                  <a:close/>
                  <a:moveTo>
                    <a:pt x="131" y="24"/>
                  </a:moveTo>
                  <a:cubicBezTo>
                    <a:pt x="130" y="26"/>
                    <a:pt x="129" y="26"/>
                    <a:pt x="127" y="26"/>
                  </a:cubicBezTo>
                  <a:cubicBezTo>
                    <a:pt x="125" y="26"/>
                    <a:pt x="124" y="26"/>
                    <a:pt x="122" y="24"/>
                  </a:cubicBezTo>
                  <a:cubicBezTo>
                    <a:pt x="121" y="23"/>
                    <a:pt x="121" y="21"/>
                    <a:pt x="121" y="18"/>
                  </a:cubicBezTo>
                  <a:cubicBezTo>
                    <a:pt x="121" y="16"/>
                    <a:pt x="121" y="14"/>
                    <a:pt x="122" y="12"/>
                  </a:cubicBezTo>
                  <a:cubicBezTo>
                    <a:pt x="124" y="11"/>
                    <a:pt x="125" y="10"/>
                    <a:pt x="127" y="10"/>
                  </a:cubicBezTo>
                  <a:cubicBezTo>
                    <a:pt x="129" y="10"/>
                    <a:pt x="130" y="11"/>
                    <a:pt x="131" y="12"/>
                  </a:cubicBezTo>
                  <a:cubicBezTo>
                    <a:pt x="132" y="14"/>
                    <a:pt x="133" y="16"/>
                    <a:pt x="133" y="18"/>
                  </a:cubicBezTo>
                  <a:cubicBezTo>
                    <a:pt x="133" y="21"/>
                    <a:pt x="132" y="23"/>
                    <a:pt x="131" y="24"/>
                  </a:cubicBezTo>
                  <a:close/>
                  <a:moveTo>
                    <a:pt x="195" y="20"/>
                  </a:moveTo>
                  <a:cubicBezTo>
                    <a:pt x="194" y="24"/>
                    <a:pt x="194" y="24"/>
                    <a:pt x="194" y="24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86" y="8"/>
                    <a:pt x="186" y="8"/>
                    <a:pt x="186" y="8"/>
                  </a:cubicBezTo>
                  <a:cubicBezTo>
                    <a:pt x="183" y="20"/>
                    <a:pt x="183" y="20"/>
                    <a:pt x="183" y="20"/>
                  </a:cubicBezTo>
                  <a:cubicBezTo>
                    <a:pt x="182" y="23"/>
                    <a:pt x="182" y="24"/>
                    <a:pt x="182" y="24"/>
                  </a:cubicBezTo>
                  <a:cubicBezTo>
                    <a:pt x="181" y="20"/>
                    <a:pt x="181" y="20"/>
                    <a:pt x="181" y="20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3" y="8"/>
                    <a:pt x="172" y="7"/>
                    <a:pt x="171" y="7"/>
                  </a:cubicBezTo>
                  <a:cubicBezTo>
                    <a:pt x="170" y="7"/>
                    <a:pt x="169" y="8"/>
                    <a:pt x="168" y="8"/>
                  </a:cubicBezTo>
                  <a:cubicBezTo>
                    <a:pt x="168" y="9"/>
                    <a:pt x="167" y="10"/>
                    <a:pt x="166" y="11"/>
                  </a:cubicBezTo>
                  <a:cubicBezTo>
                    <a:pt x="166" y="8"/>
                    <a:pt x="166" y="8"/>
                    <a:pt x="166" y="8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6"/>
                    <a:pt x="167" y="15"/>
                    <a:pt x="167" y="14"/>
                  </a:cubicBezTo>
                  <a:cubicBezTo>
                    <a:pt x="167" y="13"/>
                    <a:pt x="168" y="12"/>
                    <a:pt x="168" y="12"/>
                  </a:cubicBezTo>
                  <a:cubicBezTo>
                    <a:pt x="169" y="11"/>
                    <a:pt x="170" y="11"/>
                    <a:pt x="170" y="11"/>
                  </a:cubicBezTo>
                  <a:cubicBezTo>
                    <a:pt x="171" y="11"/>
                    <a:pt x="172" y="11"/>
                    <a:pt x="173" y="12"/>
                  </a:cubicBezTo>
                  <a:cubicBezTo>
                    <a:pt x="174" y="9"/>
                    <a:pt x="174" y="9"/>
                    <a:pt x="174" y="9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8" y="13"/>
                    <a:pt x="188" y="13"/>
                    <a:pt x="188" y="13"/>
                  </a:cubicBezTo>
                  <a:cubicBezTo>
                    <a:pt x="189" y="16"/>
                    <a:pt x="189" y="16"/>
                    <a:pt x="189" y="16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199" y="8"/>
                    <a:pt x="199" y="8"/>
                    <a:pt x="199" y="8"/>
                  </a:cubicBezTo>
                  <a:lnTo>
                    <a:pt x="195" y="20"/>
                  </a:lnTo>
                  <a:close/>
                  <a:moveTo>
                    <a:pt x="108" y="20"/>
                  </a:moveTo>
                  <a:cubicBezTo>
                    <a:pt x="107" y="22"/>
                    <a:pt x="106" y="23"/>
                    <a:pt x="106" y="25"/>
                  </a:cubicBezTo>
                  <a:cubicBezTo>
                    <a:pt x="106" y="23"/>
                    <a:pt x="105" y="21"/>
                    <a:pt x="105" y="20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30"/>
                  </a:cubicBezTo>
                  <a:cubicBezTo>
                    <a:pt x="104" y="31"/>
                    <a:pt x="103" y="32"/>
                    <a:pt x="103" y="32"/>
                  </a:cubicBezTo>
                  <a:cubicBezTo>
                    <a:pt x="103" y="33"/>
                    <a:pt x="102" y="33"/>
                    <a:pt x="102" y="33"/>
                  </a:cubicBezTo>
                  <a:cubicBezTo>
                    <a:pt x="101" y="34"/>
                    <a:pt x="101" y="34"/>
                    <a:pt x="100" y="34"/>
                  </a:cubicBezTo>
                  <a:cubicBezTo>
                    <a:pt x="99" y="34"/>
                    <a:pt x="99" y="34"/>
                    <a:pt x="98" y="33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9" y="37"/>
                    <a:pt x="100" y="37"/>
                    <a:pt x="101" y="37"/>
                  </a:cubicBezTo>
                  <a:cubicBezTo>
                    <a:pt x="102" y="37"/>
                    <a:pt x="103" y="37"/>
                    <a:pt x="103" y="36"/>
                  </a:cubicBezTo>
                  <a:cubicBezTo>
                    <a:pt x="104" y="36"/>
                    <a:pt x="105" y="35"/>
                    <a:pt x="106" y="34"/>
                  </a:cubicBezTo>
                  <a:cubicBezTo>
                    <a:pt x="106" y="33"/>
                    <a:pt x="107" y="31"/>
                    <a:pt x="108" y="29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2" y="8"/>
                    <a:pt x="112" y="8"/>
                    <a:pt x="112" y="8"/>
                  </a:cubicBezTo>
                  <a:lnTo>
                    <a:pt x="108" y="20"/>
                  </a:lnTo>
                  <a:close/>
                  <a:moveTo>
                    <a:pt x="154" y="19"/>
                  </a:moveTo>
                  <a:cubicBezTo>
                    <a:pt x="154" y="21"/>
                    <a:pt x="154" y="22"/>
                    <a:pt x="153" y="23"/>
                  </a:cubicBezTo>
                  <a:cubicBezTo>
                    <a:pt x="153" y="24"/>
                    <a:pt x="152" y="25"/>
                    <a:pt x="151" y="25"/>
                  </a:cubicBezTo>
                  <a:cubicBezTo>
                    <a:pt x="150" y="26"/>
                    <a:pt x="149" y="26"/>
                    <a:pt x="148" y="26"/>
                  </a:cubicBezTo>
                  <a:cubicBezTo>
                    <a:pt x="147" y="26"/>
                    <a:pt x="146" y="26"/>
                    <a:pt x="146" y="25"/>
                  </a:cubicBezTo>
                  <a:cubicBezTo>
                    <a:pt x="145" y="25"/>
                    <a:pt x="145" y="24"/>
                    <a:pt x="144" y="23"/>
                  </a:cubicBezTo>
                  <a:cubicBezTo>
                    <a:pt x="144" y="22"/>
                    <a:pt x="144" y="21"/>
                    <a:pt x="144" y="19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2"/>
                    <a:pt x="141" y="23"/>
                    <a:pt x="141" y="24"/>
                  </a:cubicBezTo>
                  <a:cubicBezTo>
                    <a:pt x="141" y="25"/>
                    <a:pt x="141" y="26"/>
                    <a:pt x="142" y="27"/>
                  </a:cubicBezTo>
                  <a:cubicBezTo>
                    <a:pt x="142" y="27"/>
                    <a:pt x="143" y="28"/>
                    <a:pt x="144" y="28"/>
                  </a:cubicBezTo>
                  <a:cubicBezTo>
                    <a:pt x="145" y="29"/>
                    <a:pt x="146" y="29"/>
                    <a:pt x="148" y="29"/>
                  </a:cubicBezTo>
                  <a:cubicBezTo>
                    <a:pt x="150" y="29"/>
                    <a:pt x="153" y="28"/>
                    <a:pt x="154" y="26"/>
                  </a:cubicBezTo>
                  <a:cubicBezTo>
                    <a:pt x="154" y="29"/>
                    <a:pt x="154" y="29"/>
                    <a:pt x="154" y="29"/>
                  </a:cubicBezTo>
                  <a:cubicBezTo>
                    <a:pt x="157" y="29"/>
                    <a:pt x="157" y="29"/>
                    <a:pt x="157" y="29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4" y="8"/>
                    <a:pt x="154" y="8"/>
                    <a:pt x="154" y="8"/>
                  </a:cubicBezTo>
                  <a:lnTo>
                    <a:pt x="154" y="19"/>
                  </a:lnTo>
                  <a:close/>
                  <a:moveTo>
                    <a:pt x="392" y="9"/>
                  </a:moveTo>
                  <a:cubicBezTo>
                    <a:pt x="391" y="8"/>
                    <a:pt x="389" y="7"/>
                    <a:pt x="387" y="7"/>
                  </a:cubicBezTo>
                  <a:cubicBezTo>
                    <a:pt x="384" y="7"/>
                    <a:pt x="382" y="9"/>
                    <a:pt x="381" y="11"/>
                  </a:cubicBezTo>
                  <a:cubicBezTo>
                    <a:pt x="380" y="10"/>
                    <a:pt x="379" y="9"/>
                    <a:pt x="378" y="8"/>
                  </a:cubicBezTo>
                  <a:cubicBezTo>
                    <a:pt x="377" y="8"/>
                    <a:pt x="376" y="7"/>
                    <a:pt x="375" y="7"/>
                  </a:cubicBezTo>
                  <a:cubicBezTo>
                    <a:pt x="373" y="7"/>
                    <a:pt x="372" y="8"/>
                    <a:pt x="371" y="8"/>
                  </a:cubicBezTo>
                  <a:cubicBezTo>
                    <a:pt x="370" y="9"/>
                    <a:pt x="369" y="10"/>
                    <a:pt x="368" y="11"/>
                  </a:cubicBezTo>
                  <a:cubicBezTo>
                    <a:pt x="368" y="8"/>
                    <a:pt x="368" y="8"/>
                    <a:pt x="368" y="8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5" y="29"/>
                    <a:pt x="365" y="29"/>
                    <a:pt x="365" y="29"/>
                  </a:cubicBezTo>
                  <a:cubicBezTo>
                    <a:pt x="369" y="29"/>
                    <a:pt x="369" y="29"/>
                    <a:pt x="369" y="29"/>
                  </a:cubicBezTo>
                  <a:cubicBezTo>
                    <a:pt x="369" y="18"/>
                    <a:pt x="369" y="18"/>
                    <a:pt x="369" y="18"/>
                  </a:cubicBezTo>
                  <a:cubicBezTo>
                    <a:pt x="369" y="16"/>
                    <a:pt x="369" y="15"/>
                    <a:pt x="369" y="14"/>
                  </a:cubicBezTo>
                  <a:cubicBezTo>
                    <a:pt x="370" y="13"/>
                    <a:pt x="370" y="12"/>
                    <a:pt x="371" y="11"/>
                  </a:cubicBezTo>
                  <a:cubicBezTo>
                    <a:pt x="372" y="11"/>
                    <a:pt x="373" y="10"/>
                    <a:pt x="374" y="10"/>
                  </a:cubicBezTo>
                  <a:cubicBezTo>
                    <a:pt x="375" y="10"/>
                    <a:pt x="376" y="11"/>
                    <a:pt x="377" y="12"/>
                  </a:cubicBezTo>
                  <a:cubicBezTo>
                    <a:pt x="377" y="12"/>
                    <a:pt x="378" y="14"/>
                    <a:pt x="378" y="15"/>
                  </a:cubicBezTo>
                  <a:cubicBezTo>
                    <a:pt x="378" y="29"/>
                    <a:pt x="378" y="29"/>
                    <a:pt x="378" y="29"/>
                  </a:cubicBezTo>
                  <a:cubicBezTo>
                    <a:pt x="381" y="29"/>
                    <a:pt x="381" y="29"/>
                    <a:pt x="381" y="29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1" y="14"/>
                    <a:pt x="382" y="13"/>
                    <a:pt x="383" y="12"/>
                  </a:cubicBezTo>
                  <a:cubicBezTo>
                    <a:pt x="384" y="11"/>
                    <a:pt x="385" y="10"/>
                    <a:pt x="386" y="10"/>
                  </a:cubicBezTo>
                  <a:cubicBezTo>
                    <a:pt x="387" y="10"/>
                    <a:pt x="388" y="11"/>
                    <a:pt x="388" y="11"/>
                  </a:cubicBezTo>
                  <a:cubicBezTo>
                    <a:pt x="389" y="11"/>
                    <a:pt x="389" y="12"/>
                    <a:pt x="390" y="13"/>
                  </a:cubicBezTo>
                  <a:cubicBezTo>
                    <a:pt x="390" y="13"/>
                    <a:pt x="390" y="14"/>
                    <a:pt x="390" y="16"/>
                  </a:cubicBezTo>
                  <a:cubicBezTo>
                    <a:pt x="390" y="29"/>
                    <a:pt x="390" y="29"/>
                    <a:pt x="390" y="29"/>
                  </a:cubicBezTo>
                  <a:cubicBezTo>
                    <a:pt x="393" y="29"/>
                    <a:pt x="393" y="29"/>
                    <a:pt x="393" y="29"/>
                  </a:cubicBezTo>
                  <a:cubicBezTo>
                    <a:pt x="393" y="14"/>
                    <a:pt x="393" y="14"/>
                    <a:pt x="393" y="14"/>
                  </a:cubicBezTo>
                  <a:cubicBezTo>
                    <a:pt x="393" y="12"/>
                    <a:pt x="393" y="10"/>
                    <a:pt x="392" y="9"/>
                  </a:cubicBezTo>
                  <a:close/>
                  <a:moveTo>
                    <a:pt x="51" y="20"/>
                  </a:moveTo>
                  <a:cubicBezTo>
                    <a:pt x="50" y="24"/>
                    <a:pt x="50" y="24"/>
                    <a:pt x="50" y="24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3"/>
                    <a:pt x="37" y="24"/>
                    <a:pt x="37" y="24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4" y="8"/>
                    <a:pt x="54" y="8"/>
                    <a:pt x="54" y="8"/>
                  </a:cubicBezTo>
                  <a:lnTo>
                    <a:pt x="51" y="20"/>
                  </a:lnTo>
                  <a:close/>
                  <a:moveTo>
                    <a:pt x="22" y="20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3"/>
                    <a:pt x="9" y="24"/>
                    <a:pt x="9" y="2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5" y="8"/>
                    <a:pt x="25" y="8"/>
                    <a:pt x="25" y="8"/>
                  </a:cubicBezTo>
                  <a:lnTo>
                    <a:pt x="22" y="20"/>
                  </a:lnTo>
                  <a:close/>
                  <a:moveTo>
                    <a:pt x="88" y="29"/>
                  </a:moveTo>
                  <a:cubicBezTo>
                    <a:pt x="92" y="29"/>
                    <a:pt x="92" y="29"/>
                    <a:pt x="92" y="2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88" y="25"/>
                    <a:pt x="88" y="25"/>
                    <a:pt x="88" y="25"/>
                  </a:cubicBezTo>
                  <a:lnTo>
                    <a:pt x="88" y="29"/>
                  </a:lnTo>
                  <a:close/>
                  <a:moveTo>
                    <a:pt x="80" y="20"/>
                  </a:moveTo>
                  <a:cubicBezTo>
                    <a:pt x="78" y="24"/>
                    <a:pt x="78" y="24"/>
                    <a:pt x="78" y="24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7" y="23"/>
                    <a:pt x="66" y="24"/>
                    <a:pt x="66" y="24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3" y="8"/>
                    <a:pt x="83" y="8"/>
                    <a:pt x="83" y="8"/>
                  </a:cubicBezTo>
                  <a:lnTo>
                    <a:pt x="80" y="20"/>
                  </a:lnTo>
                  <a:close/>
                  <a:moveTo>
                    <a:pt x="214" y="7"/>
                  </a:moveTo>
                  <a:cubicBezTo>
                    <a:pt x="211" y="7"/>
                    <a:pt x="208" y="8"/>
                    <a:pt x="207" y="10"/>
                  </a:cubicBezTo>
                  <a:cubicBezTo>
                    <a:pt x="205" y="12"/>
                    <a:pt x="204" y="15"/>
                    <a:pt x="204" y="18"/>
                  </a:cubicBezTo>
                  <a:cubicBezTo>
                    <a:pt x="204" y="22"/>
                    <a:pt x="205" y="24"/>
                    <a:pt x="207" y="26"/>
                  </a:cubicBezTo>
                  <a:cubicBezTo>
                    <a:pt x="208" y="28"/>
                    <a:pt x="211" y="29"/>
                    <a:pt x="214" y="29"/>
                  </a:cubicBezTo>
                  <a:cubicBezTo>
                    <a:pt x="216" y="29"/>
                    <a:pt x="218" y="29"/>
                    <a:pt x="220" y="27"/>
                  </a:cubicBezTo>
                  <a:cubicBezTo>
                    <a:pt x="221" y="26"/>
                    <a:pt x="222" y="25"/>
                    <a:pt x="223" y="22"/>
                  </a:cubicBezTo>
                  <a:cubicBezTo>
                    <a:pt x="219" y="22"/>
                    <a:pt x="219" y="22"/>
                    <a:pt x="219" y="22"/>
                  </a:cubicBezTo>
                  <a:cubicBezTo>
                    <a:pt x="219" y="23"/>
                    <a:pt x="218" y="25"/>
                    <a:pt x="217" y="25"/>
                  </a:cubicBezTo>
                  <a:cubicBezTo>
                    <a:pt x="216" y="26"/>
                    <a:pt x="215" y="26"/>
                    <a:pt x="214" y="26"/>
                  </a:cubicBezTo>
                  <a:cubicBezTo>
                    <a:pt x="212" y="26"/>
                    <a:pt x="211" y="26"/>
                    <a:pt x="210" y="24"/>
                  </a:cubicBezTo>
                  <a:cubicBezTo>
                    <a:pt x="208" y="23"/>
                    <a:pt x="208" y="21"/>
                    <a:pt x="208" y="19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23" y="19"/>
                    <a:pt x="223" y="18"/>
                    <a:pt x="223" y="18"/>
                  </a:cubicBezTo>
                  <a:cubicBezTo>
                    <a:pt x="223" y="15"/>
                    <a:pt x="222" y="12"/>
                    <a:pt x="220" y="10"/>
                  </a:cubicBezTo>
                  <a:cubicBezTo>
                    <a:pt x="219" y="8"/>
                    <a:pt x="216" y="7"/>
                    <a:pt x="214" y="7"/>
                  </a:cubicBezTo>
                  <a:close/>
                  <a:moveTo>
                    <a:pt x="208" y="16"/>
                  </a:moveTo>
                  <a:cubicBezTo>
                    <a:pt x="208" y="14"/>
                    <a:pt x="209" y="13"/>
                    <a:pt x="210" y="12"/>
                  </a:cubicBezTo>
                  <a:cubicBezTo>
                    <a:pt x="211" y="11"/>
                    <a:pt x="212" y="10"/>
                    <a:pt x="214" y="10"/>
                  </a:cubicBezTo>
                  <a:cubicBezTo>
                    <a:pt x="215" y="10"/>
                    <a:pt x="217" y="11"/>
                    <a:pt x="218" y="12"/>
                  </a:cubicBezTo>
                  <a:cubicBezTo>
                    <a:pt x="219" y="13"/>
                    <a:pt x="219" y="15"/>
                    <a:pt x="219" y="16"/>
                  </a:cubicBezTo>
                  <a:lnTo>
                    <a:pt x="208" y="16"/>
                  </a:lnTo>
                  <a:close/>
                  <a:moveTo>
                    <a:pt x="285" y="26"/>
                  </a:moveTo>
                  <a:cubicBezTo>
                    <a:pt x="284" y="26"/>
                    <a:pt x="284" y="26"/>
                    <a:pt x="283" y="25"/>
                  </a:cubicBezTo>
                  <a:cubicBezTo>
                    <a:pt x="283" y="25"/>
                    <a:pt x="283" y="25"/>
                    <a:pt x="283" y="25"/>
                  </a:cubicBezTo>
                  <a:cubicBezTo>
                    <a:pt x="283" y="24"/>
                    <a:pt x="283" y="24"/>
                    <a:pt x="283" y="23"/>
                  </a:cubicBezTo>
                  <a:cubicBezTo>
                    <a:pt x="283" y="11"/>
                    <a:pt x="283" y="11"/>
                    <a:pt x="283" y="11"/>
                  </a:cubicBezTo>
                  <a:cubicBezTo>
                    <a:pt x="286" y="11"/>
                    <a:pt x="286" y="11"/>
                    <a:pt x="286" y="11"/>
                  </a:cubicBezTo>
                  <a:cubicBezTo>
                    <a:pt x="286" y="8"/>
                    <a:pt x="286" y="8"/>
                    <a:pt x="286" y="8"/>
                  </a:cubicBezTo>
                  <a:cubicBezTo>
                    <a:pt x="283" y="8"/>
                    <a:pt x="283" y="8"/>
                    <a:pt x="283" y="8"/>
                  </a:cubicBezTo>
                  <a:cubicBezTo>
                    <a:pt x="283" y="1"/>
                    <a:pt x="283" y="1"/>
                    <a:pt x="283" y="1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79" y="8"/>
                    <a:pt x="279" y="8"/>
                    <a:pt x="279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79" y="25"/>
                    <a:pt x="279" y="26"/>
                    <a:pt x="280" y="27"/>
                  </a:cubicBezTo>
                  <a:cubicBezTo>
                    <a:pt x="280" y="27"/>
                    <a:pt x="280" y="28"/>
                    <a:pt x="281" y="28"/>
                  </a:cubicBezTo>
                  <a:cubicBezTo>
                    <a:pt x="282" y="29"/>
                    <a:pt x="283" y="29"/>
                    <a:pt x="284" y="29"/>
                  </a:cubicBezTo>
                  <a:cubicBezTo>
                    <a:pt x="285" y="29"/>
                    <a:pt x="286" y="29"/>
                    <a:pt x="287" y="29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6"/>
                    <a:pt x="285" y="26"/>
                    <a:pt x="285" y="26"/>
                  </a:cubicBezTo>
                  <a:close/>
                  <a:moveTo>
                    <a:pt x="335" y="25"/>
                  </a:moveTo>
                  <a:cubicBezTo>
                    <a:pt x="334" y="26"/>
                    <a:pt x="333" y="26"/>
                    <a:pt x="331" y="26"/>
                  </a:cubicBezTo>
                  <a:cubicBezTo>
                    <a:pt x="330" y="26"/>
                    <a:pt x="328" y="26"/>
                    <a:pt x="327" y="24"/>
                  </a:cubicBezTo>
                  <a:cubicBezTo>
                    <a:pt x="326" y="23"/>
                    <a:pt x="326" y="21"/>
                    <a:pt x="326" y="18"/>
                  </a:cubicBezTo>
                  <a:cubicBezTo>
                    <a:pt x="326" y="16"/>
                    <a:pt x="326" y="14"/>
                    <a:pt x="327" y="12"/>
                  </a:cubicBezTo>
                  <a:cubicBezTo>
                    <a:pt x="328" y="11"/>
                    <a:pt x="330" y="10"/>
                    <a:pt x="332" y="10"/>
                  </a:cubicBezTo>
                  <a:cubicBezTo>
                    <a:pt x="333" y="10"/>
                    <a:pt x="334" y="11"/>
                    <a:pt x="335" y="11"/>
                  </a:cubicBezTo>
                  <a:cubicBezTo>
                    <a:pt x="335" y="12"/>
                    <a:pt x="336" y="13"/>
                    <a:pt x="336" y="15"/>
                  </a:cubicBezTo>
                  <a:cubicBezTo>
                    <a:pt x="340" y="14"/>
                    <a:pt x="340" y="14"/>
                    <a:pt x="340" y="14"/>
                  </a:cubicBezTo>
                  <a:cubicBezTo>
                    <a:pt x="339" y="12"/>
                    <a:pt x="338" y="10"/>
                    <a:pt x="337" y="9"/>
                  </a:cubicBezTo>
                  <a:cubicBezTo>
                    <a:pt x="335" y="8"/>
                    <a:pt x="334" y="7"/>
                    <a:pt x="331" y="7"/>
                  </a:cubicBezTo>
                  <a:cubicBezTo>
                    <a:pt x="330" y="7"/>
                    <a:pt x="328" y="8"/>
                    <a:pt x="326" y="9"/>
                  </a:cubicBezTo>
                  <a:cubicBezTo>
                    <a:pt x="325" y="10"/>
                    <a:pt x="324" y="11"/>
                    <a:pt x="323" y="12"/>
                  </a:cubicBezTo>
                  <a:cubicBezTo>
                    <a:pt x="322" y="14"/>
                    <a:pt x="322" y="16"/>
                    <a:pt x="322" y="18"/>
                  </a:cubicBezTo>
                  <a:cubicBezTo>
                    <a:pt x="322" y="22"/>
                    <a:pt x="323" y="24"/>
                    <a:pt x="325" y="26"/>
                  </a:cubicBezTo>
                  <a:cubicBezTo>
                    <a:pt x="326" y="28"/>
                    <a:pt x="329" y="29"/>
                    <a:pt x="331" y="29"/>
                  </a:cubicBezTo>
                  <a:cubicBezTo>
                    <a:pt x="334" y="29"/>
                    <a:pt x="336" y="28"/>
                    <a:pt x="337" y="27"/>
                  </a:cubicBezTo>
                  <a:cubicBezTo>
                    <a:pt x="339" y="26"/>
                    <a:pt x="340" y="24"/>
                    <a:pt x="340" y="22"/>
                  </a:cubicBezTo>
                  <a:cubicBezTo>
                    <a:pt x="337" y="21"/>
                    <a:pt x="337" y="21"/>
                    <a:pt x="337" y="21"/>
                  </a:cubicBezTo>
                  <a:cubicBezTo>
                    <a:pt x="336" y="23"/>
                    <a:pt x="336" y="24"/>
                    <a:pt x="335" y="25"/>
                  </a:cubicBezTo>
                  <a:close/>
                  <a:moveTo>
                    <a:pt x="298" y="7"/>
                  </a:moveTo>
                  <a:cubicBezTo>
                    <a:pt x="295" y="7"/>
                    <a:pt x="293" y="8"/>
                    <a:pt x="291" y="10"/>
                  </a:cubicBezTo>
                  <a:cubicBezTo>
                    <a:pt x="289" y="12"/>
                    <a:pt x="288" y="15"/>
                    <a:pt x="288" y="18"/>
                  </a:cubicBezTo>
                  <a:cubicBezTo>
                    <a:pt x="288" y="22"/>
                    <a:pt x="289" y="24"/>
                    <a:pt x="291" y="26"/>
                  </a:cubicBezTo>
                  <a:cubicBezTo>
                    <a:pt x="293" y="28"/>
                    <a:pt x="295" y="29"/>
                    <a:pt x="298" y="29"/>
                  </a:cubicBezTo>
                  <a:cubicBezTo>
                    <a:pt x="301" y="29"/>
                    <a:pt x="303" y="29"/>
                    <a:pt x="304" y="27"/>
                  </a:cubicBezTo>
                  <a:cubicBezTo>
                    <a:pt x="306" y="26"/>
                    <a:pt x="307" y="25"/>
                    <a:pt x="307" y="22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303" y="23"/>
                    <a:pt x="303" y="25"/>
                    <a:pt x="302" y="25"/>
                  </a:cubicBezTo>
                  <a:cubicBezTo>
                    <a:pt x="301" y="26"/>
                    <a:pt x="300" y="26"/>
                    <a:pt x="298" y="26"/>
                  </a:cubicBezTo>
                  <a:cubicBezTo>
                    <a:pt x="297" y="26"/>
                    <a:pt x="295" y="26"/>
                    <a:pt x="294" y="24"/>
                  </a:cubicBezTo>
                  <a:cubicBezTo>
                    <a:pt x="293" y="23"/>
                    <a:pt x="292" y="21"/>
                    <a:pt x="292" y="19"/>
                  </a:cubicBezTo>
                  <a:cubicBezTo>
                    <a:pt x="308" y="19"/>
                    <a:pt x="308" y="19"/>
                    <a:pt x="308" y="19"/>
                  </a:cubicBezTo>
                  <a:cubicBezTo>
                    <a:pt x="308" y="19"/>
                    <a:pt x="308" y="18"/>
                    <a:pt x="308" y="18"/>
                  </a:cubicBezTo>
                  <a:cubicBezTo>
                    <a:pt x="308" y="15"/>
                    <a:pt x="307" y="12"/>
                    <a:pt x="305" y="10"/>
                  </a:cubicBezTo>
                  <a:cubicBezTo>
                    <a:pt x="303" y="8"/>
                    <a:pt x="301" y="7"/>
                    <a:pt x="298" y="7"/>
                  </a:cubicBezTo>
                  <a:close/>
                  <a:moveTo>
                    <a:pt x="292" y="16"/>
                  </a:moveTo>
                  <a:cubicBezTo>
                    <a:pt x="292" y="14"/>
                    <a:pt x="293" y="13"/>
                    <a:pt x="294" y="12"/>
                  </a:cubicBezTo>
                  <a:cubicBezTo>
                    <a:pt x="295" y="11"/>
                    <a:pt x="297" y="10"/>
                    <a:pt x="298" y="10"/>
                  </a:cubicBezTo>
                  <a:cubicBezTo>
                    <a:pt x="300" y="10"/>
                    <a:pt x="301" y="11"/>
                    <a:pt x="303" y="12"/>
                  </a:cubicBezTo>
                  <a:cubicBezTo>
                    <a:pt x="303" y="13"/>
                    <a:pt x="304" y="15"/>
                    <a:pt x="304" y="16"/>
                  </a:cubicBezTo>
                  <a:lnTo>
                    <a:pt x="292" y="16"/>
                  </a:lnTo>
                  <a:close/>
                  <a:moveTo>
                    <a:pt x="270" y="4"/>
                  </a:moveTo>
                  <a:cubicBezTo>
                    <a:pt x="273" y="4"/>
                    <a:pt x="273" y="4"/>
                    <a:pt x="273" y="4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70" y="4"/>
                  </a:lnTo>
                  <a:close/>
                  <a:moveTo>
                    <a:pt x="351" y="7"/>
                  </a:moveTo>
                  <a:cubicBezTo>
                    <a:pt x="349" y="7"/>
                    <a:pt x="347" y="8"/>
                    <a:pt x="345" y="10"/>
                  </a:cubicBezTo>
                  <a:cubicBezTo>
                    <a:pt x="343" y="12"/>
                    <a:pt x="342" y="14"/>
                    <a:pt x="342" y="18"/>
                  </a:cubicBezTo>
                  <a:cubicBezTo>
                    <a:pt x="342" y="22"/>
                    <a:pt x="343" y="24"/>
                    <a:pt x="344" y="26"/>
                  </a:cubicBezTo>
                  <a:cubicBezTo>
                    <a:pt x="346" y="28"/>
                    <a:pt x="349" y="29"/>
                    <a:pt x="351" y="29"/>
                  </a:cubicBezTo>
                  <a:cubicBezTo>
                    <a:pt x="353" y="29"/>
                    <a:pt x="355" y="29"/>
                    <a:pt x="356" y="28"/>
                  </a:cubicBezTo>
                  <a:cubicBezTo>
                    <a:pt x="358" y="27"/>
                    <a:pt x="359" y="26"/>
                    <a:pt x="360" y="24"/>
                  </a:cubicBezTo>
                  <a:cubicBezTo>
                    <a:pt x="361" y="23"/>
                    <a:pt x="361" y="21"/>
                    <a:pt x="361" y="18"/>
                  </a:cubicBezTo>
                  <a:cubicBezTo>
                    <a:pt x="361" y="15"/>
                    <a:pt x="360" y="12"/>
                    <a:pt x="358" y="10"/>
                  </a:cubicBezTo>
                  <a:cubicBezTo>
                    <a:pt x="357" y="8"/>
                    <a:pt x="354" y="7"/>
                    <a:pt x="351" y="7"/>
                  </a:cubicBezTo>
                  <a:close/>
                  <a:moveTo>
                    <a:pt x="356" y="24"/>
                  </a:moveTo>
                  <a:cubicBezTo>
                    <a:pt x="355" y="26"/>
                    <a:pt x="353" y="26"/>
                    <a:pt x="351" y="26"/>
                  </a:cubicBezTo>
                  <a:cubicBezTo>
                    <a:pt x="350" y="26"/>
                    <a:pt x="348" y="26"/>
                    <a:pt x="347" y="24"/>
                  </a:cubicBezTo>
                  <a:cubicBezTo>
                    <a:pt x="346" y="23"/>
                    <a:pt x="345" y="21"/>
                    <a:pt x="345" y="18"/>
                  </a:cubicBezTo>
                  <a:cubicBezTo>
                    <a:pt x="345" y="16"/>
                    <a:pt x="346" y="14"/>
                    <a:pt x="347" y="12"/>
                  </a:cubicBezTo>
                  <a:cubicBezTo>
                    <a:pt x="348" y="11"/>
                    <a:pt x="350" y="10"/>
                    <a:pt x="351" y="10"/>
                  </a:cubicBezTo>
                  <a:cubicBezTo>
                    <a:pt x="353" y="10"/>
                    <a:pt x="355" y="11"/>
                    <a:pt x="356" y="12"/>
                  </a:cubicBezTo>
                  <a:cubicBezTo>
                    <a:pt x="357" y="14"/>
                    <a:pt x="358" y="16"/>
                    <a:pt x="358" y="18"/>
                  </a:cubicBezTo>
                  <a:cubicBezTo>
                    <a:pt x="358" y="21"/>
                    <a:pt x="357" y="23"/>
                    <a:pt x="356" y="24"/>
                  </a:cubicBezTo>
                  <a:close/>
                  <a:moveTo>
                    <a:pt x="243" y="10"/>
                  </a:moveTo>
                  <a:cubicBezTo>
                    <a:pt x="242" y="9"/>
                    <a:pt x="241" y="9"/>
                    <a:pt x="240" y="8"/>
                  </a:cubicBezTo>
                  <a:cubicBezTo>
                    <a:pt x="239" y="8"/>
                    <a:pt x="238" y="7"/>
                    <a:pt x="237" y="7"/>
                  </a:cubicBezTo>
                  <a:cubicBezTo>
                    <a:pt x="234" y="7"/>
                    <a:pt x="232" y="8"/>
                    <a:pt x="231" y="10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31" y="29"/>
                    <a:pt x="231" y="29"/>
                    <a:pt x="231" y="29"/>
                  </a:cubicBezTo>
                  <a:cubicBezTo>
                    <a:pt x="231" y="26"/>
                    <a:pt x="231" y="26"/>
                    <a:pt x="231" y="26"/>
                  </a:cubicBezTo>
                  <a:cubicBezTo>
                    <a:pt x="232" y="28"/>
                    <a:pt x="234" y="29"/>
                    <a:pt x="236" y="29"/>
                  </a:cubicBezTo>
                  <a:cubicBezTo>
                    <a:pt x="239" y="29"/>
                    <a:pt x="241" y="28"/>
                    <a:pt x="243" y="26"/>
                  </a:cubicBezTo>
                  <a:cubicBezTo>
                    <a:pt x="244" y="24"/>
                    <a:pt x="245" y="22"/>
                    <a:pt x="245" y="18"/>
                  </a:cubicBezTo>
                  <a:cubicBezTo>
                    <a:pt x="245" y="16"/>
                    <a:pt x="245" y="15"/>
                    <a:pt x="245" y="14"/>
                  </a:cubicBezTo>
                  <a:cubicBezTo>
                    <a:pt x="244" y="12"/>
                    <a:pt x="244" y="11"/>
                    <a:pt x="243" y="10"/>
                  </a:cubicBezTo>
                  <a:close/>
                  <a:moveTo>
                    <a:pt x="240" y="24"/>
                  </a:moveTo>
                  <a:cubicBezTo>
                    <a:pt x="239" y="26"/>
                    <a:pt x="238" y="26"/>
                    <a:pt x="236" y="26"/>
                  </a:cubicBezTo>
                  <a:cubicBezTo>
                    <a:pt x="234" y="26"/>
                    <a:pt x="233" y="25"/>
                    <a:pt x="232" y="24"/>
                  </a:cubicBezTo>
                  <a:cubicBezTo>
                    <a:pt x="231" y="22"/>
                    <a:pt x="231" y="21"/>
                    <a:pt x="231" y="18"/>
                  </a:cubicBezTo>
                  <a:cubicBezTo>
                    <a:pt x="231" y="16"/>
                    <a:pt x="231" y="14"/>
                    <a:pt x="232" y="12"/>
                  </a:cubicBezTo>
                  <a:cubicBezTo>
                    <a:pt x="233" y="11"/>
                    <a:pt x="235" y="10"/>
                    <a:pt x="236" y="10"/>
                  </a:cubicBezTo>
                  <a:cubicBezTo>
                    <a:pt x="238" y="10"/>
                    <a:pt x="239" y="11"/>
                    <a:pt x="240" y="12"/>
                  </a:cubicBezTo>
                  <a:cubicBezTo>
                    <a:pt x="241" y="14"/>
                    <a:pt x="242" y="16"/>
                    <a:pt x="242" y="18"/>
                  </a:cubicBezTo>
                  <a:cubicBezTo>
                    <a:pt x="242" y="21"/>
                    <a:pt x="241" y="23"/>
                    <a:pt x="240" y="24"/>
                  </a:cubicBezTo>
                  <a:close/>
                  <a:moveTo>
                    <a:pt x="270" y="29"/>
                  </a:moveTo>
                  <a:cubicBezTo>
                    <a:pt x="273" y="29"/>
                    <a:pt x="273" y="29"/>
                    <a:pt x="273" y="29"/>
                  </a:cubicBezTo>
                  <a:cubicBezTo>
                    <a:pt x="273" y="8"/>
                    <a:pt x="273" y="8"/>
                    <a:pt x="273" y="8"/>
                  </a:cubicBezTo>
                  <a:cubicBezTo>
                    <a:pt x="270" y="8"/>
                    <a:pt x="270" y="8"/>
                    <a:pt x="270" y="8"/>
                  </a:cubicBezTo>
                  <a:lnTo>
                    <a:pt x="270" y="29"/>
                  </a:lnTo>
                  <a:close/>
                  <a:moveTo>
                    <a:pt x="313" y="29"/>
                  </a:moveTo>
                  <a:cubicBezTo>
                    <a:pt x="317" y="29"/>
                    <a:pt x="317" y="29"/>
                    <a:pt x="317" y="29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3" y="25"/>
                    <a:pt x="313" y="25"/>
                    <a:pt x="313" y="25"/>
                  </a:cubicBezTo>
                  <a:lnTo>
                    <a:pt x="313" y="29"/>
                  </a:lnTo>
                  <a:close/>
                  <a:moveTo>
                    <a:pt x="262" y="18"/>
                  </a:moveTo>
                  <a:cubicBezTo>
                    <a:pt x="261" y="17"/>
                    <a:pt x="260" y="17"/>
                    <a:pt x="257" y="16"/>
                  </a:cubicBezTo>
                  <a:cubicBezTo>
                    <a:pt x="255" y="16"/>
                    <a:pt x="254" y="15"/>
                    <a:pt x="254" y="15"/>
                  </a:cubicBezTo>
                  <a:cubicBezTo>
                    <a:pt x="253" y="15"/>
                    <a:pt x="253" y="15"/>
                    <a:pt x="253" y="14"/>
                  </a:cubicBezTo>
                  <a:cubicBezTo>
                    <a:pt x="252" y="14"/>
                    <a:pt x="252" y="13"/>
                    <a:pt x="252" y="13"/>
                  </a:cubicBezTo>
                  <a:cubicBezTo>
                    <a:pt x="252" y="12"/>
                    <a:pt x="253" y="12"/>
                    <a:pt x="253" y="11"/>
                  </a:cubicBezTo>
                  <a:cubicBezTo>
                    <a:pt x="254" y="11"/>
                    <a:pt x="255" y="10"/>
                    <a:pt x="257" y="10"/>
                  </a:cubicBezTo>
                  <a:cubicBezTo>
                    <a:pt x="258" y="10"/>
                    <a:pt x="259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5" y="13"/>
                    <a:pt x="265" y="13"/>
                    <a:pt x="265" y="13"/>
                  </a:cubicBezTo>
                  <a:cubicBezTo>
                    <a:pt x="264" y="12"/>
                    <a:pt x="264" y="11"/>
                    <a:pt x="263" y="10"/>
                  </a:cubicBezTo>
                  <a:cubicBezTo>
                    <a:pt x="263" y="9"/>
                    <a:pt x="262" y="9"/>
                    <a:pt x="261" y="8"/>
                  </a:cubicBezTo>
                  <a:cubicBezTo>
                    <a:pt x="260" y="8"/>
                    <a:pt x="258" y="7"/>
                    <a:pt x="256" y="7"/>
                  </a:cubicBezTo>
                  <a:cubicBezTo>
                    <a:pt x="255" y="7"/>
                    <a:pt x="254" y="8"/>
                    <a:pt x="253" y="8"/>
                  </a:cubicBezTo>
                  <a:cubicBezTo>
                    <a:pt x="252" y="8"/>
                    <a:pt x="252" y="8"/>
                    <a:pt x="251" y="9"/>
                  </a:cubicBezTo>
                  <a:cubicBezTo>
                    <a:pt x="250" y="9"/>
                    <a:pt x="250" y="10"/>
                    <a:pt x="249" y="11"/>
                  </a:cubicBezTo>
                  <a:cubicBezTo>
                    <a:pt x="249" y="12"/>
                    <a:pt x="249" y="12"/>
                    <a:pt x="249" y="13"/>
                  </a:cubicBezTo>
                  <a:cubicBezTo>
                    <a:pt x="249" y="14"/>
                    <a:pt x="249" y="15"/>
                    <a:pt x="250" y="16"/>
                  </a:cubicBezTo>
                  <a:cubicBezTo>
                    <a:pt x="250" y="17"/>
                    <a:pt x="251" y="18"/>
                    <a:pt x="252" y="18"/>
                  </a:cubicBezTo>
                  <a:cubicBezTo>
                    <a:pt x="253" y="19"/>
                    <a:pt x="255" y="19"/>
                    <a:pt x="257" y="20"/>
                  </a:cubicBezTo>
                  <a:cubicBezTo>
                    <a:pt x="259" y="20"/>
                    <a:pt x="260" y="21"/>
                    <a:pt x="261" y="21"/>
                  </a:cubicBezTo>
                  <a:cubicBezTo>
                    <a:pt x="262" y="22"/>
                    <a:pt x="262" y="22"/>
                    <a:pt x="262" y="23"/>
                  </a:cubicBezTo>
                  <a:cubicBezTo>
                    <a:pt x="262" y="24"/>
                    <a:pt x="261" y="25"/>
                    <a:pt x="261" y="25"/>
                  </a:cubicBezTo>
                  <a:cubicBezTo>
                    <a:pt x="260" y="26"/>
                    <a:pt x="259" y="26"/>
                    <a:pt x="257" y="26"/>
                  </a:cubicBezTo>
                  <a:cubicBezTo>
                    <a:pt x="255" y="26"/>
                    <a:pt x="254" y="26"/>
                    <a:pt x="253" y="25"/>
                  </a:cubicBezTo>
                  <a:cubicBezTo>
                    <a:pt x="252" y="24"/>
                    <a:pt x="252" y="23"/>
                    <a:pt x="252" y="22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49" y="25"/>
                    <a:pt x="250" y="26"/>
                    <a:pt x="251" y="27"/>
                  </a:cubicBezTo>
                  <a:cubicBezTo>
                    <a:pt x="252" y="29"/>
                    <a:pt x="254" y="29"/>
                    <a:pt x="257" y="29"/>
                  </a:cubicBezTo>
                  <a:cubicBezTo>
                    <a:pt x="259" y="29"/>
                    <a:pt x="260" y="29"/>
                    <a:pt x="261" y="28"/>
                  </a:cubicBezTo>
                  <a:cubicBezTo>
                    <a:pt x="263" y="28"/>
                    <a:pt x="264" y="27"/>
                    <a:pt x="264" y="26"/>
                  </a:cubicBezTo>
                  <a:cubicBezTo>
                    <a:pt x="265" y="25"/>
                    <a:pt x="265" y="24"/>
                    <a:pt x="265" y="23"/>
                  </a:cubicBezTo>
                  <a:cubicBezTo>
                    <a:pt x="265" y="21"/>
                    <a:pt x="265" y="20"/>
                    <a:pt x="265" y="20"/>
                  </a:cubicBezTo>
                  <a:cubicBezTo>
                    <a:pt x="264" y="19"/>
                    <a:pt x="263" y="18"/>
                    <a:pt x="262" y="1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1588" y="1351915"/>
            <a:ext cx="1247775" cy="2879725"/>
            <a:chOff x="4952858" y="1717675"/>
            <a:chExt cx="1016000" cy="2339975"/>
          </a:xfrm>
        </p:grpSpPr>
        <p:grpSp>
          <p:nvGrpSpPr>
            <p:cNvPr id="29" name="Group 28"/>
            <p:cNvGrpSpPr/>
            <p:nvPr userDrawn="1"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58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9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1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0" name="Group 29"/>
            <p:cNvGrpSpPr/>
            <p:nvPr userDrawn="1"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56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1" name="Group 30"/>
            <p:cNvGrpSpPr/>
            <p:nvPr userDrawn="1"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54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2" name="Group 31"/>
            <p:cNvGrpSpPr/>
            <p:nvPr userDrawn="1"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52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3" name="Group 32"/>
            <p:cNvGrpSpPr/>
            <p:nvPr userDrawn="1"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50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1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4" name="Group 33"/>
            <p:cNvGrpSpPr/>
            <p:nvPr userDrawn="1"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48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5" name="Group 34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44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5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6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7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6" name="Group 35"/>
            <p:cNvGrpSpPr/>
            <p:nvPr userDrawn="1"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40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1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2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3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7" name="Group 36"/>
            <p:cNvGrpSpPr/>
            <p:nvPr userDrawn="1"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38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9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  <p:grpSp>
        <p:nvGrpSpPr>
          <p:cNvPr id="62" name="Group 61"/>
          <p:cNvGrpSpPr/>
          <p:nvPr userDrawn="1"/>
        </p:nvGrpSpPr>
        <p:grpSpPr>
          <a:xfrm flipH="1">
            <a:off x="7896225" y="1351915"/>
            <a:ext cx="1247775" cy="2879725"/>
            <a:chOff x="4952858" y="1717675"/>
            <a:chExt cx="1016000" cy="2339975"/>
          </a:xfrm>
        </p:grpSpPr>
        <p:grpSp>
          <p:nvGrpSpPr>
            <p:cNvPr id="63" name="Group 62"/>
            <p:cNvGrpSpPr/>
            <p:nvPr userDrawn="1"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92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3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4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5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4" name="Group 63"/>
            <p:cNvGrpSpPr/>
            <p:nvPr userDrawn="1"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90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1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5" name="Group 64"/>
            <p:cNvGrpSpPr/>
            <p:nvPr userDrawn="1"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88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9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6" name="Group 65"/>
            <p:cNvGrpSpPr/>
            <p:nvPr userDrawn="1"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86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7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7" name="Group 66"/>
            <p:cNvGrpSpPr/>
            <p:nvPr userDrawn="1"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84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5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8" name="Group 67"/>
            <p:cNvGrpSpPr/>
            <p:nvPr userDrawn="1"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82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3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9" name="Group 68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78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9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0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1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0" name="Group 69"/>
            <p:cNvGrpSpPr/>
            <p:nvPr userDrawn="1"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74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5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6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7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1" name="Group 70"/>
            <p:cNvGrpSpPr/>
            <p:nvPr userDrawn="1"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72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3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645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75658" y="1584664"/>
            <a:ext cx="6792684" cy="1772070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5658" y="3813249"/>
            <a:ext cx="6792684" cy="1655762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700"/>
              </a:lnSpc>
              <a:spcBef>
                <a:spcPts val="0"/>
              </a:spcBef>
              <a:buNone/>
              <a:defRPr sz="1300">
                <a:solidFill>
                  <a:schemeClr val="bg1">
                    <a:alpha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402567" y="3575012"/>
            <a:ext cx="33886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2227" y="6119159"/>
            <a:ext cx="2802467" cy="491068"/>
          </a:xfrm>
        </p:spPr>
        <p:txBody>
          <a:bodyPr/>
          <a:lstStyle>
            <a:lvl1pPr algn="l">
              <a:defRPr sz="9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Converting your business from Good to Great.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7454952" y="6141226"/>
            <a:ext cx="1242122" cy="502163"/>
            <a:chOff x="7454952" y="6141226"/>
            <a:chExt cx="1242122" cy="502163"/>
          </a:xfrm>
        </p:grpSpPr>
        <p:sp>
          <p:nvSpPr>
            <p:cNvPr id="26" name="Freeform 5"/>
            <p:cNvSpPr>
              <a:spLocks noEditPoints="1"/>
            </p:cNvSpPr>
            <p:nvPr userDrawn="1"/>
          </p:nvSpPr>
          <p:spPr bwMode="auto">
            <a:xfrm>
              <a:off x="7473551" y="6141226"/>
              <a:ext cx="1219538" cy="274994"/>
            </a:xfrm>
            <a:custGeom>
              <a:avLst/>
              <a:gdLst>
                <a:gd name="T0" fmla="*/ 49 w 386"/>
                <a:gd name="T1" fmla="*/ 21 h 86"/>
                <a:gd name="T2" fmla="*/ 69 w 386"/>
                <a:gd name="T3" fmla="*/ 86 h 86"/>
                <a:gd name="T4" fmla="*/ 89 w 386"/>
                <a:gd name="T5" fmla="*/ 21 h 86"/>
                <a:gd name="T6" fmla="*/ 76 w 386"/>
                <a:gd name="T7" fmla="*/ 66 h 86"/>
                <a:gd name="T8" fmla="*/ 64 w 386"/>
                <a:gd name="T9" fmla="*/ 72 h 86"/>
                <a:gd name="T10" fmla="*/ 64 w 386"/>
                <a:gd name="T11" fmla="*/ 14 h 86"/>
                <a:gd name="T12" fmla="*/ 76 w 386"/>
                <a:gd name="T13" fmla="*/ 20 h 86"/>
                <a:gd name="T14" fmla="*/ 122 w 386"/>
                <a:gd name="T15" fmla="*/ 72 h 86"/>
                <a:gd name="T16" fmla="*/ 110 w 386"/>
                <a:gd name="T17" fmla="*/ 66 h 86"/>
                <a:gd name="T18" fmla="*/ 97 w 386"/>
                <a:gd name="T19" fmla="*/ 65 h 86"/>
                <a:gd name="T20" fmla="*/ 131 w 386"/>
                <a:gd name="T21" fmla="*/ 81 h 86"/>
                <a:gd name="T22" fmla="*/ 124 w 386"/>
                <a:gd name="T23" fmla="*/ 1 h 86"/>
                <a:gd name="T24" fmla="*/ 14 w 386"/>
                <a:gd name="T25" fmla="*/ 1 h 86"/>
                <a:gd name="T26" fmla="*/ 17 w 386"/>
                <a:gd name="T27" fmla="*/ 85 h 86"/>
                <a:gd name="T28" fmla="*/ 47 w 386"/>
                <a:gd name="T29" fmla="*/ 1 h 86"/>
                <a:gd name="T30" fmla="*/ 272 w 386"/>
                <a:gd name="T31" fmla="*/ 0 h 86"/>
                <a:gd name="T32" fmla="*/ 252 w 386"/>
                <a:gd name="T33" fmla="*/ 65 h 86"/>
                <a:gd name="T34" fmla="*/ 287 w 386"/>
                <a:gd name="T35" fmla="*/ 80 h 86"/>
                <a:gd name="T36" fmla="*/ 287 w 386"/>
                <a:gd name="T37" fmla="*/ 5 h 86"/>
                <a:gd name="T38" fmla="*/ 277 w 386"/>
                <a:gd name="T39" fmla="*/ 72 h 86"/>
                <a:gd name="T40" fmla="*/ 265 w 386"/>
                <a:gd name="T41" fmla="*/ 66 h 86"/>
                <a:gd name="T42" fmla="*/ 272 w 386"/>
                <a:gd name="T43" fmla="*/ 12 h 86"/>
                <a:gd name="T44" fmla="*/ 279 w 386"/>
                <a:gd name="T45" fmla="*/ 66 h 86"/>
                <a:gd name="T46" fmla="*/ 299 w 386"/>
                <a:gd name="T47" fmla="*/ 21 h 86"/>
                <a:gd name="T48" fmla="*/ 319 w 386"/>
                <a:gd name="T49" fmla="*/ 86 h 86"/>
                <a:gd name="T50" fmla="*/ 339 w 386"/>
                <a:gd name="T51" fmla="*/ 38 h 86"/>
                <a:gd name="T52" fmla="*/ 326 w 386"/>
                <a:gd name="T53" fmla="*/ 50 h 86"/>
                <a:gd name="T54" fmla="*/ 319 w 386"/>
                <a:gd name="T55" fmla="*/ 74 h 86"/>
                <a:gd name="T56" fmla="*/ 313 w 386"/>
                <a:gd name="T57" fmla="*/ 20 h 86"/>
                <a:gd name="T58" fmla="*/ 324 w 386"/>
                <a:gd name="T59" fmla="*/ 14 h 86"/>
                <a:gd name="T60" fmla="*/ 339 w 386"/>
                <a:gd name="T61" fmla="*/ 29 h 86"/>
                <a:gd name="T62" fmla="*/ 319 w 386"/>
                <a:gd name="T63" fmla="*/ 0 h 86"/>
                <a:gd name="T64" fmla="*/ 351 w 386"/>
                <a:gd name="T65" fmla="*/ 5 h 86"/>
                <a:gd name="T66" fmla="*/ 351 w 386"/>
                <a:gd name="T67" fmla="*/ 80 h 86"/>
                <a:gd name="T68" fmla="*/ 386 w 386"/>
                <a:gd name="T69" fmla="*/ 65 h 86"/>
                <a:gd name="T70" fmla="*/ 373 w 386"/>
                <a:gd name="T71" fmla="*/ 66 h 86"/>
                <a:gd name="T72" fmla="*/ 361 w 386"/>
                <a:gd name="T73" fmla="*/ 72 h 86"/>
                <a:gd name="T74" fmla="*/ 361 w 386"/>
                <a:gd name="T75" fmla="*/ 14 h 86"/>
                <a:gd name="T76" fmla="*/ 373 w 386"/>
                <a:gd name="T77" fmla="*/ 20 h 86"/>
                <a:gd name="T78" fmla="*/ 185 w 386"/>
                <a:gd name="T79" fmla="*/ 62 h 86"/>
                <a:gd name="T80" fmla="*/ 185 w 386"/>
                <a:gd name="T81" fmla="*/ 27 h 86"/>
                <a:gd name="T82" fmla="*/ 165 w 386"/>
                <a:gd name="T83" fmla="*/ 1 h 86"/>
                <a:gd name="T84" fmla="*/ 159 w 386"/>
                <a:gd name="T85" fmla="*/ 85 h 86"/>
                <a:gd name="T86" fmla="*/ 170 w 386"/>
                <a:gd name="T87" fmla="*/ 53 h 86"/>
                <a:gd name="T88" fmla="*/ 172 w 386"/>
                <a:gd name="T89" fmla="*/ 79 h 86"/>
                <a:gd name="T90" fmla="*/ 173 w 386"/>
                <a:gd name="T91" fmla="*/ 85 h 86"/>
                <a:gd name="T92" fmla="*/ 185 w 386"/>
                <a:gd name="T93" fmla="*/ 75 h 86"/>
                <a:gd name="T94" fmla="*/ 164 w 386"/>
                <a:gd name="T95" fmla="*/ 39 h 86"/>
                <a:gd name="T96" fmla="*/ 165 w 386"/>
                <a:gd name="T97" fmla="*/ 13 h 86"/>
                <a:gd name="T98" fmla="*/ 172 w 386"/>
                <a:gd name="T99" fmla="*/ 30 h 86"/>
                <a:gd name="T100" fmla="*/ 212 w 386"/>
                <a:gd name="T101" fmla="*/ 85 h 86"/>
                <a:gd name="T102" fmla="*/ 225 w 386"/>
                <a:gd name="T103" fmla="*/ 7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6" h="86">
                  <a:moveTo>
                    <a:pt x="69" y="0"/>
                  </a:moveTo>
                  <a:cubicBezTo>
                    <a:pt x="63" y="0"/>
                    <a:pt x="58" y="2"/>
                    <a:pt x="54" y="5"/>
                  </a:cubicBezTo>
                  <a:cubicBezTo>
                    <a:pt x="51" y="9"/>
                    <a:pt x="49" y="14"/>
                    <a:pt x="49" y="2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72"/>
                    <a:pt x="51" y="77"/>
                    <a:pt x="54" y="80"/>
                  </a:cubicBezTo>
                  <a:cubicBezTo>
                    <a:pt x="58" y="84"/>
                    <a:pt x="63" y="86"/>
                    <a:pt x="69" y="86"/>
                  </a:cubicBezTo>
                  <a:cubicBezTo>
                    <a:pt x="76" y="86"/>
                    <a:pt x="81" y="84"/>
                    <a:pt x="84" y="80"/>
                  </a:cubicBezTo>
                  <a:cubicBezTo>
                    <a:pt x="87" y="77"/>
                    <a:pt x="89" y="72"/>
                    <a:pt x="89" y="65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9" y="14"/>
                    <a:pt x="87" y="9"/>
                    <a:pt x="84" y="5"/>
                  </a:cubicBezTo>
                  <a:cubicBezTo>
                    <a:pt x="81" y="2"/>
                    <a:pt x="76" y="0"/>
                    <a:pt x="69" y="0"/>
                  </a:cubicBezTo>
                  <a:close/>
                  <a:moveTo>
                    <a:pt x="76" y="66"/>
                  </a:moveTo>
                  <a:cubicBezTo>
                    <a:pt x="76" y="69"/>
                    <a:pt x="75" y="71"/>
                    <a:pt x="74" y="72"/>
                  </a:cubicBezTo>
                  <a:cubicBezTo>
                    <a:pt x="73" y="73"/>
                    <a:pt x="71" y="74"/>
                    <a:pt x="69" y="74"/>
                  </a:cubicBezTo>
                  <a:cubicBezTo>
                    <a:pt x="67" y="74"/>
                    <a:pt x="65" y="73"/>
                    <a:pt x="64" y="72"/>
                  </a:cubicBezTo>
                  <a:cubicBezTo>
                    <a:pt x="63" y="71"/>
                    <a:pt x="62" y="69"/>
                    <a:pt x="62" y="66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7"/>
                    <a:pt x="63" y="15"/>
                    <a:pt x="64" y="14"/>
                  </a:cubicBezTo>
                  <a:cubicBezTo>
                    <a:pt x="65" y="13"/>
                    <a:pt x="67" y="12"/>
                    <a:pt x="69" y="12"/>
                  </a:cubicBezTo>
                  <a:cubicBezTo>
                    <a:pt x="71" y="12"/>
                    <a:pt x="73" y="13"/>
                    <a:pt x="74" y="14"/>
                  </a:cubicBezTo>
                  <a:cubicBezTo>
                    <a:pt x="75" y="15"/>
                    <a:pt x="76" y="17"/>
                    <a:pt x="76" y="20"/>
                  </a:cubicBezTo>
                  <a:lnTo>
                    <a:pt x="76" y="66"/>
                  </a:lnTo>
                  <a:close/>
                  <a:moveTo>
                    <a:pt x="124" y="66"/>
                  </a:moveTo>
                  <a:cubicBezTo>
                    <a:pt x="124" y="69"/>
                    <a:pt x="123" y="71"/>
                    <a:pt x="122" y="72"/>
                  </a:cubicBezTo>
                  <a:cubicBezTo>
                    <a:pt x="121" y="73"/>
                    <a:pt x="119" y="74"/>
                    <a:pt x="117" y="74"/>
                  </a:cubicBezTo>
                  <a:cubicBezTo>
                    <a:pt x="115" y="74"/>
                    <a:pt x="113" y="73"/>
                    <a:pt x="112" y="72"/>
                  </a:cubicBezTo>
                  <a:cubicBezTo>
                    <a:pt x="111" y="71"/>
                    <a:pt x="110" y="69"/>
                    <a:pt x="110" y="66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72"/>
                    <a:pt x="99" y="77"/>
                    <a:pt x="102" y="81"/>
                  </a:cubicBezTo>
                  <a:cubicBezTo>
                    <a:pt x="105" y="84"/>
                    <a:pt x="110" y="86"/>
                    <a:pt x="117" y="86"/>
                  </a:cubicBezTo>
                  <a:cubicBezTo>
                    <a:pt x="123" y="86"/>
                    <a:pt x="128" y="84"/>
                    <a:pt x="131" y="81"/>
                  </a:cubicBezTo>
                  <a:cubicBezTo>
                    <a:pt x="135" y="77"/>
                    <a:pt x="136" y="72"/>
                    <a:pt x="136" y="65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24" y="1"/>
                    <a:pt x="124" y="1"/>
                    <a:pt x="124" y="1"/>
                  </a:cubicBezTo>
                  <a:lnTo>
                    <a:pt x="124" y="66"/>
                  </a:lnTo>
                  <a:close/>
                  <a:moveTo>
                    <a:pt x="24" y="39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30" y="85"/>
                    <a:pt x="30" y="85"/>
                    <a:pt x="30" y="85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24" y="39"/>
                  </a:lnTo>
                  <a:close/>
                  <a:moveTo>
                    <a:pt x="272" y="0"/>
                  </a:moveTo>
                  <a:cubicBezTo>
                    <a:pt x="265" y="0"/>
                    <a:pt x="260" y="2"/>
                    <a:pt x="257" y="5"/>
                  </a:cubicBezTo>
                  <a:cubicBezTo>
                    <a:pt x="254" y="9"/>
                    <a:pt x="252" y="14"/>
                    <a:pt x="252" y="21"/>
                  </a:cubicBezTo>
                  <a:cubicBezTo>
                    <a:pt x="252" y="65"/>
                    <a:pt x="252" y="65"/>
                    <a:pt x="252" y="65"/>
                  </a:cubicBezTo>
                  <a:cubicBezTo>
                    <a:pt x="252" y="72"/>
                    <a:pt x="254" y="77"/>
                    <a:pt x="257" y="80"/>
                  </a:cubicBezTo>
                  <a:cubicBezTo>
                    <a:pt x="260" y="84"/>
                    <a:pt x="265" y="86"/>
                    <a:pt x="272" y="86"/>
                  </a:cubicBezTo>
                  <a:cubicBezTo>
                    <a:pt x="278" y="86"/>
                    <a:pt x="283" y="84"/>
                    <a:pt x="287" y="80"/>
                  </a:cubicBezTo>
                  <a:cubicBezTo>
                    <a:pt x="290" y="77"/>
                    <a:pt x="292" y="72"/>
                    <a:pt x="292" y="65"/>
                  </a:cubicBezTo>
                  <a:cubicBezTo>
                    <a:pt x="292" y="21"/>
                    <a:pt x="292" y="21"/>
                    <a:pt x="292" y="21"/>
                  </a:cubicBezTo>
                  <a:cubicBezTo>
                    <a:pt x="292" y="14"/>
                    <a:pt x="290" y="9"/>
                    <a:pt x="287" y="5"/>
                  </a:cubicBezTo>
                  <a:cubicBezTo>
                    <a:pt x="283" y="2"/>
                    <a:pt x="278" y="0"/>
                    <a:pt x="272" y="0"/>
                  </a:cubicBezTo>
                  <a:close/>
                  <a:moveTo>
                    <a:pt x="279" y="66"/>
                  </a:moveTo>
                  <a:cubicBezTo>
                    <a:pt x="279" y="69"/>
                    <a:pt x="278" y="71"/>
                    <a:pt x="277" y="72"/>
                  </a:cubicBezTo>
                  <a:cubicBezTo>
                    <a:pt x="276" y="73"/>
                    <a:pt x="274" y="74"/>
                    <a:pt x="272" y="74"/>
                  </a:cubicBezTo>
                  <a:cubicBezTo>
                    <a:pt x="270" y="74"/>
                    <a:pt x="268" y="73"/>
                    <a:pt x="267" y="72"/>
                  </a:cubicBezTo>
                  <a:cubicBezTo>
                    <a:pt x="266" y="71"/>
                    <a:pt x="265" y="69"/>
                    <a:pt x="265" y="66"/>
                  </a:cubicBezTo>
                  <a:cubicBezTo>
                    <a:pt x="265" y="20"/>
                    <a:pt x="265" y="20"/>
                    <a:pt x="265" y="20"/>
                  </a:cubicBezTo>
                  <a:cubicBezTo>
                    <a:pt x="265" y="17"/>
                    <a:pt x="266" y="15"/>
                    <a:pt x="267" y="14"/>
                  </a:cubicBezTo>
                  <a:cubicBezTo>
                    <a:pt x="268" y="13"/>
                    <a:pt x="270" y="12"/>
                    <a:pt x="272" y="12"/>
                  </a:cubicBezTo>
                  <a:cubicBezTo>
                    <a:pt x="274" y="12"/>
                    <a:pt x="276" y="13"/>
                    <a:pt x="277" y="14"/>
                  </a:cubicBezTo>
                  <a:cubicBezTo>
                    <a:pt x="278" y="15"/>
                    <a:pt x="279" y="17"/>
                    <a:pt x="279" y="20"/>
                  </a:cubicBezTo>
                  <a:lnTo>
                    <a:pt x="279" y="66"/>
                  </a:lnTo>
                  <a:close/>
                  <a:moveTo>
                    <a:pt x="319" y="0"/>
                  </a:moveTo>
                  <a:cubicBezTo>
                    <a:pt x="313" y="0"/>
                    <a:pt x="308" y="2"/>
                    <a:pt x="304" y="5"/>
                  </a:cubicBezTo>
                  <a:cubicBezTo>
                    <a:pt x="301" y="9"/>
                    <a:pt x="299" y="14"/>
                    <a:pt x="299" y="21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299" y="72"/>
                    <a:pt x="301" y="77"/>
                    <a:pt x="304" y="80"/>
                  </a:cubicBezTo>
                  <a:cubicBezTo>
                    <a:pt x="308" y="84"/>
                    <a:pt x="313" y="86"/>
                    <a:pt x="319" y="86"/>
                  </a:cubicBezTo>
                  <a:cubicBezTo>
                    <a:pt x="325" y="86"/>
                    <a:pt x="330" y="84"/>
                    <a:pt x="334" y="80"/>
                  </a:cubicBezTo>
                  <a:cubicBezTo>
                    <a:pt x="337" y="77"/>
                    <a:pt x="339" y="72"/>
                    <a:pt x="339" y="65"/>
                  </a:cubicBezTo>
                  <a:cubicBezTo>
                    <a:pt x="339" y="38"/>
                    <a:pt x="339" y="38"/>
                    <a:pt x="339" y="38"/>
                  </a:cubicBezTo>
                  <a:cubicBezTo>
                    <a:pt x="320" y="38"/>
                    <a:pt x="320" y="38"/>
                    <a:pt x="320" y="38"/>
                  </a:cubicBezTo>
                  <a:cubicBezTo>
                    <a:pt x="320" y="50"/>
                    <a:pt x="320" y="50"/>
                    <a:pt x="320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66"/>
                    <a:pt x="326" y="66"/>
                    <a:pt x="326" y="66"/>
                  </a:cubicBezTo>
                  <a:cubicBezTo>
                    <a:pt x="326" y="69"/>
                    <a:pt x="326" y="71"/>
                    <a:pt x="324" y="72"/>
                  </a:cubicBezTo>
                  <a:cubicBezTo>
                    <a:pt x="323" y="73"/>
                    <a:pt x="321" y="74"/>
                    <a:pt x="319" y="74"/>
                  </a:cubicBezTo>
                  <a:cubicBezTo>
                    <a:pt x="317" y="74"/>
                    <a:pt x="316" y="73"/>
                    <a:pt x="314" y="72"/>
                  </a:cubicBezTo>
                  <a:cubicBezTo>
                    <a:pt x="313" y="71"/>
                    <a:pt x="313" y="69"/>
                    <a:pt x="313" y="66"/>
                  </a:cubicBezTo>
                  <a:cubicBezTo>
                    <a:pt x="313" y="20"/>
                    <a:pt x="313" y="20"/>
                    <a:pt x="313" y="20"/>
                  </a:cubicBezTo>
                  <a:cubicBezTo>
                    <a:pt x="313" y="17"/>
                    <a:pt x="313" y="15"/>
                    <a:pt x="314" y="14"/>
                  </a:cubicBezTo>
                  <a:cubicBezTo>
                    <a:pt x="316" y="13"/>
                    <a:pt x="317" y="12"/>
                    <a:pt x="319" y="12"/>
                  </a:cubicBezTo>
                  <a:cubicBezTo>
                    <a:pt x="321" y="12"/>
                    <a:pt x="323" y="13"/>
                    <a:pt x="324" y="14"/>
                  </a:cubicBezTo>
                  <a:cubicBezTo>
                    <a:pt x="326" y="15"/>
                    <a:pt x="326" y="17"/>
                    <a:pt x="326" y="20"/>
                  </a:cubicBezTo>
                  <a:cubicBezTo>
                    <a:pt x="326" y="29"/>
                    <a:pt x="326" y="29"/>
                    <a:pt x="326" y="29"/>
                  </a:cubicBezTo>
                  <a:cubicBezTo>
                    <a:pt x="339" y="29"/>
                    <a:pt x="339" y="29"/>
                    <a:pt x="339" y="29"/>
                  </a:cubicBezTo>
                  <a:cubicBezTo>
                    <a:pt x="339" y="21"/>
                    <a:pt x="339" y="21"/>
                    <a:pt x="339" y="21"/>
                  </a:cubicBezTo>
                  <a:cubicBezTo>
                    <a:pt x="339" y="14"/>
                    <a:pt x="337" y="9"/>
                    <a:pt x="334" y="5"/>
                  </a:cubicBezTo>
                  <a:cubicBezTo>
                    <a:pt x="330" y="2"/>
                    <a:pt x="325" y="0"/>
                    <a:pt x="319" y="0"/>
                  </a:cubicBezTo>
                  <a:close/>
                  <a:moveTo>
                    <a:pt x="381" y="5"/>
                  </a:moveTo>
                  <a:cubicBezTo>
                    <a:pt x="378" y="2"/>
                    <a:pt x="373" y="0"/>
                    <a:pt x="366" y="0"/>
                  </a:cubicBezTo>
                  <a:cubicBezTo>
                    <a:pt x="360" y="0"/>
                    <a:pt x="355" y="2"/>
                    <a:pt x="351" y="5"/>
                  </a:cubicBezTo>
                  <a:cubicBezTo>
                    <a:pt x="348" y="9"/>
                    <a:pt x="346" y="14"/>
                    <a:pt x="346" y="21"/>
                  </a:cubicBezTo>
                  <a:cubicBezTo>
                    <a:pt x="346" y="65"/>
                    <a:pt x="346" y="65"/>
                    <a:pt x="346" y="65"/>
                  </a:cubicBezTo>
                  <a:cubicBezTo>
                    <a:pt x="346" y="72"/>
                    <a:pt x="348" y="77"/>
                    <a:pt x="351" y="80"/>
                  </a:cubicBezTo>
                  <a:cubicBezTo>
                    <a:pt x="355" y="84"/>
                    <a:pt x="360" y="86"/>
                    <a:pt x="366" y="86"/>
                  </a:cubicBezTo>
                  <a:cubicBezTo>
                    <a:pt x="373" y="86"/>
                    <a:pt x="378" y="84"/>
                    <a:pt x="381" y="80"/>
                  </a:cubicBezTo>
                  <a:cubicBezTo>
                    <a:pt x="384" y="77"/>
                    <a:pt x="386" y="72"/>
                    <a:pt x="386" y="65"/>
                  </a:cubicBezTo>
                  <a:cubicBezTo>
                    <a:pt x="386" y="21"/>
                    <a:pt x="386" y="21"/>
                    <a:pt x="386" y="21"/>
                  </a:cubicBezTo>
                  <a:cubicBezTo>
                    <a:pt x="386" y="14"/>
                    <a:pt x="384" y="9"/>
                    <a:pt x="381" y="5"/>
                  </a:cubicBezTo>
                  <a:close/>
                  <a:moveTo>
                    <a:pt x="373" y="66"/>
                  </a:moveTo>
                  <a:cubicBezTo>
                    <a:pt x="373" y="69"/>
                    <a:pt x="372" y="71"/>
                    <a:pt x="371" y="72"/>
                  </a:cubicBezTo>
                  <a:cubicBezTo>
                    <a:pt x="370" y="73"/>
                    <a:pt x="368" y="74"/>
                    <a:pt x="366" y="74"/>
                  </a:cubicBezTo>
                  <a:cubicBezTo>
                    <a:pt x="364" y="74"/>
                    <a:pt x="362" y="73"/>
                    <a:pt x="361" y="72"/>
                  </a:cubicBezTo>
                  <a:cubicBezTo>
                    <a:pt x="360" y="71"/>
                    <a:pt x="359" y="69"/>
                    <a:pt x="359" y="66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59" y="17"/>
                    <a:pt x="360" y="15"/>
                    <a:pt x="361" y="14"/>
                  </a:cubicBezTo>
                  <a:cubicBezTo>
                    <a:pt x="362" y="13"/>
                    <a:pt x="364" y="12"/>
                    <a:pt x="366" y="12"/>
                  </a:cubicBezTo>
                  <a:cubicBezTo>
                    <a:pt x="368" y="12"/>
                    <a:pt x="370" y="13"/>
                    <a:pt x="371" y="14"/>
                  </a:cubicBezTo>
                  <a:cubicBezTo>
                    <a:pt x="372" y="15"/>
                    <a:pt x="373" y="17"/>
                    <a:pt x="373" y="20"/>
                  </a:cubicBezTo>
                  <a:lnTo>
                    <a:pt x="373" y="66"/>
                  </a:lnTo>
                  <a:close/>
                  <a:moveTo>
                    <a:pt x="185" y="75"/>
                  </a:moveTo>
                  <a:cubicBezTo>
                    <a:pt x="185" y="62"/>
                    <a:pt x="185" y="62"/>
                    <a:pt x="185" y="62"/>
                  </a:cubicBezTo>
                  <a:cubicBezTo>
                    <a:pt x="185" y="57"/>
                    <a:pt x="184" y="54"/>
                    <a:pt x="183" y="51"/>
                  </a:cubicBezTo>
                  <a:cubicBezTo>
                    <a:pt x="182" y="47"/>
                    <a:pt x="180" y="45"/>
                    <a:pt x="176" y="44"/>
                  </a:cubicBezTo>
                  <a:cubicBezTo>
                    <a:pt x="182" y="41"/>
                    <a:pt x="185" y="35"/>
                    <a:pt x="185" y="27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5" y="14"/>
                    <a:pt x="183" y="9"/>
                    <a:pt x="180" y="6"/>
                  </a:cubicBezTo>
                  <a:cubicBezTo>
                    <a:pt x="177" y="3"/>
                    <a:pt x="172" y="1"/>
                    <a:pt x="16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85"/>
                    <a:pt x="145" y="85"/>
                    <a:pt x="145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6" y="51"/>
                    <a:pt x="168" y="52"/>
                    <a:pt x="170" y="53"/>
                  </a:cubicBezTo>
                  <a:cubicBezTo>
                    <a:pt x="171" y="55"/>
                    <a:pt x="172" y="57"/>
                    <a:pt x="172" y="61"/>
                  </a:cubicBezTo>
                  <a:cubicBezTo>
                    <a:pt x="172" y="75"/>
                    <a:pt x="172" y="75"/>
                    <a:pt x="172" y="75"/>
                  </a:cubicBezTo>
                  <a:cubicBezTo>
                    <a:pt x="172" y="76"/>
                    <a:pt x="172" y="78"/>
                    <a:pt x="172" y="79"/>
                  </a:cubicBezTo>
                  <a:cubicBezTo>
                    <a:pt x="172" y="80"/>
                    <a:pt x="172" y="81"/>
                    <a:pt x="172" y="82"/>
                  </a:cubicBezTo>
                  <a:cubicBezTo>
                    <a:pt x="172" y="82"/>
                    <a:pt x="172" y="83"/>
                    <a:pt x="173" y="83"/>
                  </a:cubicBezTo>
                  <a:cubicBezTo>
                    <a:pt x="173" y="84"/>
                    <a:pt x="173" y="84"/>
                    <a:pt x="173" y="85"/>
                  </a:cubicBezTo>
                  <a:cubicBezTo>
                    <a:pt x="186" y="85"/>
                    <a:pt x="186" y="85"/>
                    <a:pt x="186" y="85"/>
                  </a:cubicBezTo>
                  <a:cubicBezTo>
                    <a:pt x="186" y="83"/>
                    <a:pt x="185" y="82"/>
                    <a:pt x="185" y="80"/>
                  </a:cubicBezTo>
                  <a:cubicBezTo>
                    <a:pt x="185" y="79"/>
                    <a:pt x="185" y="77"/>
                    <a:pt x="185" y="75"/>
                  </a:cubicBezTo>
                  <a:close/>
                  <a:moveTo>
                    <a:pt x="172" y="30"/>
                  </a:moveTo>
                  <a:cubicBezTo>
                    <a:pt x="172" y="33"/>
                    <a:pt x="171" y="36"/>
                    <a:pt x="170" y="37"/>
                  </a:cubicBezTo>
                  <a:cubicBezTo>
                    <a:pt x="168" y="38"/>
                    <a:pt x="166" y="39"/>
                    <a:pt x="164" y="39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65" y="13"/>
                    <a:pt x="165" y="13"/>
                    <a:pt x="165" y="13"/>
                  </a:cubicBezTo>
                  <a:cubicBezTo>
                    <a:pt x="167" y="13"/>
                    <a:pt x="169" y="14"/>
                    <a:pt x="170" y="15"/>
                  </a:cubicBezTo>
                  <a:cubicBezTo>
                    <a:pt x="171" y="16"/>
                    <a:pt x="172" y="19"/>
                    <a:pt x="172" y="22"/>
                  </a:cubicBezTo>
                  <a:lnTo>
                    <a:pt x="172" y="30"/>
                  </a:lnTo>
                  <a:close/>
                  <a:moveTo>
                    <a:pt x="225" y="1"/>
                  </a:moveTo>
                  <a:cubicBezTo>
                    <a:pt x="212" y="1"/>
                    <a:pt x="212" y="1"/>
                    <a:pt x="212" y="1"/>
                  </a:cubicBezTo>
                  <a:cubicBezTo>
                    <a:pt x="212" y="85"/>
                    <a:pt x="212" y="85"/>
                    <a:pt x="212" y="85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25" y="73"/>
                    <a:pt x="225" y="73"/>
                    <a:pt x="225" y="73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Freeform 6"/>
            <p:cNvSpPr>
              <a:spLocks noEditPoints="1"/>
            </p:cNvSpPr>
            <p:nvPr userDrawn="1"/>
          </p:nvSpPr>
          <p:spPr bwMode="auto">
            <a:xfrm>
              <a:off x="7454952" y="6525155"/>
              <a:ext cx="1242122" cy="118234"/>
            </a:xfrm>
            <a:custGeom>
              <a:avLst/>
              <a:gdLst>
                <a:gd name="T0" fmla="*/ 132 w 393"/>
                <a:gd name="T1" fmla="*/ 28 h 37"/>
                <a:gd name="T2" fmla="*/ 127 w 393"/>
                <a:gd name="T3" fmla="*/ 26 h 37"/>
                <a:gd name="T4" fmla="*/ 133 w 393"/>
                <a:gd name="T5" fmla="*/ 18 h 37"/>
                <a:gd name="T6" fmla="*/ 186 w 393"/>
                <a:gd name="T7" fmla="*/ 8 h 37"/>
                <a:gd name="T8" fmla="*/ 174 w 393"/>
                <a:gd name="T9" fmla="*/ 8 h 37"/>
                <a:gd name="T10" fmla="*/ 163 w 393"/>
                <a:gd name="T11" fmla="*/ 29 h 37"/>
                <a:gd name="T12" fmla="*/ 173 w 393"/>
                <a:gd name="T13" fmla="*/ 12 h 37"/>
                <a:gd name="T14" fmla="*/ 192 w 393"/>
                <a:gd name="T15" fmla="*/ 29 h 37"/>
                <a:gd name="T16" fmla="*/ 106 w 393"/>
                <a:gd name="T17" fmla="*/ 25 h 37"/>
                <a:gd name="T18" fmla="*/ 103 w 393"/>
                <a:gd name="T19" fmla="*/ 32 h 37"/>
                <a:gd name="T20" fmla="*/ 103 w 393"/>
                <a:gd name="T21" fmla="*/ 36 h 37"/>
                <a:gd name="T22" fmla="*/ 154 w 393"/>
                <a:gd name="T23" fmla="*/ 19 h 37"/>
                <a:gd name="T24" fmla="*/ 144 w 393"/>
                <a:gd name="T25" fmla="*/ 19 h 37"/>
                <a:gd name="T26" fmla="*/ 144 w 393"/>
                <a:gd name="T27" fmla="*/ 28 h 37"/>
                <a:gd name="T28" fmla="*/ 154 w 393"/>
                <a:gd name="T29" fmla="*/ 8 h 37"/>
                <a:gd name="T30" fmla="*/ 375 w 393"/>
                <a:gd name="T31" fmla="*/ 7 h 37"/>
                <a:gd name="T32" fmla="*/ 369 w 393"/>
                <a:gd name="T33" fmla="*/ 29 h 37"/>
                <a:gd name="T34" fmla="*/ 378 w 393"/>
                <a:gd name="T35" fmla="*/ 15 h 37"/>
                <a:gd name="T36" fmla="*/ 388 w 393"/>
                <a:gd name="T37" fmla="*/ 11 h 37"/>
                <a:gd name="T38" fmla="*/ 392 w 393"/>
                <a:gd name="T39" fmla="*/ 9 h 37"/>
                <a:gd name="T40" fmla="*/ 38 w 393"/>
                <a:gd name="T41" fmla="*/ 20 h 37"/>
                <a:gd name="T42" fmla="*/ 39 w 393"/>
                <a:gd name="T43" fmla="*/ 29 h 37"/>
                <a:gd name="T44" fmla="*/ 54 w 393"/>
                <a:gd name="T45" fmla="*/ 8 h 37"/>
                <a:gd name="T46" fmla="*/ 13 w 393"/>
                <a:gd name="T47" fmla="*/ 8 h 37"/>
                <a:gd name="T48" fmla="*/ 7 w 393"/>
                <a:gd name="T49" fmla="*/ 29 h 37"/>
                <a:gd name="T50" fmla="*/ 29 w 393"/>
                <a:gd name="T51" fmla="*/ 8 h 37"/>
                <a:gd name="T52" fmla="*/ 88 w 393"/>
                <a:gd name="T53" fmla="*/ 25 h 37"/>
                <a:gd name="T54" fmla="*/ 71 w 393"/>
                <a:gd name="T55" fmla="*/ 8 h 37"/>
                <a:gd name="T56" fmla="*/ 64 w 393"/>
                <a:gd name="T57" fmla="*/ 29 h 37"/>
                <a:gd name="T58" fmla="*/ 87 w 393"/>
                <a:gd name="T59" fmla="*/ 8 h 37"/>
                <a:gd name="T60" fmla="*/ 207 w 393"/>
                <a:gd name="T61" fmla="*/ 26 h 37"/>
                <a:gd name="T62" fmla="*/ 214 w 393"/>
                <a:gd name="T63" fmla="*/ 26 h 37"/>
                <a:gd name="T64" fmla="*/ 214 w 393"/>
                <a:gd name="T65" fmla="*/ 7 h 37"/>
                <a:gd name="T66" fmla="*/ 208 w 393"/>
                <a:gd name="T67" fmla="*/ 16 h 37"/>
                <a:gd name="T68" fmla="*/ 286 w 393"/>
                <a:gd name="T69" fmla="*/ 11 h 37"/>
                <a:gd name="T70" fmla="*/ 277 w 393"/>
                <a:gd name="T71" fmla="*/ 8 h 37"/>
                <a:gd name="T72" fmla="*/ 284 w 393"/>
                <a:gd name="T73" fmla="*/ 29 h 37"/>
                <a:gd name="T74" fmla="*/ 327 w 393"/>
                <a:gd name="T75" fmla="*/ 24 h 37"/>
                <a:gd name="T76" fmla="*/ 340 w 393"/>
                <a:gd name="T77" fmla="*/ 14 h 37"/>
                <a:gd name="T78" fmla="*/ 325 w 393"/>
                <a:gd name="T79" fmla="*/ 26 h 37"/>
                <a:gd name="T80" fmla="*/ 298 w 393"/>
                <a:gd name="T81" fmla="*/ 7 h 37"/>
                <a:gd name="T82" fmla="*/ 307 w 393"/>
                <a:gd name="T83" fmla="*/ 22 h 37"/>
                <a:gd name="T84" fmla="*/ 308 w 393"/>
                <a:gd name="T85" fmla="*/ 19 h 37"/>
                <a:gd name="T86" fmla="*/ 298 w 393"/>
                <a:gd name="T87" fmla="*/ 10 h 37"/>
                <a:gd name="T88" fmla="*/ 273 w 393"/>
                <a:gd name="T89" fmla="*/ 0 h 37"/>
                <a:gd name="T90" fmla="*/ 344 w 393"/>
                <a:gd name="T91" fmla="*/ 26 h 37"/>
                <a:gd name="T92" fmla="*/ 351 w 393"/>
                <a:gd name="T93" fmla="*/ 7 h 37"/>
                <a:gd name="T94" fmla="*/ 351 w 393"/>
                <a:gd name="T95" fmla="*/ 10 h 37"/>
                <a:gd name="T96" fmla="*/ 237 w 393"/>
                <a:gd name="T97" fmla="*/ 7 h 37"/>
                <a:gd name="T98" fmla="*/ 231 w 393"/>
                <a:gd name="T99" fmla="*/ 26 h 37"/>
                <a:gd name="T100" fmla="*/ 240 w 393"/>
                <a:gd name="T101" fmla="*/ 24 h 37"/>
                <a:gd name="T102" fmla="*/ 240 w 393"/>
                <a:gd name="T103" fmla="*/ 12 h 37"/>
                <a:gd name="T104" fmla="*/ 270 w 393"/>
                <a:gd name="T105" fmla="*/ 8 h 37"/>
                <a:gd name="T106" fmla="*/ 313 w 393"/>
                <a:gd name="T107" fmla="*/ 29 h 37"/>
                <a:gd name="T108" fmla="*/ 253 w 393"/>
                <a:gd name="T109" fmla="*/ 11 h 37"/>
                <a:gd name="T110" fmla="*/ 261 w 393"/>
                <a:gd name="T111" fmla="*/ 8 h 37"/>
                <a:gd name="T112" fmla="*/ 250 w 393"/>
                <a:gd name="T113" fmla="*/ 16 h 37"/>
                <a:gd name="T114" fmla="*/ 257 w 393"/>
                <a:gd name="T115" fmla="*/ 26 h 37"/>
                <a:gd name="T116" fmla="*/ 261 w 393"/>
                <a:gd name="T117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3" h="37">
                  <a:moveTo>
                    <a:pt x="127" y="7"/>
                  </a:moveTo>
                  <a:cubicBezTo>
                    <a:pt x="124" y="7"/>
                    <a:pt x="122" y="8"/>
                    <a:pt x="120" y="10"/>
                  </a:cubicBezTo>
                  <a:cubicBezTo>
                    <a:pt x="118" y="12"/>
                    <a:pt x="117" y="14"/>
                    <a:pt x="117" y="18"/>
                  </a:cubicBezTo>
                  <a:cubicBezTo>
                    <a:pt x="117" y="22"/>
                    <a:pt x="118" y="24"/>
                    <a:pt x="120" y="26"/>
                  </a:cubicBezTo>
                  <a:cubicBezTo>
                    <a:pt x="122" y="28"/>
                    <a:pt x="124" y="29"/>
                    <a:pt x="127" y="29"/>
                  </a:cubicBezTo>
                  <a:cubicBezTo>
                    <a:pt x="129" y="29"/>
                    <a:pt x="130" y="29"/>
                    <a:pt x="132" y="28"/>
                  </a:cubicBezTo>
                  <a:cubicBezTo>
                    <a:pt x="133" y="27"/>
                    <a:pt x="135" y="26"/>
                    <a:pt x="135" y="24"/>
                  </a:cubicBezTo>
                  <a:cubicBezTo>
                    <a:pt x="136" y="23"/>
                    <a:pt x="137" y="21"/>
                    <a:pt x="137" y="18"/>
                  </a:cubicBezTo>
                  <a:cubicBezTo>
                    <a:pt x="137" y="15"/>
                    <a:pt x="136" y="12"/>
                    <a:pt x="134" y="10"/>
                  </a:cubicBezTo>
                  <a:cubicBezTo>
                    <a:pt x="132" y="8"/>
                    <a:pt x="130" y="7"/>
                    <a:pt x="127" y="7"/>
                  </a:cubicBezTo>
                  <a:close/>
                  <a:moveTo>
                    <a:pt x="131" y="24"/>
                  </a:moveTo>
                  <a:cubicBezTo>
                    <a:pt x="130" y="26"/>
                    <a:pt x="129" y="26"/>
                    <a:pt x="127" y="26"/>
                  </a:cubicBezTo>
                  <a:cubicBezTo>
                    <a:pt x="125" y="26"/>
                    <a:pt x="124" y="26"/>
                    <a:pt x="122" y="24"/>
                  </a:cubicBezTo>
                  <a:cubicBezTo>
                    <a:pt x="121" y="23"/>
                    <a:pt x="121" y="21"/>
                    <a:pt x="121" y="18"/>
                  </a:cubicBezTo>
                  <a:cubicBezTo>
                    <a:pt x="121" y="16"/>
                    <a:pt x="121" y="14"/>
                    <a:pt x="122" y="12"/>
                  </a:cubicBezTo>
                  <a:cubicBezTo>
                    <a:pt x="124" y="11"/>
                    <a:pt x="125" y="10"/>
                    <a:pt x="127" y="10"/>
                  </a:cubicBezTo>
                  <a:cubicBezTo>
                    <a:pt x="129" y="10"/>
                    <a:pt x="130" y="11"/>
                    <a:pt x="131" y="12"/>
                  </a:cubicBezTo>
                  <a:cubicBezTo>
                    <a:pt x="132" y="14"/>
                    <a:pt x="133" y="16"/>
                    <a:pt x="133" y="18"/>
                  </a:cubicBezTo>
                  <a:cubicBezTo>
                    <a:pt x="133" y="21"/>
                    <a:pt x="132" y="23"/>
                    <a:pt x="131" y="24"/>
                  </a:cubicBezTo>
                  <a:close/>
                  <a:moveTo>
                    <a:pt x="195" y="20"/>
                  </a:moveTo>
                  <a:cubicBezTo>
                    <a:pt x="194" y="24"/>
                    <a:pt x="194" y="24"/>
                    <a:pt x="194" y="24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86" y="8"/>
                    <a:pt x="186" y="8"/>
                    <a:pt x="186" y="8"/>
                  </a:cubicBezTo>
                  <a:cubicBezTo>
                    <a:pt x="183" y="20"/>
                    <a:pt x="183" y="20"/>
                    <a:pt x="183" y="20"/>
                  </a:cubicBezTo>
                  <a:cubicBezTo>
                    <a:pt x="182" y="23"/>
                    <a:pt x="182" y="24"/>
                    <a:pt x="182" y="24"/>
                  </a:cubicBezTo>
                  <a:cubicBezTo>
                    <a:pt x="181" y="20"/>
                    <a:pt x="181" y="20"/>
                    <a:pt x="181" y="20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3" y="8"/>
                    <a:pt x="172" y="7"/>
                    <a:pt x="171" y="7"/>
                  </a:cubicBezTo>
                  <a:cubicBezTo>
                    <a:pt x="170" y="7"/>
                    <a:pt x="169" y="8"/>
                    <a:pt x="168" y="8"/>
                  </a:cubicBezTo>
                  <a:cubicBezTo>
                    <a:pt x="168" y="9"/>
                    <a:pt x="167" y="10"/>
                    <a:pt x="166" y="11"/>
                  </a:cubicBezTo>
                  <a:cubicBezTo>
                    <a:pt x="166" y="8"/>
                    <a:pt x="166" y="8"/>
                    <a:pt x="166" y="8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6"/>
                    <a:pt x="167" y="15"/>
                    <a:pt x="167" y="14"/>
                  </a:cubicBezTo>
                  <a:cubicBezTo>
                    <a:pt x="167" y="13"/>
                    <a:pt x="168" y="12"/>
                    <a:pt x="168" y="12"/>
                  </a:cubicBezTo>
                  <a:cubicBezTo>
                    <a:pt x="169" y="11"/>
                    <a:pt x="170" y="11"/>
                    <a:pt x="170" y="11"/>
                  </a:cubicBezTo>
                  <a:cubicBezTo>
                    <a:pt x="171" y="11"/>
                    <a:pt x="172" y="11"/>
                    <a:pt x="173" y="12"/>
                  </a:cubicBezTo>
                  <a:cubicBezTo>
                    <a:pt x="174" y="9"/>
                    <a:pt x="174" y="9"/>
                    <a:pt x="174" y="9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8" y="13"/>
                    <a:pt x="188" y="13"/>
                    <a:pt x="188" y="13"/>
                  </a:cubicBezTo>
                  <a:cubicBezTo>
                    <a:pt x="189" y="16"/>
                    <a:pt x="189" y="16"/>
                    <a:pt x="189" y="16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199" y="8"/>
                    <a:pt x="199" y="8"/>
                    <a:pt x="199" y="8"/>
                  </a:cubicBezTo>
                  <a:lnTo>
                    <a:pt x="195" y="20"/>
                  </a:lnTo>
                  <a:close/>
                  <a:moveTo>
                    <a:pt x="108" y="20"/>
                  </a:moveTo>
                  <a:cubicBezTo>
                    <a:pt x="107" y="22"/>
                    <a:pt x="106" y="23"/>
                    <a:pt x="106" y="25"/>
                  </a:cubicBezTo>
                  <a:cubicBezTo>
                    <a:pt x="106" y="23"/>
                    <a:pt x="105" y="21"/>
                    <a:pt x="105" y="20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30"/>
                  </a:cubicBezTo>
                  <a:cubicBezTo>
                    <a:pt x="104" y="31"/>
                    <a:pt x="103" y="32"/>
                    <a:pt x="103" y="32"/>
                  </a:cubicBezTo>
                  <a:cubicBezTo>
                    <a:pt x="103" y="33"/>
                    <a:pt x="102" y="33"/>
                    <a:pt x="102" y="33"/>
                  </a:cubicBezTo>
                  <a:cubicBezTo>
                    <a:pt x="101" y="34"/>
                    <a:pt x="101" y="34"/>
                    <a:pt x="100" y="34"/>
                  </a:cubicBezTo>
                  <a:cubicBezTo>
                    <a:pt x="99" y="34"/>
                    <a:pt x="99" y="34"/>
                    <a:pt x="98" y="33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9" y="37"/>
                    <a:pt x="100" y="37"/>
                    <a:pt x="101" y="37"/>
                  </a:cubicBezTo>
                  <a:cubicBezTo>
                    <a:pt x="102" y="37"/>
                    <a:pt x="103" y="37"/>
                    <a:pt x="103" y="36"/>
                  </a:cubicBezTo>
                  <a:cubicBezTo>
                    <a:pt x="104" y="36"/>
                    <a:pt x="105" y="35"/>
                    <a:pt x="106" y="34"/>
                  </a:cubicBezTo>
                  <a:cubicBezTo>
                    <a:pt x="106" y="33"/>
                    <a:pt x="107" y="31"/>
                    <a:pt x="108" y="29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2" y="8"/>
                    <a:pt x="112" y="8"/>
                    <a:pt x="112" y="8"/>
                  </a:cubicBezTo>
                  <a:lnTo>
                    <a:pt x="108" y="20"/>
                  </a:lnTo>
                  <a:close/>
                  <a:moveTo>
                    <a:pt x="154" y="19"/>
                  </a:moveTo>
                  <a:cubicBezTo>
                    <a:pt x="154" y="21"/>
                    <a:pt x="154" y="22"/>
                    <a:pt x="153" y="23"/>
                  </a:cubicBezTo>
                  <a:cubicBezTo>
                    <a:pt x="153" y="24"/>
                    <a:pt x="152" y="25"/>
                    <a:pt x="151" y="25"/>
                  </a:cubicBezTo>
                  <a:cubicBezTo>
                    <a:pt x="150" y="26"/>
                    <a:pt x="149" y="26"/>
                    <a:pt x="148" y="26"/>
                  </a:cubicBezTo>
                  <a:cubicBezTo>
                    <a:pt x="147" y="26"/>
                    <a:pt x="146" y="26"/>
                    <a:pt x="146" y="25"/>
                  </a:cubicBezTo>
                  <a:cubicBezTo>
                    <a:pt x="145" y="25"/>
                    <a:pt x="145" y="24"/>
                    <a:pt x="144" y="23"/>
                  </a:cubicBezTo>
                  <a:cubicBezTo>
                    <a:pt x="144" y="22"/>
                    <a:pt x="144" y="21"/>
                    <a:pt x="144" y="19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2"/>
                    <a:pt x="141" y="23"/>
                    <a:pt x="141" y="24"/>
                  </a:cubicBezTo>
                  <a:cubicBezTo>
                    <a:pt x="141" y="25"/>
                    <a:pt x="141" y="26"/>
                    <a:pt x="142" y="27"/>
                  </a:cubicBezTo>
                  <a:cubicBezTo>
                    <a:pt x="142" y="27"/>
                    <a:pt x="143" y="28"/>
                    <a:pt x="144" y="28"/>
                  </a:cubicBezTo>
                  <a:cubicBezTo>
                    <a:pt x="145" y="29"/>
                    <a:pt x="146" y="29"/>
                    <a:pt x="148" y="29"/>
                  </a:cubicBezTo>
                  <a:cubicBezTo>
                    <a:pt x="150" y="29"/>
                    <a:pt x="153" y="28"/>
                    <a:pt x="154" y="26"/>
                  </a:cubicBezTo>
                  <a:cubicBezTo>
                    <a:pt x="154" y="29"/>
                    <a:pt x="154" y="29"/>
                    <a:pt x="154" y="29"/>
                  </a:cubicBezTo>
                  <a:cubicBezTo>
                    <a:pt x="157" y="29"/>
                    <a:pt x="157" y="29"/>
                    <a:pt x="157" y="29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4" y="8"/>
                    <a:pt x="154" y="8"/>
                    <a:pt x="154" y="8"/>
                  </a:cubicBezTo>
                  <a:lnTo>
                    <a:pt x="154" y="19"/>
                  </a:lnTo>
                  <a:close/>
                  <a:moveTo>
                    <a:pt x="392" y="9"/>
                  </a:moveTo>
                  <a:cubicBezTo>
                    <a:pt x="391" y="8"/>
                    <a:pt x="389" y="7"/>
                    <a:pt x="387" y="7"/>
                  </a:cubicBezTo>
                  <a:cubicBezTo>
                    <a:pt x="384" y="7"/>
                    <a:pt x="382" y="9"/>
                    <a:pt x="381" y="11"/>
                  </a:cubicBezTo>
                  <a:cubicBezTo>
                    <a:pt x="380" y="10"/>
                    <a:pt x="379" y="9"/>
                    <a:pt x="378" y="8"/>
                  </a:cubicBezTo>
                  <a:cubicBezTo>
                    <a:pt x="377" y="8"/>
                    <a:pt x="376" y="7"/>
                    <a:pt x="375" y="7"/>
                  </a:cubicBezTo>
                  <a:cubicBezTo>
                    <a:pt x="373" y="7"/>
                    <a:pt x="372" y="8"/>
                    <a:pt x="371" y="8"/>
                  </a:cubicBezTo>
                  <a:cubicBezTo>
                    <a:pt x="370" y="9"/>
                    <a:pt x="369" y="10"/>
                    <a:pt x="368" y="11"/>
                  </a:cubicBezTo>
                  <a:cubicBezTo>
                    <a:pt x="368" y="8"/>
                    <a:pt x="368" y="8"/>
                    <a:pt x="368" y="8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5" y="29"/>
                    <a:pt x="365" y="29"/>
                    <a:pt x="365" y="29"/>
                  </a:cubicBezTo>
                  <a:cubicBezTo>
                    <a:pt x="369" y="29"/>
                    <a:pt x="369" y="29"/>
                    <a:pt x="369" y="29"/>
                  </a:cubicBezTo>
                  <a:cubicBezTo>
                    <a:pt x="369" y="18"/>
                    <a:pt x="369" y="18"/>
                    <a:pt x="369" y="18"/>
                  </a:cubicBezTo>
                  <a:cubicBezTo>
                    <a:pt x="369" y="16"/>
                    <a:pt x="369" y="15"/>
                    <a:pt x="369" y="14"/>
                  </a:cubicBezTo>
                  <a:cubicBezTo>
                    <a:pt x="370" y="13"/>
                    <a:pt x="370" y="12"/>
                    <a:pt x="371" y="11"/>
                  </a:cubicBezTo>
                  <a:cubicBezTo>
                    <a:pt x="372" y="11"/>
                    <a:pt x="373" y="10"/>
                    <a:pt x="374" y="10"/>
                  </a:cubicBezTo>
                  <a:cubicBezTo>
                    <a:pt x="375" y="10"/>
                    <a:pt x="376" y="11"/>
                    <a:pt x="377" y="12"/>
                  </a:cubicBezTo>
                  <a:cubicBezTo>
                    <a:pt x="377" y="12"/>
                    <a:pt x="378" y="14"/>
                    <a:pt x="378" y="15"/>
                  </a:cubicBezTo>
                  <a:cubicBezTo>
                    <a:pt x="378" y="29"/>
                    <a:pt x="378" y="29"/>
                    <a:pt x="378" y="29"/>
                  </a:cubicBezTo>
                  <a:cubicBezTo>
                    <a:pt x="381" y="29"/>
                    <a:pt x="381" y="29"/>
                    <a:pt x="381" y="29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1" y="14"/>
                    <a:pt x="382" y="13"/>
                    <a:pt x="383" y="12"/>
                  </a:cubicBezTo>
                  <a:cubicBezTo>
                    <a:pt x="384" y="11"/>
                    <a:pt x="385" y="10"/>
                    <a:pt x="386" y="10"/>
                  </a:cubicBezTo>
                  <a:cubicBezTo>
                    <a:pt x="387" y="10"/>
                    <a:pt x="388" y="11"/>
                    <a:pt x="388" y="11"/>
                  </a:cubicBezTo>
                  <a:cubicBezTo>
                    <a:pt x="389" y="11"/>
                    <a:pt x="389" y="12"/>
                    <a:pt x="390" y="13"/>
                  </a:cubicBezTo>
                  <a:cubicBezTo>
                    <a:pt x="390" y="13"/>
                    <a:pt x="390" y="14"/>
                    <a:pt x="390" y="16"/>
                  </a:cubicBezTo>
                  <a:cubicBezTo>
                    <a:pt x="390" y="29"/>
                    <a:pt x="390" y="29"/>
                    <a:pt x="390" y="29"/>
                  </a:cubicBezTo>
                  <a:cubicBezTo>
                    <a:pt x="393" y="29"/>
                    <a:pt x="393" y="29"/>
                    <a:pt x="393" y="29"/>
                  </a:cubicBezTo>
                  <a:cubicBezTo>
                    <a:pt x="393" y="14"/>
                    <a:pt x="393" y="14"/>
                    <a:pt x="393" y="14"/>
                  </a:cubicBezTo>
                  <a:cubicBezTo>
                    <a:pt x="393" y="12"/>
                    <a:pt x="393" y="10"/>
                    <a:pt x="392" y="9"/>
                  </a:cubicBezTo>
                  <a:close/>
                  <a:moveTo>
                    <a:pt x="51" y="20"/>
                  </a:moveTo>
                  <a:cubicBezTo>
                    <a:pt x="50" y="24"/>
                    <a:pt x="50" y="24"/>
                    <a:pt x="50" y="24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3"/>
                    <a:pt x="37" y="24"/>
                    <a:pt x="37" y="24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4" y="8"/>
                    <a:pt x="54" y="8"/>
                    <a:pt x="54" y="8"/>
                  </a:cubicBezTo>
                  <a:lnTo>
                    <a:pt x="51" y="20"/>
                  </a:lnTo>
                  <a:close/>
                  <a:moveTo>
                    <a:pt x="22" y="20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3"/>
                    <a:pt x="9" y="24"/>
                    <a:pt x="9" y="2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5" y="8"/>
                    <a:pt x="25" y="8"/>
                    <a:pt x="25" y="8"/>
                  </a:cubicBezTo>
                  <a:lnTo>
                    <a:pt x="22" y="20"/>
                  </a:lnTo>
                  <a:close/>
                  <a:moveTo>
                    <a:pt x="88" y="29"/>
                  </a:moveTo>
                  <a:cubicBezTo>
                    <a:pt x="92" y="29"/>
                    <a:pt x="92" y="29"/>
                    <a:pt x="92" y="2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88" y="25"/>
                    <a:pt x="88" y="25"/>
                    <a:pt x="88" y="25"/>
                  </a:cubicBezTo>
                  <a:lnTo>
                    <a:pt x="88" y="29"/>
                  </a:lnTo>
                  <a:close/>
                  <a:moveTo>
                    <a:pt x="80" y="20"/>
                  </a:moveTo>
                  <a:cubicBezTo>
                    <a:pt x="78" y="24"/>
                    <a:pt x="78" y="24"/>
                    <a:pt x="78" y="24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7" y="23"/>
                    <a:pt x="66" y="24"/>
                    <a:pt x="66" y="24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3" y="8"/>
                    <a:pt x="83" y="8"/>
                    <a:pt x="83" y="8"/>
                  </a:cubicBezTo>
                  <a:lnTo>
                    <a:pt x="80" y="20"/>
                  </a:lnTo>
                  <a:close/>
                  <a:moveTo>
                    <a:pt x="214" y="7"/>
                  </a:moveTo>
                  <a:cubicBezTo>
                    <a:pt x="211" y="7"/>
                    <a:pt x="208" y="8"/>
                    <a:pt x="207" y="10"/>
                  </a:cubicBezTo>
                  <a:cubicBezTo>
                    <a:pt x="205" y="12"/>
                    <a:pt x="204" y="15"/>
                    <a:pt x="204" y="18"/>
                  </a:cubicBezTo>
                  <a:cubicBezTo>
                    <a:pt x="204" y="22"/>
                    <a:pt x="205" y="24"/>
                    <a:pt x="207" y="26"/>
                  </a:cubicBezTo>
                  <a:cubicBezTo>
                    <a:pt x="208" y="28"/>
                    <a:pt x="211" y="29"/>
                    <a:pt x="214" y="29"/>
                  </a:cubicBezTo>
                  <a:cubicBezTo>
                    <a:pt x="216" y="29"/>
                    <a:pt x="218" y="29"/>
                    <a:pt x="220" y="27"/>
                  </a:cubicBezTo>
                  <a:cubicBezTo>
                    <a:pt x="221" y="26"/>
                    <a:pt x="222" y="25"/>
                    <a:pt x="223" y="22"/>
                  </a:cubicBezTo>
                  <a:cubicBezTo>
                    <a:pt x="219" y="22"/>
                    <a:pt x="219" y="22"/>
                    <a:pt x="219" y="22"/>
                  </a:cubicBezTo>
                  <a:cubicBezTo>
                    <a:pt x="219" y="23"/>
                    <a:pt x="218" y="25"/>
                    <a:pt x="217" y="25"/>
                  </a:cubicBezTo>
                  <a:cubicBezTo>
                    <a:pt x="216" y="26"/>
                    <a:pt x="215" y="26"/>
                    <a:pt x="214" y="26"/>
                  </a:cubicBezTo>
                  <a:cubicBezTo>
                    <a:pt x="212" y="26"/>
                    <a:pt x="211" y="26"/>
                    <a:pt x="210" y="24"/>
                  </a:cubicBezTo>
                  <a:cubicBezTo>
                    <a:pt x="208" y="23"/>
                    <a:pt x="208" y="21"/>
                    <a:pt x="208" y="19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23" y="19"/>
                    <a:pt x="223" y="18"/>
                    <a:pt x="223" y="18"/>
                  </a:cubicBezTo>
                  <a:cubicBezTo>
                    <a:pt x="223" y="15"/>
                    <a:pt x="222" y="12"/>
                    <a:pt x="220" y="10"/>
                  </a:cubicBezTo>
                  <a:cubicBezTo>
                    <a:pt x="219" y="8"/>
                    <a:pt x="216" y="7"/>
                    <a:pt x="214" y="7"/>
                  </a:cubicBezTo>
                  <a:close/>
                  <a:moveTo>
                    <a:pt x="208" y="16"/>
                  </a:moveTo>
                  <a:cubicBezTo>
                    <a:pt x="208" y="14"/>
                    <a:pt x="209" y="13"/>
                    <a:pt x="210" y="12"/>
                  </a:cubicBezTo>
                  <a:cubicBezTo>
                    <a:pt x="211" y="11"/>
                    <a:pt x="212" y="10"/>
                    <a:pt x="214" y="10"/>
                  </a:cubicBezTo>
                  <a:cubicBezTo>
                    <a:pt x="215" y="10"/>
                    <a:pt x="217" y="11"/>
                    <a:pt x="218" y="12"/>
                  </a:cubicBezTo>
                  <a:cubicBezTo>
                    <a:pt x="219" y="13"/>
                    <a:pt x="219" y="15"/>
                    <a:pt x="219" y="16"/>
                  </a:cubicBezTo>
                  <a:lnTo>
                    <a:pt x="208" y="16"/>
                  </a:lnTo>
                  <a:close/>
                  <a:moveTo>
                    <a:pt x="285" y="26"/>
                  </a:moveTo>
                  <a:cubicBezTo>
                    <a:pt x="284" y="26"/>
                    <a:pt x="284" y="26"/>
                    <a:pt x="283" y="25"/>
                  </a:cubicBezTo>
                  <a:cubicBezTo>
                    <a:pt x="283" y="25"/>
                    <a:pt x="283" y="25"/>
                    <a:pt x="283" y="25"/>
                  </a:cubicBezTo>
                  <a:cubicBezTo>
                    <a:pt x="283" y="24"/>
                    <a:pt x="283" y="24"/>
                    <a:pt x="283" y="23"/>
                  </a:cubicBezTo>
                  <a:cubicBezTo>
                    <a:pt x="283" y="11"/>
                    <a:pt x="283" y="11"/>
                    <a:pt x="283" y="11"/>
                  </a:cubicBezTo>
                  <a:cubicBezTo>
                    <a:pt x="286" y="11"/>
                    <a:pt x="286" y="11"/>
                    <a:pt x="286" y="11"/>
                  </a:cubicBezTo>
                  <a:cubicBezTo>
                    <a:pt x="286" y="8"/>
                    <a:pt x="286" y="8"/>
                    <a:pt x="286" y="8"/>
                  </a:cubicBezTo>
                  <a:cubicBezTo>
                    <a:pt x="283" y="8"/>
                    <a:pt x="283" y="8"/>
                    <a:pt x="283" y="8"/>
                  </a:cubicBezTo>
                  <a:cubicBezTo>
                    <a:pt x="283" y="1"/>
                    <a:pt x="283" y="1"/>
                    <a:pt x="283" y="1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79" y="8"/>
                    <a:pt x="279" y="8"/>
                    <a:pt x="279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79" y="25"/>
                    <a:pt x="279" y="26"/>
                    <a:pt x="280" y="27"/>
                  </a:cubicBezTo>
                  <a:cubicBezTo>
                    <a:pt x="280" y="27"/>
                    <a:pt x="280" y="28"/>
                    <a:pt x="281" y="28"/>
                  </a:cubicBezTo>
                  <a:cubicBezTo>
                    <a:pt x="282" y="29"/>
                    <a:pt x="283" y="29"/>
                    <a:pt x="284" y="29"/>
                  </a:cubicBezTo>
                  <a:cubicBezTo>
                    <a:pt x="285" y="29"/>
                    <a:pt x="286" y="29"/>
                    <a:pt x="287" y="29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6"/>
                    <a:pt x="285" y="26"/>
                    <a:pt x="285" y="26"/>
                  </a:cubicBezTo>
                  <a:close/>
                  <a:moveTo>
                    <a:pt x="335" y="25"/>
                  </a:moveTo>
                  <a:cubicBezTo>
                    <a:pt x="334" y="26"/>
                    <a:pt x="333" y="26"/>
                    <a:pt x="331" y="26"/>
                  </a:cubicBezTo>
                  <a:cubicBezTo>
                    <a:pt x="330" y="26"/>
                    <a:pt x="328" y="26"/>
                    <a:pt x="327" y="24"/>
                  </a:cubicBezTo>
                  <a:cubicBezTo>
                    <a:pt x="326" y="23"/>
                    <a:pt x="326" y="21"/>
                    <a:pt x="326" y="18"/>
                  </a:cubicBezTo>
                  <a:cubicBezTo>
                    <a:pt x="326" y="16"/>
                    <a:pt x="326" y="14"/>
                    <a:pt x="327" y="12"/>
                  </a:cubicBezTo>
                  <a:cubicBezTo>
                    <a:pt x="328" y="11"/>
                    <a:pt x="330" y="10"/>
                    <a:pt x="332" y="10"/>
                  </a:cubicBezTo>
                  <a:cubicBezTo>
                    <a:pt x="333" y="10"/>
                    <a:pt x="334" y="11"/>
                    <a:pt x="335" y="11"/>
                  </a:cubicBezTo>
                  <a:cubicBezTo>
                    <a:pt x="335" y="12"/>
                    <a:pt x="336" y="13"/>
                    <a:pt x="336" y="15"/>
                  </a:cubicBezTo>
                  <a:cubicBezTo>
                    <a:pt x="340" y="14"/>
                    <a:pt x="340" y="14"/>
                    <a:pt x="340" y="14"/>
                  </a:cubicBezTo>
                  <a:cubicBezTo>
                    <a:pt x="339" y="12"/>
                    <a:pt x="338" y="10"/>
                    <a:pt x="337" y="9"/>
                  </a:cubicBezTo>
                  <a:cubicBezTo>
                    <a:pt x="335" y="8"/>
                    <a:pt x="334" y="7"/>
                    <a:pt x="331" y="7"/>
                  </a:cubicBezTo>
                  <a:cubicBezTo>
                    <a:pt x="330" y="7"/>
                    <a:pt x="328" y="8"/>
                    <a:pt x="326" y="9"/>
                  </a:cubicBezTo>
                  <a:cubicBezTo>
                    <a:pt x="325" y="10"/>
                    <a:pt x="324" y="11"/>
                    <a:pt x="323" y="12"/>
                  </a:cubicBezTo>
                  <a:cubicBezTo>
                    <a:pt x="322" y="14"/>
                    <a:pt x="322" y="16"/>
                    <a:pt x="322" y="18"/>
                  </a:cubicBezTo>
                  <a:cubicBezTo>
                    <a:pt x="322" y="22"/>
                    <a:pt x="323" y="24"/>
                    <a:pt x="325" y="26"/>
                  </a:cubicBezTo>
                  <a:cubicBezTo>
                    <a:pt x="326" y="28"/>
                    <a:pt x="329" y="29"/>
                    <a:pt x="331" y="29"/>
                  </a:cubicBezTo>
                  <a:cubicBezTo>
                    <a:pt x="334" y="29"/>
                    <a:pt x="336" y="28"/>
                    <a:pt x="337" y="27"/>
                  </a:cubicBezTo>
                  <a:cubicBezTo>
                    <a:pt x="339" y="26"/>
                    <a:pt x="340" y="24"/>
                    <a:pt x="340" y="22"/>
                  </a:cubicBezTo>
                  <a:cubicBezTo>
                    <a:pt x="337" y="21"/>
                    <a:pt x="337" y="21"/>
                    <a:pt x="337" y="21"/>
                  </a:cubicBezTo>
                  <a:cubicBezTo>
                    <a:pt x="336" y="23"/>
                    <a:pt x="336" y="24"/>
                    <a:pt x="335" y="25"/>
                  </a:cubicBezTo>
                  <a:close/>
                  <a:moveTo>
                    <a:pt x="298" y="7"/>
                  </a:moveTo>
                  <a:cubicBezTo>
                    <a:pt x="295" y="7"/>
                    <a:pt x="293" y="8"/>
                    <a:pt x="291" y="10"/>
                  </a:cubicBezTo>
                  <a:cubicBezTo>
                    <a:pt x="289" y="12"/>
                    <a:pt x="288" y="15"/>
                    <a:pt x="288" y="18"/>
                  </a:cubicBezTo>
                  <a:cubicBezTo>
                    <a:pt x="288" y="22"/>
                    <a:pt x="289" y="24"/>
                    <a:pt x="291" y="26"/>
                  </a:cubicBezTo>
                  <a:cubicBezTo>
                    <a:pt x="293" y="28"/>
                    <a:pt x="295" y="29"/>
                    <a:pt x="298" y="29"/>
                  </a:cubicBezTo>
                  <a:cubicBezTo>
                    <a:pt x="301" y="29"/>
                    <a:pt x="303" y="29"/>
                    <a:pt x="304" y="27"/>
                  </a:cubicBezTo>
                  <a:cubicBezTo>
                    <a:pt x="306" y="26"/>
                    <a:pt x="307" y="25"/>
                    <a:pt x="307" y="22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303" y="23"/>
                    <a:pt x="303" y="25"/>
                    <a:pt x="302" y="25"/>
                  </a:cubicBezTo>
                  <a:cubicBezTo>
                    <a:pt x="301" y="26"/>
                    <a:pt x="300" y="26"/>
                    <a:pt x="298" y="26"/>
                  </a:cubicBezTo>
                  <a:cubicBezTo>
                    <a:pt x="297" y="26"/>
                    <a:pt x="295" y="26"/>
                    <a:pt x="294" y="24"/>
                  </a:cubicBezTo>
                  <a:cubicBezTo>
                    <a:pt x="293" y="23"/>
                    <a:pt x="292" y="21"/>
                    <a:pt x="292" y="19"/>
                  </a:cubicBezTo>
                  <a:cubicBezTo>
                    <a:pt x="308" y="19"/>
                    <a:pt x="308" y="19"/>
                    <a:pt x="308" y="19"/>
                  </a:cubicBezTo>
                  <a:cubicBezTo>
                    <a:pt x="308" y="19"/>
                    <a:pt x="308" y="18"/>
                    <a:pt x="308" y="18"/>
                  </a:cubicBezTo>
                  <a:cubicBezTo>
                    <a:pt x="308" y="15"/>
                    <a:pt x="307" y="12"/>
                    <a:pt x="305" y="10"/>
                  </a:cubicBezTo>
                  <a:cubicBezTo>
                    <a:pt x="303" y="8"/>
                    <a:pt x="301" y="7"/>
                    <a:pt x="298" y="7"/>
                  </a:cubicBezTo>
                  <a:close/>
                  <a:moveTo>
                    <a:pt x="292" y="16"/>
                  </a:moveTo>
                  <a:cubicBezTo>
                    <a:pt x="292" y="14"/>
                    <a:pt x="293" y="13"/>
                    <a:pt x="294" y="12"/>
                  </a:cubicBezTo>
                  <a:cubicBezTo>
                    <a:pt x="295" y="11"/>
                    <a:pt x="297" y="10"/>
                    <a:pt x="298" y="10"/>
                  </a:cubicBezTo>
                  <a:cubicBezTo>
                    <a:pt x="300" y="10"/>
                    <a:pt x="301" y="11"/>
                    <a:pt x="303" y="12"/>
                  </a:cubicBezTo>
                  <a:cubicBezTo>
                    <a:pt x="303" y="13"/>
                    <a:pt x="304" y="15"/>
                    <a:pt x="304" y="16"/>
                  </a:cubicBezTo>
                  <a:lnTo>
                    <a:pt x="292" y="16"/>
                  </a:lnTo>
                  <a:close/>
                  <a:moveTo>
                    <a:pt x="270" y="4"/>
                  </a:moveTo>
                  <a:cubicBezTo>
                    <a:pt x="273" y="4"/>
                    <a:pt x="273" y="4"/>
                    <a:pt x="273" y="4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70" y="4"/>
                  </a:lnTo>
                  <a:close/>
                  <a:moveTo>
                    <a:pt x="351" y="7"/>
                  </a:moveTo>
                  <a:cubicBezTo>
                    <a:pt x="349" y="7"/>
                    <a:pt x="347" y="8"/>
                    <a:pt x="345" y="10"/>
                  </a:cubicBezTo>
                  <a:cubicBezTo>
                    <a:pt x="343" y="12"/>
                    <a:pt x="342" y="14"/>
                    <a:pt x="342" y="18"/>
                  </a:cubicBezTo>
                  <a:cubicBezTo>
                    <a:pt x="342" y="22"/>
                    <a:pt x="343" y="24"/>
                    <a:pt x="344" y="26"/>
                  </a:cubicBezTo>
                  <a:cubicBezTo>
                    <a:pt x="346" y="28"/>
                    <a:pt x="349" y="29"/>
                    <a:pt x="351" y="29"/>
                  </a:cubicBezTo>
                  <a:cubicBezTo>
                    <a:pt x="353" y="29"/>
                    <a:pt x="355" y="29"/>
                    <a:pt x="356" y="28"/>
                  </a:cubicBezTo>
                  <a:cubicBezTo>
                    <a:pt x="358" y="27"/>
                    <a:pt x="359" y="26"/>
                    <a:pt x="360" y="24"/>
                  </a:cubicBezTo>
                  <a:cubicBezTo>
                    <a:pt x="361" y="23"/>
                    <a:pt x="361" y="21"/>
                    <a:pt x="361" y="18"/>
                  </a:cubicBezTo>
                  <a:cubicBezTo>
                    <a:pt x="361" y="15"/>
                    <a:pt x="360" y="12"/>
                    <a:pt x="358" y="10"/>
                  </a:cubicBezTo>
                  <a:cubicBezTo>
                    <a:pt x="357" y="8"/>
                    <a:pt x="354" y="7"/>
                    <a:pt x="351" y="7"/>
                  </a:cubicBezTo>
                  <a:close/>
                  <a:moveTo>
                    <a:pt x="356" y="24"/>
                  </a:moveTo>
                  <a:cubicBezTo>
                    <a:pt x="355" y="26"/>
                    <a:pt x="353" y="26"/>
                    <a:pt x="351" y="26"/>
                  </a:cubicBezTo>
                  <a:cubicBezTo>
                    <a:pt x="350" y="26"/>
                    <a:pt x="348" y="26"/>
                    <a:pt x="347" y="24"/>
                  </a:cubicBezTo>
                  <a:cubicBezTo>
                    <a:pt x="346" y="23"/>
                    <a:pt x="345" y="21"/>
                    <a:pt x="345" y="18"/>
                  </a:cubicBezTo>
                  <a:cubicBezTo>
                    <a:pt x="345" y="16"/>
                    <a:pt x="346" y="14"/>
                    <a:pt x="347" y="12"/>
                  </a:cubicBezTo>
                  <a:cubicBezTo>
                    <a:pt x="348" y="11"/>
                    <a:pt x="350" y="10"/>
                    <a:pt x="351" y="10"/>
                  </a:cubicBezTo>
                  <a:cubicBezTo>
                    <a:pt x="353" y="10"/>
                    <a:pt x="355" y="11"/>
                    <a:pt x="356" y="12"/>
                  </a:cubicBezTo>
                  <a:cubicBezTo>
                    <a:pt x="357" y="14"/>
                    <a:pt x="358" y="16"/>
                    <a:pt x="358" y="18"/>
                  </a:cubicBezTo>
                  <a:cubicBezTo>
                    <a:pt x="358" y="21"/>
                    <a:pt x="357" y="23"/>
                    <a:pt x="356" y="24"/>
                  </a:cubicBezTo>
                  <a:close/>
                  <a:moveTo>
                    <a:pt x="243" y="10"/>
                  </a:moveTo>
                  <a:cubicBezTo>
                    <a:pt x="242" y="9"/>
                    <a:pt x="241" y="9"/>
                    <a:pt x="240" y="8"/>
                  </a:cubicBezTo>
                  <a:cubicBezTo>
                    <a:pt x="239" y="8"/>
                    <a:pt x="238" y="7"/>
                    <a:pt x="237" y="7"/>
                  </a:cubicBezTo>
                  <a:cubicBezTo>
                    <a:pt x="234" y="7"/>
                    <a:pt x="232" y="8"/>
                    <a:pt x="231" y="10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31" y="29"/>
                    <a:pt x="231" y="29"/>
                    <a:pt x="231" y="29"/>
                  </a:cubicBezTo>
                  <a:cubicBezTo>
                    <a:pt x="231" y="26"/>
                    <a:pt x="231" y="26"/>
                    <a:pt x="231" y="26"/>
                  </a:cubicBezTo>
                  <a:cubicBezTo>
                    <a:pt x="232" y="28"/>
                    <a:pt x="234" y="29"/>
                    <a:pt x="236" y="29"/>
                  </a:cubicBezTo>
                  <a:cubicBezTo>
                    <a:pt x="239" y="29"/>
                    <a:pt x="241" y="28"/>
                    <a:pt x="243" y="26"/>
                  </a:cubicBezTo>
                  <a:cubicBezTo>
                    <a:pt x="244" y="24"/>
                    <a:pt x="245" y="22"/>
                    <a:pt x="245" y="18"/>
                  </a:cubicBezTo>
                  <a:cubicBezTo>
                    <a:pt x="245" y="16"/>
                    <a:pt x="245" y="15"/>
                    <a:pt x="245" y="14"/>
                  </a:cubicBezTo>
                  <a:cubicBezTo>
                    <a:pt x="244" y="12"/>
                    <a:pt x="244" y="11"/>
                    <a:pt x="243" y="10"/>
                  </a:cubicBezTo>
                  <a:close/>
                  <a:moveTo>
                    <a:pt x="240" y="24"/>
                  </a:moveTo>
                  <a:cubicBezTo>
                    <a:pt x="239" y="26"/>
                    <a:pt x="238" y="26"/>
                    <a:pt x="236" y="26"/>
                  </a:cubicBezTo>
                  <a:cubicBezTo>
                    <a:pt x="234" y="26"/>
                    <a:pt x="233" y="25"/>
                    <a:pt x="232" y="24"/>
                  </a:cubicBezTo>
                  <a:cubicBezTo>
                    <a:pt x="231" y="22"/>
                    <a:pt x="231" y="21"/>
                    <a:pt x="231" y="18"/>
                  </a:cubicBezTo>
                  <a:cubicBezTo>
                    <a:pt x="231" y="16"/>
                    <a:pt x="231" y="14"/>
                    <a:pt x="232" y="12"/>
                  </a:cubicBezTo>
                  <a:cubicBezTo>
                    <a:pt x="233" y="11"/>
                    <a:pt x="235" y="10"/>
                    <a:pt x="236" y="10"/>
                  </a:cubicBezTo>
                  <a:cubicBezTo>
                    <a:pt x="238" y="10"/>
                    <a:pt x="239" y="11"/>
                    <a:pt x="240" y="12"/>
                  </a:cubicBezTo>
                  <a:cubicBezTo>
                    <a:pt x="241" y="14"/>
                    <a:pt x="242" y="16"/>
                    <a:pt x="242" y="18"/>
                  </a:cubicBezTo>
                  <a:cubicBezTo>
                    <a:pt x="242" y="21"/>
                    <a:pt x="241" y="23"/>
                    <a:pt x="240" y="24"/>
                  </a:cubicBezTo>
                  <a:close/>
                  <a:moveTo>
                    <a:pt x="270" y="29"/>
                  </a:moveTo>
                  <a:cubicBezTo>
                    <a:pt x="273" y="29"/>
                    <a:pt x="273" y="29"/>
                    <a:pt x="273" y="29"/>
                  </a:cubicBezTo>
                  <a:cubicBezTo>
                    <a:pt x="273" y="8"/>
                    <a:pt x="273" y="8"/>
                    <a:pt x="273" y="8"/>
                  </a:cubicBezTo>
                  <a:cubicBezTo>
                    <a:pt x="270" y="8"/>
                    <a:pt x="270" y="8"/>
                    <a:pt x="270" y="8"/>
                  </a:cubicBezTo>
                  <a:lnTo>
                    <a:pt x="270" y="29"/>
                  </a:lnTo>
                  <a:close/>
                  <a:moveTo>
                    <a:pt x="313" y="29"/>
                  </a:moveTo>
                  <a:cubicBezTo>
                    <a:pt x="317" y="29"/>
                    <a:pt x="317" y="29"/>
                    <a:pt x="317" y="29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3" y="25"/>
                    <a:pt x="313" y="25"/>
                    <a:pt x="313" y="25"/>
                  </a:cubicBezTo>
                  <a:lnTo>
                    <a:pt x="313" y="29"/>
                  </a:lnTo>
                  <a:close/>
                  <a:moveTo>
                    <a:pt x="262" y="18"/>
                  </a:moveTo>
                  <a:cubicBezTo>
                    <a:pt x="261" y="17"/>
                    <a:pt x="260" y="17"/>
                    <a:pt x="257" y="16"/>
                  </a:cubicBezTo>
                  <a:cubicBezTo>
                    <a:pt x="255" y="16"/>
                    <a:pt x="254" y="15"/>
                    <a:pt x="254" y="15"/>
                  </a:cubicBezTo>
                  <a:cubicBezTo>
                    <a:pt x="253" y="15"/>
                    <a:pt x="253" y="15"/>
                    <a:pt x="253" y="14"/>
                  </a:cubicBezTo>
                  <a:cubicBezTo>
                    <a:pt x="252" y="14"/>
                    <a:pt x="252" y="13"/>
                    <a:pt x="252" y="13"/>
                  </a:cubicBezTo>
                  <a:cubicBezTo>
                    <a:pt x="252" y="12"/>
                    <a:pt x="253" y="12"/>
                    <a:pt x="253" y="11"/>
                  </a:cubicBezTo>
                  <a:cubicBezTo>
                    <a:pt x="254" y="11"/>
                    <a:pt x="255" y="10"/>
                    <a:pt x="257" y="10"/>
                  </a:cubicBezTo>
                  <a:cubicBezTo>
                    <a:pt x="258" y="10"/>
                    <a:pt x="259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5" y="13"/>
                    <a:pt x="265" y="13"/>
                    <a:pt x="265" y="13"/>
                  </a:cubicBezTo>
                  <a:cubicBezTo>
                    <a:pt x="264" y="12"/>
                    <a:pt x="264" y="11"/>
                    <a:pt x="263" y="10"/>
                  </a:cubicBezTo>
                  <a:cubicBezTo>
                    <a:pt x="263" y="9"/>
                    <a:pt x="262" y="9"/>
                    <a:pt x="261" y="8"/>
                  </a:cubicBezTo>
                  <a:cubicBezTo>
                    <a:pt x="260" y="8"/>
                    <a:pt x="258" y="7"/>
                    <a:pt x="256" y="7"/>
                  </a:cubicBezTo>
                  <a:cubicBezTo>
                    <a:pt x="255" y="7"/>
                    <a:pt x="254" y="8"/>
                    <a:pt x="253" y="8"/>
                  </a:cubicBezTo>
                  <a:cubicBezTo>
                    <a:pt x="252" y="8"/>
                    <a:pt x="252" y="8"/>
                    <a:pt x="251" y="9"/>
                  </a:cubicBezTo>
                  <a:cubicBezTo>
                    <a:pt x="250" y="9"/>
                    <a:pt x="250" y="10"/>
                    <a:pt x="249" y="11"/>
                  </a:cubicBezTo>
                  <a:cubicBezTo>
                    <a:pt x="249" y="12"/>
                    <a:pt x="249" y="12"/>
                    <a:pt x="249" y="13"/>
                  </a:cubicBezTo>
                  <a:cubicBezTo>
                    <a:pt x="249" y="14"/>
                    <a:pt x="249" y="15"/>
                    <a:pt x="250" y="16"/>
                  </a:cubicBezTo>
                  <a:cubicBezTo>
                    <a:pt x="250" y="17"/>
                    <a:pt x="251" y="18"/>
                    <a:pt x="252" y="18"/>
                  </a:cubicBezTo>
                  <a:cubicBezTo>
                    <a:pt x="253" y="19"/>
                    <a:pt x="255" y="19"/>
                    <a:pt x="257" y="20"/>
                  </a:cubicBezTo>
                  <a:cubicBezTo>
                    <a:pt x="259" y="20"/>
                    <a:pt x="260" y="21"/>
                    <a:pt x="261" y="21"/>
                  </a:cubicBezTo>
                  <a:cubicBezTo>
                    <a:pt x="262" y="22"/>
                    <a:pt x="262" y="22"/>
                    <a:pt x="262" y="23"/>
                  </a:cubicBezTo>
                  <a:cubicBezTo>
                    <a:pt x="262" y="24"/>
                    <a:pt x="261" y="25"/>
                    <a:pt x="261" y="25"/>
                  </a:cubicBezTo>
                  <a:cubicBezTo>
                    <a:pt x="260" y="26"/>
                    <a:pt x="259" y="26"/>
                    <a:pt x="257" y="26"/>
                  </a:cubicBezTo>
                  <a:cubicBezTo>
                    <a:pt x="255" y="26"/>
                    <a:pt x="254" y="26"/>
                    <a:pt x="253" y="25"/>
                  </a:cubicBezTo>
                  <a:cubicBezTo>
                    <a:pt x="252" y="24"/>
                    <a:pt x="252" y="23"/>
                    <a:pt x="252" y="22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49" y="25"/>
                    <a:pt x="250" y="26"/>
                    <a:pt x="251" y="27"/>
                  </a:cubicBezTo>
                  <a:cubicBezTo>
                    <a:pt x="252" y="29"/>
                    <a:pt x="254" y="29"/>
                    <a:pt x="257" y="29"/>
                  </a:cubicBezTo>
                  <a:cubicBezTo>
                    <a:pt x="259" y="29"/>
                    <a:pt x="260" y="29"/>
                    <a:pt x="261" y="28"/>
                  </a:cubicBezTo>
                  <a:cubicBezTo>
                    <a:pt x="263" y="28"/>
                    <a:pt x="264" y="27"/>
                    <a:pt x="264" y="26"/>
                  </a:cubicBezTo>
                  <a:cubicBezTo>
                    <a:pt x="265" y="25"/>
                    <a:pt x="265" y="24"/>
                    <a:pt x="265" y="23"/>
                  </a:cubicBezTo>
                  <a:cubicBezTo>
                    <a:pt x="265" y="21"/>
                    <a:pt x="265" y="20"/>
                    <a:pt x="265" y="20"/>
                  </a:cubicBezTo>
                  <a:cubicBezTo>
                    <a:pt x="264" y="19"/>
                    <a:pt x="263" y="18"/>
                    <a:pt x="262" y="1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1588" y="1351915"/>
            <a:ext cx="1247775" cy="2879725"/>
            <a:chOff x="4952858" y="1717675"/>
            <a:chExt cx="1016000" cy="2339975"/>
          </a:xfrm>
        </p:grpSpPr>
        <p:grpSp>
          <p:nvGrpSpPr>
            <p:cNvPr id="29" name="Group 28"/>
            <p:cNvGrpSpPr/>
            <p:nvPr userDrawn="1"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58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9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1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0" name="Group 29"/>
            <p:cNvGrpSpPr/>
            <p:nvPr userDrawn="1"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56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1" name="Group 30"/>
            <p:cNvGrpSpPr/>
            <p:nvPr userDrawn="1"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54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2" name="Group 31"/>
            <p:cNvGrpSpPr/>
            <p:nvPr userDrawn="1"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52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3" name="Group 32"/>
            <p:cNvGrpSpPr/>
            <p:nvPr userDrawn="1"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50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1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4" name="Group 33"/>
            <p:cNvGrpSpPr/>
            <p:nvPr userDrawn="1"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48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5" name="Group 34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44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5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6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7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6" name="Group 35"/>
            <p:cNvGrpSpPr/>
            <p:nvPr userDrawn="1"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40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1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2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3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7" name="Group 36"/>
            <p:cNvGrpSpPr/>
            <p:nvPr userDrawn="1"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38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9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  <p:grpSp>
        <p:nvGrpSpPr>
          <p:cNvPr id="62" name="Group 61"/>
          <p:cNvGrpSpPr/>
          <p:nvPr userDrawn="1"/>
        </p:nvGrpSpPr>
        <p:grpSpPr>
          <a:xfrm flipH="1">
            <a:off x="7896225" y="1351915"/>
            <a:ext cx="1247775" cy="2879725"/>
            <a:chOff x="4952858" y="1717675"/>
            <a:chExt cx="1016000" cy="2339975"/>
          </a:xfrm>
        </p:grpSpPr>
        <p:grpSp>
          <p:nvGrpSpPr>
            <p:cNvPr id="63" name="Group 62"/>
            <p:cNvGrpSpPr/>
            <p:nvPr userDrawn="1"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92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3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4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5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4" name="Group 63"/>
            <p:cNvGrpSpPr/>
            <p:nvPr userDrawn="1"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90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1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5" name="Group 64"/>
            <p:cNvGrpSpPr/>
            <p:nvPr userDrawn="1"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88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9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6" name="Group 65"/>
            <p:cNvGrpSpPr/>
            <p:nvPr userDrawn="1"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86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7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7" name="Group 66"/>
            <p:cNvGrpSpPr/>
            <p:nvPr userDrawn="1"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84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5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8" name="Group 67"/>
            <p:cNvGrpSpPr/>
            <p:nvPr userDrawn="1"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82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3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9" name="Group 68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78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9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0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1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0" name="Group 69"/>
            <p:cNvGrpSpPr/>
            <p:nvPr userDrawn="1"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74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5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6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7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1" name="Group 70"/>
            <p:cNvGrpSpPr/>
            <p:nvPr userDrawn="1"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72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3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702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42"/>
          <p:cNvSpPr/>
          <p:nvPr userDrawn="1"/>
        </p:nvSpPr>
        <p:spPr bwMode="auto">
          <a:xfrm>
            <a:off x="360363" y="358775"/>
            <a:ext cx="8423275" cy="6140450"/>
          </a:xfrm>
          <a:custGeom>
            <a:avLst/>
            <a:gdLst>
              <a:gd name="T0" fmla="*/ 2654 w 2654"/>
              <a:gd name="T1" fmla="*/ 1934 h 1934"/>
              <a:gd name="T2" fmla="*/ 114 w 2654"/>
              <a:gd name="T3" fmla="*/ 1934 h 1934"/>
              <a:gd name="T4" fmla="*/ 0 w 2654"/>
              <a:gd name="T5" fmla="*/ 1820 h 1934"/>
              <a:gd name="T6" fmla="*/ 0 w 2654"/>
              <a:gd name="T7" fmla="*/ 0 h 1934"/>
              <a:gd name="T8" fmla="*/ 2540 w 2654"/>
              <a:gd name="T9" fmla="*/ 0 h 1934"/>
              <a:gd name="T10" fmla="*/ 2654 w 2654"/>
              <a:gd name="T11" fmla="*/ 114 h 1934"/>
              <a:gd name="T12" fmla="*/ 2654 w 2654"/>
              <a:gd name="T13" fmla="*/ 1934 h 1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54" h="1934">
                <a:moveTo>
                  <a:pt x="2654" y="1934"/>
                </a:moveTo>
                <a:cubicBezTo>
                  <a:pt x="114" y="1934"/>
                  <a:pt x="114" y="1934"/>
                  <a:pt x="114" y="1934"/>
                </a:cubicBezTo>
                <a:cubicBezTo>
                  <a:pt x="69" y="1889"/>
                  <a:pt x="45" y="1865"/>
                  <a:pt x="0" y="1820"/>
                </a:cubicBezTo>
                <a:cubicBezTo>
                  <a:pt x="0" y="0"/>
                  <a:pt x="0" y="0"/>
                  <a:pt x="0" y="0"/>
                </a:cubicBezTo>
                <a:cubicBezTo>
                  <a:pt x="2540" y="0"/>
                  <a:pt x="2540" y="0"/>
                  <a:pt x="2540" y="0"/>
                </a:cubicBezTo>
                <a:cubicBezTo>
                  <a:pt x="2585" y="45"/>
                  <a:pt x="2609" y="69"/>
                  <a:pt x="2654" y="114"/>
                </a:cubicBezTo>
                <a:lnTo>
                  <a:pt x="2654" y="1934"/>
                </a:lnTo>
                <a:close/>
              </a:path>
            </a:pathLst>
          </a:custGeom>
          <a:solidFill>
            <a:schemeClr val="bg2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31913" y="1332802"/>
            <a:ext cx="6480175" cy="593682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331913" y="2723033"/>
            <a:ext cx="6480175" cy="0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1331913" y="1988984"/>
            <a:ext cx="6480175" cy="62443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aseline="0">
                <a:solidFill>
                  <a:schemeClr val="bg1">
                    <a:alpha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Insert Your Text Here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1331913" y="3049226"/>
            <a:ext cx="6480175" cy="22070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1300"/>
              </a:spcBef>
              <a:defRPr sz="1400" b="0">
                <a:solidFill>
                  <a:schemeClr val="bg1">
                    <a:alpha val="8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1) Insert Your Text Here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7290691" y="5787265"/>
            <a:ext cx="1242122" cy="502163"/>
            <a:chOff x="7454952" y="6141226"/>
            <a:chExt cx="1242122" cy="502163"/>
          </a:xfrm>
        </p:grpSpPr>
        <p:sp>
          <p:nvSpPr>
            <p:cNvPr id="17" name="Freeform 5"/>
            <p:cNvSpPr>
              <a:spLocks noEditPoints="1"/>
            </p:cNvSpPr>
            <p:nvPr userDrawn="1"/>
          </p:nvSpPr>
          <p:spPr bwMode="auto">
            <a:xfrm>
              <a:off x="7473551" y="6141226"/>
              <a:ext cx="1219538" cy="274994"/>
            </a:xfrm>
            <a:custGeom>
              <a:avLst/>
              <a:gdLst>
                <a:gd name="T0" fmla="*/ 49 w 386"/>
                <a:gd name="T1" fmla="*/ 21 h 86"/>
                <a:gd name="T2" fmla="*/ 69 w 386"/>
                <a:gd name="T3" fmla="*/ 86 h 86"/>
                <a:gd name="T4" fmla="*/ 89 w 386"/>
                <a:gd name="T5" fmla="*/ 21 h 86"/>
                <a:gd name="T6" fmla="*/ 76 w 386"/>
                <a:gd name="T7" fmla="*/ 66 h 86"/>
                <a:gd name="T8" fmla="*/ 64 w 386"/>
                <a:gd name="T9" fmla="*/ 72 h 86"/>
                <a:gd name="T10" fmla="*/ 64 w 386"/>
                <a:gd name="T11" fmla="*/ 14 h 86"/>
                <a:gd name="T12" fmla="*/ 76 w 386"/>
                <a:gd name="T13" fmla="*/ 20 h 86"/>
                <a:gd name="T14" fmla="*/ 122 w 386"/>
                <a:gd name="T15" fmla="*/ 72 h 86"/>
                <a:gd name="T16" fmla="*/ 110 w 386"/>
                <a:gd name="T17" fmla="*/ 66 h 86"/>
                <a:gd name="T18" fmla="*/ 97 w 386"/>
                <a:gd name="T19" fmla="*/ 65 h 86"/>
                <a:gd name="T20" fmla="*/ 131 w 386"/>
                <a:gd name="T21" fmla="*/ 81 h 86"/>
                <a:gd name="T22" fmla="*/ 124 w 386"/>
                <a:gd name="T23" fmla="*/ 1 h 86"/>
                <a:gd name="T24" fmla="*/ 14 w 386"/>
                <a:gd name="T25" fmla="*/ 1 h 86"/>
                <a:gd name="T26" fmla="*/ 17 w 386"/>
                <a:gd name="T27" fmla="*/ 85 h 86"/>
                <a:gd name="T28" fmla="*/ 47 w 386"/>
                <a:gd name="T29" fmla="*/ 1 h 86"/>
                <a:gd name="T30" fmla="*/ 272 w 386"/>
                <a:gd name="T31" fmla="*/ 0 h 86"/>
                <a:gd name="T32" fmla="*/ 252 w 386"/>
                <a:gd name="T33" fmla="*/ 65 h 86"/>
                <a:gd name="T34" fmla="*/ 287 w 386"/>
                <a:gd name="T35" fmla="*/ 80 h 86"/>
                <a:gd name="T36" fmla="*/ 287 w 386"/>
                <a:gd name="T37" fmla="*/ 5 h 86"/>
                <a:gd name="T38" fmla="*/ 277 w 386"/>
                <a:gd name="T39" fmla="*/ 72 h 86"/>
                <a:gd name="T40" fmla="*/ 265 w 386"/>
                <a:gd name="T41" fmla="*/ 66 h 86"/>
                <a:gd name="T42" fmla="*/ 272 w 386"/>
                <a:gd name="T43" fmla="*/ 12 h 86"/>
                <a:gd name="T44" fmla="*/ 279 w 386"/>
                <a:gd name="T45" fmla="*/ 66 h 86"/>
                <a:gd name="T46" fmla="*/ 299 w 386"/>
                <a:gd name="T47" fmla="*/ 21 h 86"/>
                <a:gd name="T48" fmla="*/ 319 w 386"/>
                <a:gd name="T49" fmla="*/ 86 h 86"/>
                <a:gd name="T50" fmla="*/ 339 w 386"/>
                <a:gd name="T51" fmla="*/ 38 h 86"/>
                <a:gd name="T52" fmla="*/ 326 w 386"/>
                <a:gd name="T53" fmla="*/ 50 h 86"/>
                <a:gd name="T54" fmla="*/ 319 w 386"/>
                <a:gd name="T55" fmla="*/ 74 h 86"/>
                <a:gd name="T56" fmla="*/ 313 w 386"/>
                <a:gd name="T57" fmla="*/ 20 h 86"/>
                <a:gd name="T58" fmla="*/ 324 w 386"/>
                <a:gd name="T59" fmla="*/ 14 h 86"/>
                <a:gd name="T60" fmla="*/ 339 w 386"/>
                <a:gd name="T61" fmla="*/ 29 h 86"/>
                <a:gd name="T62" fmla="*/ 319 w 386"/>
                <a:gd name="T63" fmla="*/ 0 h 86"/>
                <a:gd name="T64" fmla="*/ 351 w 386"/>
                <a:gd name="T65" fmla="*/ 5 h 86"/>
                <a:gd name="T66" fmla="*/ 351 w 386"/>
                <a:gd name="T67" fmla="*/ 80 h 86"/>
                <a:gd name="T68" fmla="*/ 386 w 386"/>
                <a:gd name="T69" fmla="*/ 65 h 86"/>
                <a:gd name="T70" fmla="*/ 373 w 386"/>
                <a:gd name="T71" fmla="*/ 66 h 86"/>
                <a:gd name="T72" fmla="*/ 361 w 386"/>
                <a:gd name="T73" fmla="*/ 72 h 86"/>
                <a:gd name="T74" fmla="*/ 361 w 386"/>
                <a:gd name="T75" fmla="*/ 14 h 86"/>
                <a:gd name="T76" fmla="*/ 373 w 386"/>
                <a:gd name="T77" fmla="*/ 20 h 86"/>
                <a:gd name="T78" fmla="*/ 185 w 386"/>
                <a:gd name="T79" fmla="*/ 62 h 86"/>
                <a:gd name="T80" fmla="*/ 185 w 386"/>
                <a:gd name="T81" fmla="*/ 27 h 86"/>
                <a:gd name="T82" fmla="*/ 165 w 386"/>
                <a:gd name="T83" fmla="*/ 1 h 86"/>
                <a:gd name="T84" fmla="*/ 159 w 386"/>
                <a:gd name="T85" fmla="*/ 85 h 86"/>
                <a:gd name="T86" fmla="*/ 170 w 386"/>
                <a:gd name="T87" fmla="*/ 53 h 86"/>
                <a:gd name="T88" fmla="*/ 172 w 386"/>
                <a:gd name="T89" fmla="*/ 79 h 86"/>
                <a:gd name="T90" fmla="*/ 173 w 386"/>
                <a:gd name="T91" fmla="*/ 85 h 86"/>
                <a:gd name="T92" fmla="*/ 185 w 386"/>
                <a:gd name="T93" fmla="*/ 75 h 86"/>
                <a:gd name="T94" fmla="*/ 164 w 386"/>
                <a:gd name="T95" fmla="*/ 39 h 86"/>
                <a:gd name="T96" fmla="*/ 165 w 386"/>
                <a:gd name="T97" fmla="*/ 13 h 86"/>
                <a:gd name="T98" fmla="*/ 172 w 386"/>
                <a:gd name="T99" fmla="*/ 30 h 86"/>
                <a:gd name="T100" fmla="*/ 212 w 386"/>
                <a:gd name="T101" fmla="*/ 85 h 86"/>
                <a:gd name="T102" fmla="*/ 225 w 386"/>
                <a:gd name="T103" fmla="*/ 7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6" h="86">
                  <a:moveTo>
                    <a:pt x="69" y="0"/>
                  </a:moveTo>
                  <a:cubicBezTo>
                    <a:pt x="63" y="0"/>
                    <a:pt x="58" y="2"/>
                    <a:pt x="54" y="5"/>
                  </a:cubicBezTo>
                  <a:cubicBezTo>
                    <a:pt x="51" y="9"/>
                    <a:pt x="49" y="14"/>
                    <a:pt x="49" y="2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72"/>
                    <a:pt x="51" y="77"/>
                    <a:pt x="54" y="80"/>
                  </a:cubicBezTo>
                  <a:cubicBezTo>
                    <a:pt x="58" y="84"/>
                    <a:pt x="63" y="86"/>
                    <a:pt x="69" y="86"/>
                  </a:cubicBezTo>
                  <a:cubicBezTo>
                    <a:pt x="76" y="86"/>
                    <a:pt x="81" y="84"/>
                    <a:pt x="84" y="80"/>
                  </a:cubicBezTo>
                  <a:cubicBezTo>
                    <a:pt x="87" y="77"/>
                    <a:pt x="89" y="72"/>
                    <a:pt x="89" y="65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9" y="14"/>
                    <a:pt x="87" y="9"/>
                    <a:pt x="84" y="5"/>
                  </a:cubicBezTo>
                  <a:cubicBezTo>
                    <a:pt x="81" y="2"/>
                    <a:pt x="76" y="0"/>
                    <a:pt x="69" y="0"/>
                  </a:cubicBezTo>
                  <a:close/>
                  <a:moveTo>
                    <a:pt x="76" y="66"/>
                  </a:moveTo>
                  <a:cubicBezTo>
                    <a:pt x="76" y="69"/>
                    <a:pt x="75" y="71"/>
                    <a:pt x="74" y="72"/>
                  </a:cubicBezTo>
                  <a:cubicBezTo>
                    <a:pt x="73" y="73"/>
                    <a:pt x="71" y="74"/>
                    <a:pt x="69" y="74"/>
                  </a:cubicBezTo>
                  <a:cubicBezTo>
                    <a:pt x="67" y="74"/>
                    <a:pt x="65" y="73"/>
                    <a:pt x="64" y="72"/>
                  </a:cubicBezTo>
                  <a:cubicBezTo>
                    <a:pt x="63" y="71"/>
                    <a:pt x="62" y="69"/>
                    <a:pt x="62" y="66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7"/>
                    <a:pt x="63" y="15"/>
                    <a:pt x="64" y="14"/>
                  </a:cubicBezTo>
                  <a:cubicBezTo>
                    <a:pt x="65" y="13"/>
                    <a:pt x="67" y="12"/>
                    <a:pt x="69" y="12"/>
                  </a:cubicBezTo>
                  <a:cubicBezTo>
                    <a:pt x="71" y="12"/>
                    <a:pt x="73" y="13"/>
                    <a:pt x="74" y="14"/>
                  </a:cubicBezTo>
                  <a:cubicBezTo>
                    <a:pt x="75" y="15"/>
                    <a:pt x="76" y="17"/>
                    <a:pt x="76" y="20"/>
                  </a:cubicBezTo>
                  <a:lnTo>
                    <a:pt x="76" y="66"/>
                  </a:lnTo>
                  <a:close/>
                  <a:moveTo>
                    <a:pt x="124" y="66"/>
                  </a:moveTo>
                  <a:cubicBezTo>
                    <a:pt x="124" y="69"/>
                    <a:pt x="123" y="71"/>
                    <a:pt x="122" y="72"/>
                  </a:cubicBezTo>
                  <a:cubicBezTo>
                    <a:pt x="121" y="73"/>
                    <a:pt x="119" y="74"/>
                    <a:pt x="117" y="74"/>
                  </a:cubicBezTo>
                  <a:cubicBezTo>
                    <a:pt x="115" y="74"/>
                    <a:pt x="113" y="73"/>
                    <a:pt x="112" y="72"/>
                  </a:cubicBezTo>
                  <a:cubicBezTo>
                    <a:pt x="111" y="71"/>
                    <a:pt x="110" y="69"/>
                    <a:pt x="110" y="66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72"/>
                    <a:pt x="99" y="77"/>
                    <a:pt x="102" y="81"/>
                  </a:cubicBezTo>
                  <a:cubicBezTo>
                    <a:pt x="105" y="84"/>
                    <a:pt x="110" y="86"/>
                    <a:pt x="117" y="86"/>
                  </a:cubicBezTo>
                  <a:cubicBezTo>
                    <a:pt x="123" y="86"/>
                    <a:pt x="128" y="84"/>
                    <a:pt x="131" y="81"/>
                  </a:cubicBezTo>
                  <a:cubicBezTo>
                    <a:pt x="135" y="77"/>
                    <a:pt x="136" y="72"/>
                    <a:pt x="136" y="65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24" y="1"/>
                    <a:pt x="124" y="1"/>
                    <a:pt x="124" y="1"/>
                  </a:cubicBezTo>
                  <a:lnTo>
                    <a:pt x="124" y="66"/>
                  </a:lnTo>
                  <a:close/>
                  <a:moveTo>
                    <a:pt x="24" y="39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30" y="85"/>
                    <a:pt x="30" y="85"/>
                    <a:pt x="30" y="85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24" y="39"/>
                  </a:lnTo>
                  <a:close/>
                  <a:moveTo>
                    <a:pt x="272" y="0"/>
                  </a:moveTo>
                  <a:cubicBezTo>
                    <a:pt x="265" y="0"/>
                    <a:pt x="260" y="2"/>
                    <a:pt x="257" y="5"/>
                  </a:cubicBezTo>
                  <a:cubicBezTo>
                    <a:pt x="254" y="9"/>
                    <a:pt x="252" y="14"/>
                    <a:pt x="252" y="21"/>
                  </a:cubicBezTo>
                  <a:cubicBezTo>
                    <a:pt x="252" y="65"/>
                    <a:pt x="252" y="65"/>
                    <a:pt x="252" y="65"/>
                  </a:cubicBezTo>
                  <a:cubicBezTo>
                    <a:pt x="252" y="72"/>
                    <a:pt x="254" y="77"/>
                    <a:pt x="257" y="80"/>
                  </a:cubicBezTo>
                  <a:cubicBezTo>
                    <a:pt x="260" y="84"/>
                    <a:pt x="265" y="86"/>
                    <a:pt x="272" y="86"/>
                  </a:cubicBezTo>
                  <a:cubicBezTo>
                    <a:pt x="278" y="86"/>
                    <a:pt x="283" y="84"/>
                    <a:pt x="287" y="80"/>
                  </a:cubicBezTo>
                  <a:cubicBezTo>
                    <a:pt x="290" y="77"/>
                    <a:pt x="292" y="72"/>
                    <a:pt x="292" y="65"/>
                  </a:cubicBezTo>
                  <a:cubicBezTo>
                    <a:pt x="292" y="21"/>
                    <a:pt x="292" y="21"/>
                    <a:pt x="292" y="21"/>
                  </a:cubicBezTo>
                  <a:cubicBezTo>
                    <a:pt x="292" y="14"/>
                    <a:pt x="290" y="9"/>
                    <a:pt x="287" y="5"/>
                  </a:cubicBezTo>
                  <a:cubicBezTo>
                    <a:pt x="283" y="2"/>
                    <a:pt x="278" y="0"/>
                    <a:pt x="272" y="0"/>
                  </a:cubicBezTo>
                  <a:close/>
                  <a:moveTo>
                    <a:pt x="279" y="66"/>
                  </a:moveTo>
                  <a:cubicBezTo>
                    <a:pt x="279" y="69"/>
                    <a:pt x="278" y="71"/>
                    <a:pt x="277" y="72"/>
                  </a:cubicBezTo>
                  <a:cubicBezTo>
                    <a:pt x="276" y="73"/>
                    <a:pt x="274" y="74"/>
                    <a:pt x="272" y="74"/>
                  </a:cubicBezTo>
                  <a:cubicBezTo>
                    <a:pt x="270" y="74"/>
                    <a:pt x="268" y="73"/>
                    <a:pt x="267" y="72"/>
                  </a:cubicBezTo>
                  <a:cubicBezTo>
                    <a:pt x="266" y="71"/>
                    <a:pt x="265" y="69"/>
                    <a:pt x="265" y="66"/>
                  </a:cubicBezTo>
                  <a:cubicBezTo>
                    <a:pt x="265" y="20"/>
                    <a:pt x="265" y="20"/>
                    <a:pt x="265" y="20"/>
                  </a:cubicBezTo>
                  <a:cubicBezTo>
                    <a:pt x="265" y="17"/>
                    <a:pt x="266" y="15"/>
                    <a:pt x="267" y="14"/>
                  </a:cubicBezTo>
                  <a:cubicBezTo>
                    <a:pt x="268" y="13"/>
                    <a:pt x="270" y="12"/>
                    <a:pt x="272" y="12"/>
                  </a:cubicBezTo>
                  <a:cubicBezTo>
                    <a:pt x="274" y="12"/>
                    <a:pt x="276" y="13"/>
                    <a:pt x="277" y="14"/>
                  </a:cubicBezTo>
                  <a:cubicBezTo>
                    <a:pt x="278" y="15"/>
                    <a:pt x="279" y="17"/>
                    <a:pt x="279" y="20"/>
                  </a:cubicBezTo>
                  <a:lnTo>
                    <a:pt x="279" y="66"/>
                  </a:lnTo>
                  <a:close/>
                  <a:moveTo>
                    <a:pt x="319" y="0"/>
                  </a:moveTo>
                  <a:cubicBezTo>
                    <a:pt x="313" y="0"/>
                    <a:pt x="308" y="2"/>
                    <a:pt x="304" y="5"/>
                  </a:cubicBezTo>
                  <a:cubicBezTo>
                    <a:pt x="301" y="9"/>
                    <a:pt x="299" y="14"/>
                    <a:pt x="299" y="21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299" y="72"/>
                    <a:pt x="301" y="77"/>
                    <a:pt x="304" y="80"/>
                  </a:cubicBezTo>
                  <a:cubicBezTo>
                    <a:pt x="308" y="84"/>
                    <a:pt x="313" y="86"/>
                    <a:pt x="319" y="86"/>
                  </a:cubicBezTo>
                  <a:cubicBezTo>
                    <a:pt x="325" y="86"/>
                    <a:pt x="330" y="84"/>
                    <a:pt x="334" y="80"/>
                  </a:cubicBezTo>
                  <a:cubicBezTo>
                    <a:pt x="337" y="77"/>
                    <a:pt x="339" y="72"/>
                    <a:pt x="339" y="65"/>
                  </a:cubicBezTo>
                  <a:cubicBezTo>
                    <a:pt x="339" y="38"/>
                    <a:pt x="339" y="38"/>
                    <a:pt x="339" y="38"/>
                  </a:cubicBezTo>
                  <a:cubicBezTo>
                    <a:pt x="320" y="38"/>
                    <a:pt x="320" y="38"/>
                    <a:pt x="320" y="38"/>
                  </a:cubicBezTo>
                  <a:cubicBezTo>
                    <a:pt x="320" y="50"/>
                    <a:pt x="320" y="50"/>
                    <a:pt x="320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66"/>
                    <a:pt x="326" y="66"/>
                    <a:pt x="326" y="66"/>
                  </a:cubicBezTo>
                  <a:cubicBezTo>
                    <a:pt x="326" y="69"/>
                    <a:pt x="326" y="71"/>
                    <a:pt x="324" y="72"/>
                  </a:cubicBezTo>
                  <a:cubicBezTo>
                    <a:pt x="323" y="73"/>
                    <a:pt x="321" y="74"/>
                    <a:pt x="319" y="74"/>
                  </a:cubicBezTo>
                  <a:cubicBezTo>
                    <a:pt x="317" y="74"/>
                    <a:pt x="316" y="73"/>
                    <a:pt x="314" y="72"/>
                  </a:cubicBezTo>
                  <a:cubicBezTo>
                    <a:pt x="313" y="71"/>
                    <a:pt x="313" y="69"/>
                    <a:pt x="313" y="66"/>
                  </a:cubicBezTo>
                  <a:cubicBezTo>
                    <a:pt x="313" y="20"/>
                    <a:pt x="313" y="20"/>
                    <a:pt x="313" y="20"/>
                  </a:cubicBezTo>
                  <a:cubicBezTo>
                    <a:pt x="313" y="17"/>
                    <a:pt x="313" y="15"/>
                    <a:pt x="314" y="14"/>
                  </a:cubicBezTo>
                  <a:cubicBezTo>
                    <a:pt x="316" y="13"/>
                    <a:pt x="317" y="12"/>
                    <a:pt x="319" y="12"/>
                  </a:cubicBezTo>
                  <a:cubicBezTo>
                    <a:pt x="321" y="12"/>
                    <a:pt x="323" y="13"/>
                    <a:pt x="324" y="14"/>
                  </a:cubicBezTo>
                  <a:cubicBezTo>
                    <a:pt x="326" y="15"/>
                    <a:pt x="326" y="17"/>
                    <a:pt x="326" y="20"/>
                  </a:cubicBezTo>
                  <a:cubicBezTo>
                    <a:pt x="326" y="29"/>
                    <a:pt x="326" y="29"/>
                    <a:pt x="326" y="29"/>
                  </a:cubicBezTo>
                  <a:cubicBezTo>
                    <a:pt x="339" y="29"/>
                    <a:pt x="339" y="29"/>
                    <a:pt x="339" y="29"/>
                  </a:cubicBezTo>
                  <a:cubicBezTo>
                    <a:pt x="339" y="21"/>
                    <a:pt x="339" y="21"/>
                    <a:pt x="339" y="21"/>
                  </a:cubicBezTo>
                  <a:cubicBezTo>
                    <a:pt x="339" y="14"/>
                    <a:pt x="337" y="9"/>
                    <a:pt x="334" y="5"/>
                  </a:cubicBezTo>
                  <a:cubicBezTo>
                    <a:pt x="330" y="2"/>
                    <a:pt x="325" y="0"/>
                    <a:pt x="319" y="0"/>
                  </a:cubicBezTo>
                  <a:close/>
                  <a:moveTo>
                    <a:pt x="381" y="5"/>
                  </a:moveTo>
                  <a:cubicBezTo>
                    <a:pt x="378" y="2"/>
                    <a:pt x="373" y="0"/>
                    <a:pt x="366" y="0"/>
                  </a:cubicBezTo>
                  <a:cubicBezTo>
                    <a:pt x="360" y="0"/>
                    <a:pt x="355" y="2"/>
                    <a:pt x="351" y="5"/>
                  </a:cubicBezTo>
                  <a:cubicBezTo>
                    <a:pt x="348" y="9"/>
                    <a:pt x="346" y="14"/>
                    <a:pt x="346" y="21"/>
                  </a:cubicBezTo>
                  <a:cubicBezTo>
                    <a:pt x="346" y="65"/>
                    <a:pt x="346" y="65"/>
                    <a:pt x="346" y="65"/>
                  </a:cubicBezTo>
                  <a:cubicBezTo>
                    <a:pt x="346" y="72"/>
                    <a:pt x="348" y="77"/>
                    <a:pt x="351" y="80"/>
                  </a:cubicBezTo>
                  <a:cubicBezTo>
                    <a:pt x="355" y="84"/>
                    <a:pt x="360" y="86"/>
                    <a:pt x="366" y="86"/>
                  </a:cubicBezTo>
                  <a:cubicBezTo>
                    <a:pt x="373" y="86"/>
                    <a:pt x="378" y="84"/>
                    <a:pt x="381" y="80"/>
                  </a:cubicBezTo>
                  <a:cubicBezTo>
                    <a:pt x="384" y="77"/>
                    <a:pt x="386" y="72"/>
                    <a:pt x="386" y="65"/>
                  </a:cubicBezTo>
                  <a:cubicBezTo>
                    <a:pt x="386" y="21"/>
                    <a:pt x="386" y="21"/>
                    <a:pt x="386" y="21"/>
                  </a:cubicBezTo>
                  <a:cubicBezTo>
                    <a:pt x="386" y="14"/>
                    <a:pt x="384" y="9"/>
                    <a:pt x="381" y="5"/>
                  </a:cubicBezTo>
                  <a:close/>
                  <a:moveTo>
                    <a:pt x="373" y="66"/>
                  </a:moveTo>
                  <a:cubicBezTo>
                    <a:pt x="373" y="69"/>
                    <a:pt x="372" y="71"/>
                    <a:pt x="371" y="72"/>
                  </a:cubicBezTo>
                  <a:cubicBezTo>
                    <a:pt x="370" y="73"/>
                    <a:pt x="368" y="74"/>
                    <a:pt x="366" y="74"/>
                  </a:cubicBezTo>
                  <a:cubicBezTo>
                    <a:pt x="364" y="74"/>
                    <a:pt x="362" y="73"/>
                    <a:pt x="361" y="72"/>
                  </a:cubicBezTo>
                  <a:cubicBezTo>
                    <a:pt x="360" y="71"/>
                    <a:pt x="359" y="69"/>
                    <a:pt x="359" y="66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59" y="17"/>
                    <a:pt x="360" y="15"/>
                    <a:pt x="361" y="14"/>
                  </a:cubicBezTo>
                  <a:cubicBezTo>
                    <a:pt x="362" y="13"/>
                    <a:pt x="364" y="12"/>
                    <a:pt x="366" y="12"/>
                  </a:cubicBezTo>
                  <a:cubicBezTo>
                    <a:pt x="368" y="12"/>
                    <a:pt x="370" y="13"/>
                    <a:pt x="371" y="14"/>
                  </a:cubicBezTo>
                  <a:cubicBezTo>
                    <a:pt x="372" y="15"/>
                    <a:pt x="373" y="17"/>
                    <a:pt x="373" y="20"/>
                  </a:cubicBezTo>
                  <a:lnTo>
                    <a:pt x="373" y="66"/>
                  </a:lnTo>
                  <a:close/>
                  <a:moveTo>
                    <a:pt x="185" y="75"/>
                  </a:moveTo>
                  <a:cubicBezTo>
                    <a:pt x="185" y="62"/>
                    <a:pt x="185" y="62"/>
                    <a:pt x="185" y="62"/>
                  </a:cubicBezTo>
                  <a:cubicBezTo>
                    <a:pt x="185" y="57"/>
                    <a:pt x="184" y="54"/>
                    <a:pt x="183" y="51"/>
                  </a:cubicBezTo>
                  <a:cubicBezTo>
                    <a:pt x="182" y="47"/>
                    <a:pt x="180" y="45"/>
                    <a:pt x="176" y="44"/>
                  </a:cubicBezTo>
                  <a:cubicBezTo>
                    <a:pt x="182" y="41"/>
                    <a:pt x="185" y="35"/>
                    <a:pt x="185" y="27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5" y="14"/>
                    <a:pt x="183" y="9"/>
                    <a:pt x="180" y="6"/>
                  </a:cubicBezTo>
                  <a:cubicBezTo>
                    <a:pt x="177" y="3"/>
                    <a:pt x="172" y="1"/>
                    <a:pt x="16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85"/>
                    <a:pt x="145" y="85"/>
                    <a:pt x="145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6" y="51"/>
                    <a:pt x="168" y="52"/>
                    <a:pt x="170" y="53"/>
                  </a:cubicBezTo>
                  <a:cubicBezTo>
                    <a:pt x="171" y="55"/>
                    <a:pt x="172" y="57"/>
                    <a:pt x="172" y="61"/>
                  </a:cubicBezTo>
                  <a:cubicBezTo>
                    <a:pt x="172" y="75"/>
                    <a:pt x="172" y="75"/>
                    <a:pt x="172" y="75"/>
                  </a:cubicBezTo>
                  <a:cubicBezTo>
                    <a:pt x="172" y="76"/>
                    <a:pt x="172" y="78"/>
                    <a:pt x="172" y="79"/>
                  </a:cubicBezTo>
                  <a:cubicBezTo>
                    <a:pt x="172" y="80"/>
                    <a:pt x="172" y="81"/>
                    <a:pt x="172" y="82"/>
                  </a:cubicBezTo>
                  <a:cubicBezTo>
                    <a:pt x="172" y="82"/>
                    <a:pt x="172" y="83"/>
                    <a:pt x="173" y="83"/>
                  </a:cubicBezTo>
                  <a:cubicBezTo>
                    <a:pt x="173" y="84"/>
                    <a:pt x="173" y="84"/>
                    <a:pt x="173" y="85"/>
                  </a:cubicBezTo>
                  <a:cubicBezTo>
                    <a:pt x="186" y="85"/>
                    <a:pt x="186" y="85"/>
                    <a:pt x="186" y="85"/>
                  </a:cubicBezTo>
                  <a:cubicBezTo>
                    <a:pt x="186" y="83"/>
                    <a:pt x="185" y="82"/>
                    <a:pt x="185" y="80"/>
                  </a:cubicBezTo>
                  <a:cubicBezTo>
                    <a:pt x="185" y="79"/>
                    <a:pt x="185" y="77"/>
                    <a:pt x="185" y="75"/>
                  </a:cubicBezTo>
                  <a:close/>
                  <a:moveTo>
                    <a:pt x="172" y="30"/>
                  </a:moveTo>
                  <a:cubicBezTo>
                    <a:pt x="172" y="33"/>
                    <a:pt x="171" y="36"/>
                    <a:pt x="170" y="37"/>
                  </a:cubicBezTo>
                  <a:cubicBezTo>
                    <a:pt x="168" y="38"/>
                    <a:pt x="166" y="39"/>
                    <a:pt x="164" y="39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65" y="13"/>
                    <a:pt x="165" y="13"/>
                    <a:pt x="165" y="13"/>
                  </a:cubicBezTo>
                  <a:cubicBezTo>
                    <a:pt x="167" y="13"/>
                    <a:pt x="169" y="14"/>
                    <a:pt x="170" y="15"/>
                  </a:cubicBezTo>
                  <a:cubicBezTo>
                    <a:pt x="171" y="16"/>
                    <a:pt x="172" y="19"/>
                    <a:pt x="172" y="22"/>
                  </a:cubicBezTo>
                  <a:lnTo>
                    <a:pt x="172" y="30"/>
                  </a:lnTo>
                  <a:close/>
                  <a:moveTo>
                    <a:pt x="225" y="1"/>
                  </a:moveTo>
                  <a:cubicBezTo>
                    <a:pt x="212" y="1"/>
                    <a:pt x="212" y="1"/>
                    <a:pt x="212" y="1"/>
                  </a:cubicBezTo>
                  <a:cubicBezTo>
                    <a:pt x="212" y="85"/>
                    <a:pt x="212" y="85"/>
                    <a:pt x="212" y="85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25" y="73"/>
                    <a:pt x="225" y="73"/>
                    <a:pt x="225" y="73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7454952" y="6525155"/>
              <a:ext cx="1242122" cy="118234"/>
            </a:xfrm>
            <a:custGeom>
              <a:avLst/>
              <a:gdLst>
                <a:gd name="T0" fmla="*/ 132 w 393"/>
                <a:gd name="T1" fmla="*/ 28 h 37"/>
                <a:gd name="T2" fmla="*/ 127 w 393"/>
                <a:gd name="T3" fmla="*/ 26 h 37"/>
                <a:gd name="T4" fmla="*/ 133 w 393"/>
                <a:gd name="T5" fmla="*/ 18 h 37"/>
                <a:gd name="T6" fmla="*/ 186 w 393"/>
                <a:gd name="T7" fmla="*/ 8 h 37"/>
                <a:gd name="T8" fmla="*/ 174 w 393"/>
                <a:gd name="T9" fmla="*/ 8 h 37"/>
                <a:gd name="T10" fmla="*/ 163 w 393"/>
                <a:gd name="T11" fmla="*/ 29 h 37"/>
                <a:gd name="T12" fmla="*/ 173 w 393"/>
                <a:gd name="T13" fmla="*/ 12 h 37"/>
                <a:gd name="T14" fmla="*/ 192 w 393"/>
                <a:gd name="T15" fmla="*/ 29 h 37"/>
                <a:gd name="T16" fmla="*/ 106 w 393"/>
                <a:gd name="T17" fmla="*/ 25 h 37"/>
                <a:gd name="T18" fmla="*/ 103 w 393"/>
                <a:gd name="T19" fmla="*/ 32 h 37"/>
                <a:gd name="T20" fmla="*/ 103 w 393"/>
                <a:gd name="T21" fmla="*/ 36 h 37"/>
                <a:gd name="T22" fmla="*/ 154 w 393"/>
                <a:gd name="T23" fmla="*/ 19 h 37"/>
                <a:gd name="T24" fmla="*/ 144 w 393"/>
                <a:gd name="T25" fmla="*/ 19 h 37"/>
                <a:gd name="T26" fmla="*/ 144 w 393"/>
                <a:gd name="T27" fmla="*/ 28 h 37"/>
                <a:gd name="T28" fmla="*/ 154 w 393"/>
                <a:gd name="T29" fmla="*/ 8 h 37"/>
                <a:gd name="T30" fmla="*/ 375 w 393"/>
                <a:gd name="T31" fmla="*/ 7 h 37"/>
                <a:gd name="T32" fmla="*/ 369 w 393"/>
                <a:gd name="T33" fmla="*/ 29 h 37"/>
                <a:gd name="T34" fmla="*/ 378 w 393"/>
                <a:gd name="T35" fmla="*/ 15 h 37"/>
                <a:gd name="T36" fmla="*/ 388 w 393"/>
                <a:gd name="T37" fmla="*/ 11 h 37"/>
                <a:gd name="T38" fmla="*/ 392 w 393"/>
                <a:gd name="T39" fmla="*/ 9 h 37"/>
                <a:gd name="T40" fmla="*/ 38 w 393"/>
                <a:gd name="T41" fmla="*/ 20 h 37"/>
                <a:gd name="T42" fmla="*/ 39 w 393"/>
                <a:gd name="T43" fmla="*/ 29 h 37"/>
                <a:gd name="T44" fmla="*/ 54 w 393"/>
                <a:gd name="T45" fmla="*/ 8 h 37"/>
                <a:gd name="T46" fmla="*/ 13 w 393"/>
                <a:gd name="T47" fmla="*/ 8 h 37"/>
                <a:gd name="T48" fmla="*/ 7 w 393"/>
                <a:gd name="T49" fmla="*/ 29 h 37"/>
                <a:gd name="T50" fmla="*/ 29 w 393"/>
                <a:gd name="T51" fmla="*/ 8 h 37"/>
                <a:gd name="T52" fmla="*/ 88 w 393"/>
                <a:gd name="T53" fmla="*/ 25 h 37"/>
                <a:gd name="T54" fmla="*/ 71 w 393"/>
                <a:gd name="T55" fmla="*/ 8 h 37"/>
                <a:gd name="T56" fmla="*/ 64 w 393"/>
                <a:gd name="T57" fmla="*/ 29 h 37"/>
                <a:gd name="T58" fmla="*/ 87 w 393"/>
                <a:gd name="T59" fmla="*/ 8 h 37"/>
                <a:gd name="T60" fmla="*/ 207 w 393"/>
                <a:gd name="T61" fmla="*/ 26 h 37"/>
                <a:gd name="T62" fmla="*/ 214 w 393"/>
                <a:gd name="T63" fmla="*/ 26 h 37"/>
                <a:gd name="T64" fmla="*/ 214 w 393"/>
                <a:gd name="T65" fmla="*/ 7 h 37"/>
                <a:gd name="T66" fmla="*/ 208 w 393"/>
                <a:gd name="T67" fmla="*/ 16 h 37"/>
                <a:gd name="T68" fmla="*/ 286 w 393"/>
                <a:gd name="T69" fmla="*/ 11 h 37"/>
                <a:gd name="T70" fmla="*/ 277 w 393"/>
                <a:gd name="T71" fmla="*/ 8 h 37"/>
                <a:gd name="T72" fmla="*/ 284 w 393"/>
                <a:gd name="T73" fmla="*/ 29 h 37"/>
                <a:gd name="T74" fmla="*/ 327 w 393"/>
                <a:gd name="T75" fmla="*/ 24 h 37"/>
                <a:gd name="T76" fmla="*/ 340 w 393"/>
                <a:gd name="T77" fmla="*/ 14 h 37"/>
                <a:gd name="T78" fmla="*/ 325 w 393"/>
                <a:gd name="T79" fmla="*/ 26 h 37"/>
                <a:gd name="T80" fmla="*/ 298 w 393"/>
                <a:gd name="T81" fmla="*/ 7 h 37"/>
                <a:gd name="T82" fmla="*/ 307 w 393"/>
                <a:gd name="T83" fmla="*/ 22 h 37"/>
                <a:gd name="T84" fmla="*/ 308 w 393"/>
                <a:gd name="T85" fmla="*/ 19 h 37"/>
                <a:gd name="T86" fmla="*/ 298 w 393"/>
                <a:gd name="T87" fmla="*/ 10 h 37"/>
                <a:gd name="T88" fmla="*/ 273 w 393"/>
                <a:gd name="T89" fmla="*/ 0 h 37"/>
                <a:gd name="T90" fmla="*/ 344 w 393"/>
                <a:gd name="T91" fmla="*/ 26 h 37"/>
                <a:gd name="T92" fmla="*/ 351 w 393"/>
                <a:gd name="T93" fmla="*/ 7 h 37"/>
                <a:gd name="T94" fmla="*/ 351 w 393"/>
                <a:gd name="T95" fmla="*/ 10 h 37"/>
                <a:gd name="T96" fmla="*/ 237 w 393"/>
                <a:gd name="T97" fmla="*/ 7 h 37"/>
                <a:gd name="T98" fmla="*/ 231 w 393"/>
                <a:gd name="T99" fmla="*/ 26 h 37"/>
                <a:gd name="T100" fmla="*/ 240 w 393"/>
                <a:gd name="T101" fmla="*/ 24 h 37"/>
                <a:gd name="T102" fmla="*/ 240 w 393"/>
                <a:gd name="T103" fmla="*/ 12 h 37"/>
                <a:gd name="T104" fmla="*/ 270 w 393"/>
                <a:gd name="T105" fmla="*/ 8 h 37"/>
                <a:gd name="T106" fmla="*/ 313 w 393"/>
                <a:gd name="T107" fmla="*/ 29 h 37"/>
                <a:gd name="T108" fmla="*/ 253 w 393"/>
                <a:gd name="T109" fmla="*/ 11 h 37"/>
                <a:gd name="T110" fmla="*/ 261 w 393"/>
                <a:gd name="T111" fmla="*/ 8 h 37"/>
                <a:gd name="T112" fmla="*/ 250 w 393"/>
                <a:gd name="T113" fmla="*/ 16 h 37"/>
                <a:gd name="T114" fmla="*/ 257 w 393"/>
                <a:gd name="T115" fmla="*/ 26 h 37"/>
                <a:gd name="T116" fmla="*/ 261 w 393"/>
                <a:gd name="T117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3" h="37">
                  <a:moveTo>
                    <a:pt x="127" y="7"/>
                  </a:moveTo>
                  <a:cubicBezTo>
                    <a:pt x="124" y="7"/>
                    <a:pt x="122" y="8"/>
                    <a:pt x="120" y="10"/>
                  </a:cubicBezTo>
                  <a:cubicBezTo>
                    <a:pt x="118" y="12"/>
                    <a:pt x="117" y="14"/>
                    <a:pt x="117" y="18"/>
                  </a:cubicBezTo>
                  <a:cubicBezTo>
                    <a:pt x="117" y="22"/>
                    <a:pt x="118" y="24"/>
                    <a:pt x="120" y="26"/>
                  </a:cubicBezTo>
                  <a:cubicBezTo>
                    <a:pt x="122" y="28"/>
                    <a:pt x="124" y="29"/>
                    <a:pt x="127" y="29"/>
                  </a:cubicBezTo>
                  <a:cubicBezTo>
                    <a:pt x="129" y="29"/>
                    <a:pt x="130" y="29"/>
                    <a:pt x="132" y="28"/>
                  </a:cubicBezTo>
                  <a:cubicBezTo>
                    <a:pt x="133" y="27"/>
                    <a:pt x="135" y="26"/>
                    <a:pt x="135" y="24"/>
                  </a:cubicBezTo>
                  <a:cubicBezTo>
                    <a:pt x="136" y="23"/>
                    <a:pt x="137" y="21"/>
                    <a:pt x="137" y="18"/>
                  </a:cubicBezTo>
                  <a:cubicBezTo>
                    <a:pt x="137" y="15"/>
                    <a:pt x="136" y="12"/>
                    <a:pt x="134" y="10"/>
                  </a:cubicBezTo>
                  <a:cubicBezTo>
                    <a:pt x="132" y="8"/>
                    <a:pt x="130" y="7"/>
                    <a:pt x="127" y="7"/>
                  </a:cubicBezTo>
                  <a:close/>
                  <a:moveTo>
                    <a:pt x="131" y="24"/>
                  </a:moveTo>
                  <a:cubicBezTo>
                    <a:pt x="130" y="26"/>
                    <a:pt x="129" y="26"/>
                    <a:pt x="127" y="26"/>
                  </a:cubicBezTo>
                  <a:cubicBezTo>
                    <a:pt x="125" y="26"/>
                    <a:pt x="124" y="26"/>
                    <a:pt x="122" y="24"/>
                  </a:cubicBezTo>
                  <a:cubicBezTo>
                    <a:pt x="121" y="23"/>
                    <a:pt x="121" y="21"/>
                    <a:pt x="121" y="18"/>
                  </a:cubicBezTo>
                  <a:cubicBezTo>
                    <a:pt x="121" y="16"/>
                    <a:pt x="121" y="14"/>
                    <a:pt x="122" y="12"/>
                  </a:cubicBezTo>
                  <a:cubicBezTo>
                    <a:pt x="124" y="11"/>
                    <a:pt x="125" y="10"/>
                    <a:pt x="127" y="10"/>
                  </a:cubicBezTo>
                  <a:cubicBezTo>
                    <a:pt x="129" y="10"/>
                    <a:pt x="130" y="11"/>
                    <a:pt x="131" y="12"/>
                  </a:cubicBezTo>
                  <a:cubicBezTo>
                    <a:pt x="132" y="14"/>
                    <a:pt x="133" y="16"/>
                    <a:pt x="133" y="18"/>
                  </a:cubicBezTo>
                  <a:cubicBezTo>
                    <a:pt x="133" y="21"/>
                    <a:pt x="132" y="23"/>
                    <a:pt x="131" y="24"/>
                  </a:cubicBezTo>
                  <a:close/>
                  <a:moveTo>
                    <a:pt x="195" y="20"/>
                  </a:moveTo>
                  <a:cubicBezTo>
                    <a:pt x="194" y="24"/>
                    <a:pt x="194" y="24"/>
                    <a:pt x="194" y="24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86" y="8"/>
                    <a:pt x="186" y="8"/>
                    <a:pt x="186" y="8"/>
                  </a:cubicBezTo>
                  <a:cubicBezTo>
                    <a:pt x="183" y="20"/>
                    <a:pt x="183" y="20"/>
                    <a:pt x="183" y="20"/>
                  </a:cubicBezTo>
                  <a:cubicBezTo>
                    <a:pt x="182" y="23"/>
                    <a:pt x="182" y="24"/>
                    <a:pt x="182" y="24"/>
                  </a:cubicBezTo>
                  <a:cubicBezTo>
                    <a:pt x="181" y="20"/>
                    <a:pt x="181" y="20"/>
                    <a:pt x="181" y="20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3" y="8"/>
                    <a:pt x="172" y="7"/>
                    <a:pt x="171" y="7"/>
                  </a:cubicBezTo>
                  <a:cubicBezTo>
                    <a:pt x="170" y="7"/>
                    <a:pt x="169" y="8"/>
                    <a:pt x="168" y="8"/>
                  </a:cubicBezTo>
                  <a:cubicBezTo>
                    <a:pt x="168" y="9"/>
                    <a:pt x="167" y="10"/>
                    <a:pt x="166" y="11"/>
                  </a:cubicBezTo>
                  <a:cubicBezTo>
                    <a:pt x="166" y="8"/>
                    <a:pt x="166" y="8"/>
                    <a:pt x="166" y="8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6"/>
                    <a:pt x="167" y="15"/>
                    <a:pt x="167" y="14"/>
                  </a:cubicBezTo>
                  <a:cubicBezTo>
                    <a:pt x="167" y="13"/>
                    <a:pt x="168" y="12"/>
                    <a:pt x="168" y="12"/>
                  </a:cubicBezTo>
                  <a:cubicBezTo>
                    <a:pt x="169" y="11"/>
                    <a:pt x="170" y="11"/>
                    <a:pt x="170" y="11"/>
                  </a:cubicBezTo>
                  <a:cubicBezTo>
                    <a:pt x="171" y="11"/>
                    <a:pt x="172" y="11"/>
                    <a:pt x="173" y="12"/>
                  </a:cubicBezTo>
                  <a:cubicBezTo>
                    <a:pt x="174" y="9"/>
                    <a:pt x="174" y="9"/>
                    <a:pt x="174" y="9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8" y="13"/>
                    <a:pt x="188" y="13"/>
                    <a:pt x="188" y="13"/>
                  </a:cubicBezTo>
                  <a:cubicBezTo>
                    <a:pt x="189" y="16"/>
                    <a:pt x="189" y="16"/>
                    <a:pt x="189" y="16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199" y="8"/>
                    <a:pt x="199" y="8"/>
                    <a:pt x="199" y="8"/>
                  </a:cubicBezTo>
                  <a:lnTo>
                    <a:pt x="195" y="20"/>
                  </a:lnTo>
                  <a:close/>
                  <a:moveTo>
                    <a:pt x="108" y="20"/>
                  </a:moveTo>
                  <a:cubicBezTo>
                    <a:pt x="107" y="22"/>
                    <a:pt x="106" y="23"/>
                    <a:pt x="106" y="25"/>
                  </a:cubicBezTo>
                  <a:cubicBezTo>
                    <a:pt x="106" y="23"/>
                    <a:pt x="105" y="21"/>
                    <a:pt x="105" y="20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30"/>
                  </a:cubicBezTo>
                  <a:cubicBezTo>
                    <a:pt x="104" y="31"/>
                    <a:pt x="103" y="32"/>
                    <a:pt x="103" y="32"/>
                  </a:cubicBezTo>
                  <a:cubicBezTo>
                    <a:pt x="103" y="33"/>
                    <a:pt x="102" y="33"/>
                    <a:pt x="102" y="33"/>
                  </a:cubicBezTo>
                  <a:cubicBezTo>
                    <a:pt x="101" y="34"/>
                    <a:pt x="101" y="34"/>
                    <a:pt x="100" y="34"/>
                  </a:cubicBezTo>
                  <a:cubicBezTo>
                    <a:pt x="99" y="34"/>
                    <a:pt x="99" y="34"/>
                    <a:pt x="98" y="33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9" y="37"/>
                    <a:pt x="100" y="37"/>
                    <a:pt x="101" y="37"/>
                  </a:cubicBezTo>
                  <a:cubicBezTo>
                    <a:pt x="102" y="37"/>
                    <a:pt x="103" y="37"/>
                    <a:pt x="103" y="36"/>
                  </a:cubicBezTo>
                  <a:cubicBezTo>
                    <a:pt x="104" y="36"/>
                    <a:pt x="105" y="35"/>
                    <a:pt x="106" y="34"/>
                  </a:cubicBezTo>
                  <a:cubicBezTo>
                    <a:pt x="106" y="33"/>
                    <a:pt x="107" y="31"/>
                    <a:pt x="108" y="29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2" y="8"/>
                    <a:pt x="112" y="8"/>
                    <a:pt x="112" y="8"/>
                  </a:cubicBezTo>
                  <a:lnTo>
                    <a:pt x="108" y="20"/>
                  </a:lnTo>
                  <a:close/>
                  <a:moveTo>
                    <a:pt x="154" y="19"/>
                  </a:moveTo>
                  <a:cubicBezTo>
                    <a:pt x="154" y="21"/>
                    <a:pt x="154" y="22"/>
                    <a:pt x="153" y="23"/>
                  </a:cubicBezTo>
                  <a:cubicBezTo>
                    <a:pt x="153" y="24"/>
                    <a:pt x="152" y="25"/>
                    <a:pt x="151" y="25"/>
                  </a:cubicBezTo>
                  <a:cubicBezTo>
                    <a:pt x="150" y="26"/>
                    <a:pt x="149" y="26"/>
                    <a:pt x="148" y="26"/>
                  </a:cubicBezTo>
                  <a:cubicBezTo>
                    <a:pt x="147" y="26"/>
                    <a:pt x="146" y="26"/>
                    <a:pt x="146" y="25"/>
                  </a:cubicBezTo>
                  <a:cubicBezTo>
                    <a:pt x="145" y="25"/>
                    <a:pt x="145" y="24"/>
                    <a:pt x="144" y="23"/>
                  </a:cubicBezTo>
                  <a:cubicBezTo>
                    <a:pt x="144" y="22"/>
                    <a:pt x="144" y="21"/>
                    <a:pt x="144" y="19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2"/>
                    <a:pt x="141" y="23"/>
                    <a:pt x="141" y="24"/>
                  </a:cubicBezTo>
                  <a:cubicBezTo>
                    <a:pt x="141" y="25"/>
                    <a:pt x="141" y="26"/>
                    <a:pt x="142" y="27"/>
                  </a:cubicBezTo>
                  <a:cubicBezTo>
                    <a:pt x="142" y="27"/>
                    <a:pt x="143" y="28"/>
                    <a:pt x="144" y="28"/>
                  </a:cubicBezTo>
                  <a:cubicBezTo>
                    <a:pt x="145" y="29"/>
                    <a:pt x="146" y="29"/>
                    <a:pt x="148" y="29"/>
                  </a:cubicBezTo>
                  <a:cubicBezTo>
                    <a:pt x="150" y="29"/>
                    <a:pt x="153" y="28"/>
                    <a:pt x="154" y="26"/>
                  </a:cubicBezTo>
                  <a:cubicBezTo>
                    <a:pt x="154" y="29"/>
                    <a:pt x="154" y="29"/>
                    <a:pt x="154" y="29"/>
                  </a:cubicBezTo>
                  <a:cubicBezTo>
                    <a:pt x="157" y="29"/>
                    <a:pt x="157" y="29"/>
                    <a:pt x="157" y="29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4" y="8"/>
                    <a:pt x="154" y="8"/>
                    <a:pt x="154" y="8"/>
                  </a:cubicBezTo>
                  <a:lnTo>
                    <a:pt x="154" y="19"/>
                  </a:lnTo>
                  <a:close/>
                  <a:moveTo>
                    <a:pt x="392" y="9"/>
                  </a:moveTo>
                  <a:cubicBezTo>
                    <a:pt x="391" y="8"/>
                    <a:pt x="389" y="7"/>
                    <a:pt x="387" y="7"/>
                  </a:cubicBezTo>
                  <a:cubicBezTo>
                    <a:pt x="384" y="7"/>
                    <a:pt x="382" y="9"/>
                    <a:pt x="381" y="11"/>
                  </a:cubicBezTo>
                  <a:cubicBezTo>
                    <a:pt x="380" y="10"/>
                    <a:pt x="379" y="9"/>
                    <a:pt x="378" y="8"/>
                  </a:cubicBezTo>
                  <a:cubicBezTo>
                    <a:pt x="377" y="8"/>
                    <a:pt x="376" y="7"/>
                    <a:pt x="375" y="7"/>
                  </a:cubicBezTo>
                  <a:cubicBezTo>
                    <a:pt x="373" y="7"/>
                    <a:pt x="372" y="8"/>
                    <a:pt x="371" y="8"/>
                  </a:cubicBezTo>
                  <a:cubicBezTo>
                    <a:pt x="370" y="9"/>
                    <a:pt x="369" y="10"/>
                    <a:pt x="368" y="11"/>
                  </a:cubicBezTo>
                  <a:cubicBezTo>
                    <a:pt x="368" y="8"/>
                    <a:pt x="368" y="8"/>
                    <a:pt x="368" y="8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5" y="29"/>
                    <a:pt x="365" y="29"/>
                    <a:pt x="365" y="29"/>
                  </a:cubicBezTo>
                  <a:cubicBezTo>
                    <a:pt x="369" y="29"/>
                    <a:pt x="369" y="29"/>
                    <a:pt x="369" y="29"/>
                  </a:cubicBezTo>
                  <a:cubicBezTo>
                    <a:pt x="369" y="18"/>
                    <a:pt x="369" y="18"/>
                    <a:pt x="369" y="18"/>
                  </a:cubicBezTo>
                  <a:cubicBezTo>
                    <a:pt x="369" y="16"/>
                    <a:pt x="369" y="15"/>
                    <a:pt x="369" y="14"/>
                  </a:cubicBezTo>
                  <a:cubicBezTo>
                    <a:pt x="370" y="13"/>
                    <a:pt x="370" y="12"/>
                    <a:pt x="371" y="11"/>
                  </a:cubicBezTo>
                  <a:cubicBezTo>
                    <a:pt x="372" y="11"/>
                    <a:pt x="373" y="10"/>
                    <a:pt x="374" y="10"/>
                  </a:cubicBezTo>
                  <a:cubicBezTo>
                    <a:pt x="375" y="10"/>
                    <a:pt x="376" y="11"/>
                    <a:pt x="377" y="12"/>
                  </a:cubicBezTo>
                  <a:cubicBezTo>
                    <a:pt x="377" y="12"/>
                    <a:pt x="378" y="14"/>
                    <a:pt x="378" y="15"/>
                  </a:cubicBezTo>
                  <a:cubicBezTo>
                    <a:pt x="378" y="29"/>
                    <a:pt x="378" y="29"/>
                    <a:pt x="378" y="29"/>
                  </a:cubicBezTo>
                  <a:cubicBezTo>
                    <a:pt x="381" y="29"/>
                    <a:pt x="381" y="29"/>
                    <a:pt x="381" y="29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1" y="14"/>
                    <a:pt x="382" y="13"/>
                    <a:pt x="383" y="12"/>
                  </a:cubicBezTo>
                  <a:cubicBezTo>
                    <a:pt x="384" y="11"/>
                    <a:pt x="385" y="10"/>
                    <a:pt x="386" y="10"/>
                  </a:cubicBezTo>
                  <a:cubicBezTo>
                    <a:pt x="387" y="10"/>
                    <a:pt x="388" y="11"/>
                    <a:pt x="388" y="11"/>
                  </a:cubicBezTo>
                  <a:cubicBezTo>
                    <a:pt x="389" y="11"/>
                    <a:pt x="389" y="12"/>
                    <a:pt x="390" y="13"/>
                  </a:cubicBezTo>
                  <a:cubicBezTo>
                    <a:pt x="390" y="13"/>
                    <a:pt x="390" y="14"/>
                    <a:pt x="390" y="16"/>
                  </a:cubicBezTo>
                  <a:cubicBezTo>
                    <a:pt x="390" y="29"/>
                    <a:pt x="390" y="29"/>
                    <a:pt x="390" y="29"/>
                  </a:cubicBezTo>
                  <a:cubicBezTo>
                    <a:pt x="393" y="29"/>
                    <a:pt x="393" y="29"/>
                    <a:pt x="393" y="29"/>
                  </a:cubicBezTo>
                  <a:cubicBezTo>
                    <a:pt x="393" y="14"/>
                    <a:pt x="393" y="14"/>
                    <a:pt x="393" y="14"/>
                  </a:cubicBezTo>
                  <a:cubicBezTo>
                    <a:pt x="393" y="12"/>
                    <a:pt x="393" y="10"/>
                    <a:pt x="392" y="9"/>
                  </a:cubicBezTo>
                  <a:close/>
                  <a:moveTo>
                    <a:pt x="51" y="20"/>
                  </a:moveTo>
                  <a:cubicBezTo>
                    <a:pt x="50" y="24"/>
                    <a:pt x="50" y="24"/>
                    <a:pt x="50" y="24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3"/>
                    <a:pt x="37" y="24"/>
                    <a:pt x="37" y="24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4" y="8"/>
                    <a:pt x="54" y="8"/>
                    <a:pt x="54" y="8"/>
                  </a:cubicBezTo>
                  <a:lnTo>
                    <a:pt x="51" y="20"/>
                  </a:lnTo>
                  <a:close/>
                  <a:moveTo>
                    <a:pt x="22" y="20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3"/>
                    <a:pt x="9" y="24"/>
                    <a:pt x="9" y="2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5" y="8"/>
                    <a:pt x="25" y="8"/>
                    <a:pt x="25" y="8"/>
                  </a:cubicBezTo>
                  <a:lnTo>
                    <a:pt x="22" y="20"/>
                  </a:lnTo>
                  <a:close/>
                  <a:moveTo>
                    <a:pt x="88" y="29"/>
                  </a:moveTo>
                  <a:cubicBezTo>
                    <a:pt x="92" y="29"/>
                    <a:pt x="92" y="29"/>
                    <a:pt x="92" y="2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88" y="25"/>
                    <a:pt x="88" y="25"/>
                    <a:pt x="88" y="25"/>
                  </a:cubicBezTo>
                  <a:lnTo>
                    <a:pt x="88" y="29"/>
                  </a:lnTo>
                  <a:close/>
                  <a:moveTo>
                    <a:pt x="80" y="20"/>
                  </a:moveTo>
                  <a:cubicBezTo>
                    <a:pt x="78" y="24"/>
                    <a:pt x="78" y="24"/>
                    <a:pt x="78" y="24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7" y="23"/>
                    <a:pt x="66" y="24"/>
                    <a:pt x="66" y="24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3" y="8"/>
                    <a:pt x="83" y="8"/>
                    <a:pt x="83" y="8"/>
                  </a:cubicBezTo>
                  <a:lnTo>
                    <a:pt x="80" y="20"/>
                  </a:lnTo>
                  <a:close/>
                  <a:moveTo>
                    <a:pt x="214" y="7"/>
                  </a:moveTo>
                  <a:cubicBezTo>
                    <a:pt x="211" y="7"/>
                    <a:pt x="208" y="8"/>
                    <a:pt x="207" y="10"/>
                  </a:cubicBezTo>
                  <a:cubicBezTo>
                    <a:pt x="205" y="12"/>
                    <a:pt x="204" y="15"/>
                    <a:pt x="204" y="18"/>
                  </a:cubicBezTo>
                  <a:cubicBezTo>
                    <a:pt x="204" y="22"/>
                    <a:pt x="205" y="24"/>
                    <a:pt x="207" y="26"/>
                  </a:cubicBezTo>
                  <a:cubicBezTo>
                    <a:pt x="208" y="28"/>
                    <a:pt x="211" y="29"/>
                    <a:pt x="214" y="29"/>
                  </a:cubicBezTo>
                  <a:cubicBezTo>
                    <a:pt x="216" y="29"/>
                    <a:pt x="218" y="29"/>
                    <a:pt x="220" y="27"/>
                  </a:cubicBezTo>
                  <a:cubicBezTo>
                    <a:pt x="221" y="26"/>
                    <a:pt x="222" y="25"/>
                    <a:pt x="223" y="22"/>
                  </a:cubicBezTo>
                  <a:cubicBezTo>
                    <a:pt x="219" y="22"/>
                    <a:pt x="219" y="22"/>
                    <a:pt x="219" y="22"/>
                  </a:cubicBezTo>
                  <a:cubicBezTo>
                    <a:pt x="219" y="23"/>
                    <a:pt x="218" y="25"/>
                    <a:pt x="217" y="25"/>
                  </a:cubicBezTo>
                  <a:cubicBezTo>
                    <a:pt x="216" y="26"/>
                    <a:pt x="215" y="26"/>
                    <a:pt x="214" y="26"/>
                  </a:cubicBezTo>
                  <a:cubicBezTo>
                    <a:pt x="212" y="26"/>
                    <a:pt x="211" y="26"/>
                    <a:pt x="210" y="24"/>
                  </a:cubicBezTo>
                  <a:cubicBezTo>
                    <a:pt x="208" y="23"/>
                    <a:pt x="208" y="21"/>
                    <a:pt x="208" y="19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23" y="19"/>
                    <a:pt x="223" y="18"/>
                    <a:pt x="223" y="18"/>
                  </a:cubicBezTo>
                  <a:cubicBezTo>
                    <a:pt x="223" y="15"/>
                    <a:pt x="222" y="12"/>
                    <a:pt x="220" y="10"/>
                  </a:cubicBezTo>
                  <a:cubicBezTo>
                    <a:pt x="219" y="8"/>
                    <a:pt x="216" y="7"/>
                    <a:pt x="214" y="7"/>
                  </a:cubicBezTo>
                  <a:close/>
                  <a:moveTo>
                    <a:pt x="208" y="16"/>
                  </a:moveTo>
                  <a:cubicBezTo>
                    <a:pt x="208" y="14"/>
                    <a:pt x="209" y="13"/>
                    <a:pt x="210" y="12"/>
                  </a:cubicBezTo>
                  <a:cubicBezTo>
                    <a:pt x="211" y="11"/>
                    <a:pt x="212" y="10"/>
                    <a:pt x="214" y="10"/>
                  </a:cubicBezTo>
                  <a:cubicBezTo>
                    <a:pt x="215" y="10"/>
                    <a:pt x="217" y="11"/>
                    <a:pt x="218" y="12"/>
                  </a:cubicBezTo>
                  <a:cubicBezTo>
                    <a:pt x="219" y="13"/>
                    <a:pt x="219" y="15"/>
                    <a:pt x="219" y="16"/>
                  </a:cubicBezTo>
                  <a:lnTo>
                    <a:pt x="208" y="16"/>
                  </a:lnTo>
                  <a:close/>
                  <a:moveTo>
                    <a:pt x="285" y="26"/>
                  </a:moveTo>
                  <a:cubicBezTo>
                    <a:pt x="284" y="26"/>
                    <a:pt x="284" y="26"/>
                    <a:pt x="283" y="25"/>
                  </a:cubicBezTo>
                  <a:cubicBezTo>
                    <a:pt x="283" y="25"/>
                    <a:pt x="283" y="25"/>
                    <a:pt x="283" y="25"/>
                  </a:cubicBezTo>
                  <a:cubicBezTo>
                    <a:pt x="283" y="24"/>
                    <a:pt x="283" y="24"/>
                    <a:pt x="283" y="23"/>
                  </a:cubicBezTo>
                  <a:cubicBezTo>
                    <a:pt x="283" y="11"/>
                    <a:pt x="283" y="11"/>
                    <a:pt x="283" y="11"/>
                  </a:cubicBezTo>
                  <a:cubicBezTo>
                    <a:pt x="286" y="11"/>
                    <a:pt x="286" y="11"/>
                    <a:pt x="286" y="11"/>
                  </a:cubicBezTo>
                  <a:cubicBezTo>
                    <a:pt x="286" y="8"/>
                    <a:pt x="286" y="8"/>
                    <a:pt x="286" y="8"/>
                  </a:cubicBezTo>
                  <a:cubicBezTo>
                    <a:pt x="283" y="8"/>
                    <a:pt x="283" y="8"/>
                    <a:pt x="283" y="8"/>
                  </a:cubicBezTo>
                  <a:cubicBezTo>
                    <a:pt x="283" y="1"/>
                    <a:pt x="283" y="1"/>
                    <a:pt x="283" y="1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79" y="8"/>
                    <a:pt x="279" y="8"/>
                    <a:pt x="279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79" y="25"/>
                    <a:pt x="279" y="26"/>
                    <a:pt x="280" y="27"/>
                  </a:cubicBezTo>
                  <a:cubicBezTo>
                    <a:pt x="280" y="27"/>
                    <a:pt x="280" y="28"/>
                    <a:pt x="281" y="28"/>
                  </a:cubicBezTo>
                  <a:cubicBezTo>
                    <a:pt x="282" y="29"/>
                    <a:pt x="283" y="29"/>
                    <a:pt x="284" y="29"/>
                  </a:cubicBezTo>
                  <a:cubicBezTo>
                    <a:pt x="285" y="29"/>
                    <a:pt x="286" y="29"/>
                    <a:pt x="287" y="29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6"/>
                    <a:pt x="285" y="26"/>
                    <a:pt x="285" y="26"/>
                  </a:cubicBezTo>
                  <a:close/>
                  <a:moveTo>
                    <a:pt x="335" y="25"/>
                  </a:moveTo>
                  <a:cubicBezTo>
                    <a:pt x="334" y="26"/>
                    <a:pt x="333" y="26"/>
                    <a:pt x="331" y="26"/>
                  </a:cubicBezTo>
                  <a:cubicBezTo>
                    <a:pt x="330" y="26"/>
                    <a:pt x="328" y="26"/>
                    <a:pt x="327" y="24"/>
                  </a:cubicBezTo>
                  <a:cubicBezTo>
                    <a:pt x="326" y="23"/>
                    <a:pt x="326" y="21"/>
                    <a:pt x="326" y="18"/>
                  </a:cubicBezTo>
                  <a:cubicBezTo>
                    <a:pt x="326" y="16"/>
                    <a:pt x="326" y="14"/>
                    <a:pt x="327" y="12"/>
                  </a:cubicBezTo>
                  <a:cubicBezTo>
                    <a:pt x="328" y="11"/>
                    <a:pt x="330" y="10"/>
                    <a:pt x="332" y="10"/>
                  </a:cubicBezTo>
                  <a:cubicBezTo>
                    <a:pt x="333" y="10"/>
                    <a:pt x="334" y="11"/>
                    <a:pt x="335" y="11"/>
                  </a:cubicBezTo>
                  <a:cubicBezTo>
                    <a:pt x="335" y="12"/>
                    <a:pt x="336" y="13"/>
                    <a:pt x="336" y="15"/>
                  </a:cubicBezTo>
                  <a:cubicBezTo>
                    <a:pt x="340" y="14"/>
                    <a:pt x="340" y="14"/>
                    <a:pt x="340" y="14"/>
                  </a:cubicBezTo>
                  <a:cubicBezTo>
                    <a:pt x="339" y="12"/>
                    <a:pt x="338" y="10"/>
                    <a:pt x="337" y="9"/>
                  </a:cubicBezTo>
                  <a:cubicBezTo>
                    <a:pt x="335" y="8"/>
                    <a:pt x="334" y="7"/>
                    <a:pt x="331" y="7"/>
                  </a:cubicBezTo>
                  <a:cubicBezTo>
                    <a:pt x="330" y="7"/>
                    <a:pt x="328" y="8"/>
                    <a:pt x="326" y="9"/>
                  </a:cubicBezTo>
                  <a:cubicBezTo>
                    <a:pt x="325" y="10"/>
                    <a:pt x="324" y="11"/>
                    <a:pt x="323" y="12"/>
                  </a:cubicBezTo>
                  <a:cubicBezTo>
                    <a:pt x="322" y="14"/>
                    <a:pt x="322" y="16"/>
                    <a:pt x="322" y="18"/>
                  </a:cubicBezTo>
                  <a:cubicBezTo>
                    <a:pt x="322" y="22"/>
                    <a:pt x="323" y="24"/>
                    <a:pt x="325" y="26"/>
                  </a:cubicBezTo>
                  <a:cubicBezTo>
                    <a:pt x="326" y="28"/>
                    <a:pt x="329" y="29"/>
                    <a:pt x="331" y="29"/>
                  </a:cubicBezTo>
                  <a:cubicBezTo>
                    <a:pt x="334" y="29"/>
                    <a:pt x="336" y="28"/>
                    <a:pt x="337" y="27"/>
                  </a:cubicBezTo>
                  <a:cubicBezTo>
                    <a:pt x="339" y="26"/>
                    <a:pt x="340" y="24"/>
                    <a:pt x="340" y="22"/>
                  </a:cubicBezTo>
                  <a:cubicBezTo>
                    <a:pt x="337" y="21"/>
                    <a:pt x="337" y="21"/>
                    <a:pt x="337" y="21"/>
                  </a:cubicBezTo>
                  <a:cubicBezTo>
                    <a:pt x="336" y="23"/>
                    <a:pt x="336" y="24"/>
                    <a:pt x="335" y="25"/>
                  </a:cubicBezTo>
                  <a:close/>
                  <a:moveTo>
                    <a:pt x="298" y="7"/>
                  </a:moveTo>
                  <a:cubicBezTo>
                    <a:pt x="295" y="7"/>
                    <a:pt x="293" y="8"/>
                    <a:pt x="291" y="10"/>
                  </a:cubicBezTo>
                  <a:cubicBezTo>
                    <a:pt x="289" y="12"/>
                    <a:pt x="288" y="15"/>
                    <a:pt x="288" y="18"/>
                  </a:cubicBezTo>
                  <a:cubicBezTo>
                    <a:pt x="288" y="22"/>
                    <a:pt x="289" y="24"/>
                    <a:pt x="291" y="26"/>
                  </a:cubicBezTo>
                  <a:cubicBezTo>
                    <a:pt x="293" y="28"/>
                    <a:pt x="295" y="29"/>
                    <a:pt x="298" y="29"/>
                  </a:cubicBezTo>
                  <a:cubicBezTo>
                    <a:pt x="301" y="29"/>
                    <a:pt x="303" y="29"/>
                    <a:pt x="304" y="27"/>
                  </a:cubicBezTo>
                  <a:cubicBezTo>
                    <a:pt x="306" y="26"/>
                    <a:pt x="307" y="25"/>
                    <a:pt x="307" y="22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303" y="23"/>
                    <a:pt x="303" y="25"/>
                    <a:pt x="302" y="25"/>
                  </a:cubicBezTo>
                  <a:cubicBezTo>
                    <a:pt x="301" y="26"/>
                    <a:pt x="300" y="26"/>
                    <a:pt x="298" y="26"/>
                  </a:cubicBezTo>
                  <a:cubicBezTo>
                    <a:pt x="297" y="26"/>
                    <a:pt x="295" y="26"/>
                    <a:pt x="294" y="24"/>
                  </a:cubicBezTo>
                  <a:cubicBezTo>
                    <a:pt x="293" y="23"/>
                    <a:pt x="292" y="21"/>
                    <a:pt x="292" y="19"/>
                  </a:cubicBezTo>
                  <a:cubicBezTo>
                    <a:pt x="308" y="19"/>
                    <a:pt x="308" y="19"/>
                    <a:pt x="308" y="19"/>
                  </a:cubicBezTo>
                  <a:cubicBezTo>
                    <a:pt x="308" y="19"/>
                    <a:pt x="308" y="18"/>
                    <a:pt x="308" y="18"/>
                  </a:cubicBezTo>
                  <a:cubicBezTo>
                    <a:pt x="308" y="15"/>
                    <a:pt x="307" y="12"/>
                    <a:pt x="305" y="10"/>
                  </a:cubicBezTo>
                  <a:cubicBezTo>
                    <a:pt x="303" y="8"/>
                    <a:pt x="301" y="7"/>
                    <a:pt x="298" y="7"/>
                  </a:cubicBezTo>
                  <a:close/>
                  <a:moveTo>
                    <a:pt x="292" y="16"/>
                  </a:moveTo>
                  <a:cubicBezTo>
                    <a:pt x="292" y="14"/>
                    <a:pt x="293" y="13"/>
                    <a:pt x="294" y="12"/>
                  </a:cubicBezTo>
                  <a:cubicBezTo>
                    <a:pt x="295" y="11"/>
                    <a:pt x="297" y="10"/>
                    <a:pt x="298" y="10"/>
                  </a:cubicBezTo>
                  <a:cubicBezTo>
                    <a:pt x="300" y="10"/>
                    <a:pt x="301" y="11"/>
                    <a:pt x="303" y="12"/>
                  </a:cubicBezTo>
                  <a:cubicBezTo>
                    <a:pt x="303" y="13"/>
                    <a:pt x="304" y="15"/>
                    <a:pt x="304" y="16"/>
                  </a:cubicBezTo>
                  <a:lnTo>
                    <a:pt x="292" y="16"/>
                  </a:lnTo>
                  <a:close/>
                  <a:moveTo>
                    <a:pt x="270" y="4"/>
                  </a:moveTo>
                  <a:cubicBezTo>
                    <a:pt x="273" y="4"/>
                    <a:pt x="273" y="4"/>
                    <a:pt x="273" y="4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70" y="4"/>
                  </a:lnTo>
                  <a:close/>
                  <a:moveTo>
                    <a:pt x="351" y="7"/>
                  </a:moveTo>
                  <a:cubicBezTo>
                    <a:pt x="349" y="7"/>
                    <a:pt x="347" y="8"/>
                    <a:pt x="345" y="10"/>
                  </a:cubicBezTo>
                  <a:cubicBezTo>
                    <a:pt x="343" y="12"/>
                    <a:pt x="342" y="14"/>
                    <a:pt x="342" y="18"/>
                  </a:cubicBezTo>
                  <a:cubicBezTo>
                    <a:pt x="342" y="22"/>
                    <a:pt x="343" y="24"/>
                    <a:pt x="344" y="26"/>
                  </a:cubicBezTo>
                  <a:cubicBezTo>
                    <a:pt x="346" y="28"/>
                    <a:pt x="349" y="29"/>
                    <a:pt x="351" y="29"/>
                  </a:cubicBezTo>
                  <a:cubicBezTo>
                    <a:pt x="353" y="29"/>
                    <a:pt x="355" y="29"/>
                    <a:pt x="356" y="28"/>
                  </a:cubicBezTo>
                  <a:cubicBezTo>
                    <a:pt x="358" y="27"/>
                    <a:pt x="359" y="26"/>
                    <a:pt x="360" y="24"/>
                  </a:cubicBezTo>
                  <a:cubicBezTo>
                    <a:pt x="361" y="23"/>
                    <a:pt x="361" y="21"/>
                    <a:pt x="361" y="18"/>
                  </a:cubicBezTo>
                  <a:cubicBezTo>
                    <a:pt x="361" y="15"/>
                    <a:pt x="360" y="12"/>
                    <a:pt x="358" y="10"/>
                  </a:cubicBezTo>
                  <a:cubicBezTo>
                    <a:pt x="357" y="8"/>
                    <a:pt x="354" y="7"/>
                    <a:pt x="351" y="7"/>
                  </a:cubicBezTo>
                  <a:close/>
                  <a:moveTo>
                    <a:pt x="356" y="24"/>
                  </a:moveTo>
                  <a:cubicBezTo>
                    <a:pt x="355" y="26"/>
                    <a:pt x="353" y="26"/>
                    <a:pt x="351" y="26"/>
                  </a:cubicBezTo>
                  <a:cubicBezTo>
                    <a:pt x="350" y="26"/>
                    <a:pt x="348" y="26"/>
                    <a:pt x="347" y="24"/>
                  </a:cubicBezTo>
                  <a:cubicBezTo>
                    <a:pt x="346" y="23"/>
                    <a:pt x="345" y="21"/>
                    <a:pt x="345" y="18"/>
                  </a:cubicBezTo>
                  <a:cubicBezTo>
                    <a:pt x="345" y="16"/>
                    <a:pt x="346" y="14"/>
                    <a:pt x="347" y="12"/>
                  </a:cubicBezTo>
                  <a:cubicBezTo>
                    <a:pt x="348" y="11"/>
                    <a:pt x="350" y="10"/>
                    <a:pt x="351" y="10"/>
                  </a:cubicBezTo>
                  <a:cubicBezTo>
                    <a:pt x="353" y="10"/>
                    <a:pt x="355" y="11"/>
                    <a:pt x="356" y="12"/>
                  </a:cubicBezTo>
                  <a:cubicBezTo>
                    <a:pt x="357" y="14"/>
                    <a:pt x="358" y="16"/>
                    <a:pt x="358" y="18"/>
                  </a:cubicBezTo>
                  <a:cubicBezTo>
                    <a:pt x="358" y="21"/>
                    <a:pt x="357" y="23"/>
                    <a:pt x="356" y="24"/>
                  </a:cubicBezTo>
                  <a:close/>
                  <a:moveTo>
                    <a:pt x="243" y="10"/>
                  </a:moveTo>
                  <a:cubicBezTo>
                    <a:pt x="242" y="9"/>
                    <a:pt x="241" y="9"/>
                    <a:pt x="240" y="8"/>
                  </a:cubicBezTo>
                  <a:cubicBezTo>
                    <a:pt x="239" y="8"/>
                    <a:pt x="238" y="7"/>
                    <a:pt x="237" y="7"/>
                  </a:cubicBezTo>
                  <a:cubicBezTo>
                    <a:pt x="234" y="7"/>
                    <a:pt x="232" y="8"/>
                    <a:pt x="231" y="10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31" y="29"/>
                    <a:pt x="231" y="29"/>
                    <a:pt x="231" y="29"/>
                  </a:cubicBezTo>
                  <a:cubicBezTo>
                    <a:pt x="231" y="26"/>
                    <a:pt x="231" y="26"/>
                    <a:pt x="231" y="26"/>
                  </a:cubicBezTo>
                  <a:cubicBezTo>
                    <a:pt x="232" y="28"/>
                    <a:pt x="234" y="29"/>
                    <a:pt x="236" y="29"/>
                  </a:cubicBezTo>
                  <a:cubicBezTo>
                    <a:pt x="239" y="29"/>
                    <a:pt x="241" y="28"/>
                    <a:pt x="243" y="26"/>
                  </a:cubicBezTo>
                  <a:cubicBezTo>
                    <a:pt x="244" y="24"/>
                    <a:pt x="245" y="22"/>
                    <a:pt x="245" y="18"/>
                  </a:cubicBezTo>
                  <a:cubicBezTo>
                    <a:pt x="245" y="16"/>
                    <a:pt x="245" y="15"/>
                    <a:pt x="245" y="14"/>
                  </a:cubicBezTo>
                  <a:cubicBezTo>
                    <a:pt x="244" y="12"/>
                    <a:pt x="244" y="11"/>
                    <a:pt x="243" y="10"/>
                  </a:cubicBezTo>
                  <a:close/>
                  <a:moveTo>
                    <a:pt x="240" y="24"/>
                  </a:moveTo>
                  <a:cubicBezTo>
                    <a:pt x="239" y="26"/>
                    <a:pt x="238" y="26"/>
                    <a:pt x="236" y="26"/>
                  </a:cubicBezTo>
                  <a:cubicBezTo>
                    <a:pt x="234" y="26"/>
                    <a:pt x="233" y="25"/>
                    <a:pt x="232" y="24"/>
                  </a:cubicBezTo>
                  <a:cubicBezTo>
                    <a:pt x="231" y="22"/>
                    <a:pt x="231" y="21"/>
                    <a:pt x="231" y="18"/>
                  </a:cubicBezTo>
                  <a:cubicBezTo>
                    <a:pt x="231" y="16"/>
                    <a:pt x="231" y="14"/>
                    <a:pt x="232" y="12"/>
                  </a:cubicBezTo>
                  <a:cubicBezTo>
                    <a:pt x="233" y="11"/>
                    <a:pt x="235" y="10"/>
                    <a:pt x="236" y="10"/>
                  </a:cubicBezTo>
                  <a:cubicBezTo>
                    <a:pt x="238" y="10"/>
                    <a:pt x="239" y="11"/>
                    <a:pt x="240" y="12"/>
                  </a:cubicBezTo>
                  <a:cubicBezTo>
                    <a:pt x="241" y="14"/>
                    <a:pt x="242" y="16"/>
                    <a:pt x="242" y="18"/>
                  </a:cubicBezTo>
                  <a:cubicBezTo>
                    <a:pt x="242" y="21"/>
                    <a:pt x="241" y="23"/>
                    <a:pt x="240" y="24"/>
                  </a:cubicBezTo>
                  <a:close/>
                  <a:moveTo>
                    <a:pt x="270" y="29"/>
                  </a:moveTo>
                  <a:cubicBezTo>
                    <a:pt x="273" y="29"/>
                    <a:pt x="273" y="29"/>
                    <a:pt x="273" y="29"/>
                  </a:cubicBezTo>
                  <a:cubicBezTo>
                    <a:pt x="273" y="8"/>
                    <a:pt x="273" y="8"/>
                    <a:pt x="273" y="8"/>
                  </a:cubicBezTo>
                  <a:cubicBezTo>
                    <a:pt x="270" y="8"/>
                    <a:pt x="270" y="8"/>
                    <a:pt x="270" y="8"/>
                  </a:cubicBezTo>
                  <a:lnTo>
                    <a:pt x="270" y="29"/>
                  </a:lnTo>
                  <a:close/>
                  <a:moveTo>
                    <a:pt x="313" y="29"/>
                  </a:moveTo>
                  <a:cubicBezTo>
                    <a:pt x="317" y="29"/>
                    <a:pt x="317" y="29"/>
                    <a:pt x="317" y="29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3" y="25"/>
                    <a:pt x="313" y="25"/>
                    <a:pt x="313" y="25"/>
                  </a:cubicBezTo>
                  <a:lnTo>
                    <a:pt x="313" y="29"/>
                  </a:lnTo>
                  <a:close/>
                  <a:moveTo>
                    <a:pt x="262" y="18"/>
                  </a:moveTo>
                  <a:cubicBezTo>
                    <a:pt x="261" y="17"/>
                    <a:pt x="260" y="17"/>
                    <a:pt x="257" y="16"/>
                  </a:cubicBezTo>
                  <a:cubicBezTo>
                    <a:pt x="255" y="16"/>
                    <a:pt x="254" y="15"/>
                    <a:pt x="254" y="15"/>
                  </a:cubicBezTo>
                  <a:cubicBezTo>
                    <a:pt x="253" y="15"/>
                    <a:pt x="253" y="15"/>
                    <a:pt x="253" y="14"/>
                  </a:cubicBezTo>
                  <a:cubicBezTo>
                    <a:pt x="252" y="14"/>
                    <a:pt x="252" y="13"/>
                    <a:pt x="252" y="13"/>
                  </a:cubicBezTo>
                  <a:cubicBezTo>
                    <a:pt x="252" y="12"/>
                    <a:pt x="253" y="12"/>
                    <a:pt x="253" y="11"/>
                  </a:cubicBezTo>
                  <a:cubicBezTo>
                    <a:pt x="254" y="11"/>
                    <a:pt x="255" y="10"/>
                    <a:pt x="257" y="10"/>
                  </a:cubicBezTo>
                  <a:cubicBezTo>
                    <a:pt x="258" y="10"/>
                    <a:pt x="259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5" y="13"/>
                    <a:pt x="265" y="13"/>
                    <a:pt x="265" y="13"/>
                  </a:cubicBezTo>
                  <a:cubicBezTo>
                    <a:pt x="264" y="12"/>
                    <a:pt x="264" y="11"/>
                    <a:pt x="263" y="10"/>
                  </a:cubicBezTo>
                  <a:cubicBezTo>
                    <a:pt x="263" y="9"/>
                    <a:pt x="262" y="9"/>
                    <a:pt x="261" y="8"/>
                  </a:cubicBezTo>
                  <a:cubicBezTo>
                    <a:pt x="260" y="8"/>
                    <a:pt x="258" y="7"/>
                    <a:pt x="256" y="7"/>
                  </a:cubicBezTo>
                  <a:cubicBezTo>
                    <a:pt x="255" y="7"/>
                    <a:pt x="254" y="8"/>
                    <a:pt x="253" y="8"/>
                  </a:cubicBezTo>
                  <a:cubicBezTo>
                    <a:pt x="252" y="8"/>
                    <a:pt x="252" y="8"/>
                    <a:pt x="251" y="9"/>
                  </a:cubicBezTo>
                  <a:cubicBezTo>
                    <a:pt x="250" y="9"/>
                    <a:pt x="250" y="10"/>
                    <a:pt x="249" y="11"/>
                  </a:cubicBezTo>
                  <a:cubicBezTo>
                    <a:pt x="249" y="12"/>
                    <a:pt x="249" y="12"/>
                    <a:pt x="249" y="13"/>
                  </a:cubicBezTo>
                  <a:cubicBezTo>
                    <a:pt x="249" y="14"/>
                    <a:pt x="249" y="15"/>
                    <a:pt x="250" y="16"/>
                  </a:cubicBezTo>
                  <a:cubicBezTo>
                    <a:pt x="250" y="17"/>
                    <a:pt x="251" y="18"/>
                    <a:pt x="252" y="18"/>
                  </a:cubicBezTo>
                  <a:cubicBezTo>
                    <a:pt x="253" y="19"/>
                    <a:pt x="255" y="19"/>
                    <a:pt x="257" y="20"/>
                  </a:cubicBezTo>
                  <a:cubicBezTo>
                    <a:pt x="259" y="20"/>
                    <a:pt x="260" y="21"/>
                    <a:pt x="261" y="21"/>
                  </a:cubicBezTo>
                  <a:cubicBezTo>
                    <a:pt x="262" y="22"/>
                    <a:pt x="262" y="22"/>
                    <a:pt x="262" y="23"/>
                  </a:cubicBezTo>
                  <a:cubicBezTo>
                    <a:pt x="262" y="24"/>
                    <a:pt x="261" y="25"/>
                    <a:pt x="261" y="25"/>
                  </a:cubicBezTo>
                  <a:cubicBezTo>
                    <a:pt x="260" y="26"/>
                    <a:pt x="259" y="26"/>
                    <a:pt x="257" y="26"/>
                  </a:cubicBezTo>
                  <a:cubicBezTo>
                    <a:pt x="255" y="26"/>
                    <a:pt x="254" y="26"/>
                    <a:pt x="253" y="25"/>
                  </a:cubicBezTo>
                  <a:cubicBezTo>
                    <a:pt x="252" y="24"/>
                    <a:pt x="252" y="23"/>
                    <a:pt x="252" y="22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49" y="25"/>
                    <a:pt x="250" y="26"/>
                    <a:pt x="251" y="27"/>
                  </a:cubicBezTo>
                  <a:cubicBezTo>
                    <a:pt x="252" y="29"/>
                    <a:pt x="254" y="29"/>
                    <a:pt x="257" y="29"/>
                  </a:cubicBezTo>
                  <a:cubicBezTo>
                    <a:pt x="259" y="29"/>
                    <a:pt x="260" y="29"/>
                    <a:pt x="261" y="28"/>
                  </a:cubicBezTo>
                  <a:cubicBezTo>
                    <a:pt x="263" y="28"/>
                    <a:pt x="264" y="27"/>
                    <a:pt x="264" y="26"/>
                  </a:cubicBezTo>
                  <a:cubicBezTo>
                    <a:pt x="265" y="25"/>
                    <a:pt x="265" y="24"/>
                    <a:pt x="265" y="23"/>
                  </a:cubicBezTo>
                  <a:cubicBezTo>
                    <a:pt x="265" y="21"/>
                    <a:pt x="265" y="20"/>
                    <a:pt x="265" y="20"/>
                  </a:cubicBezTo>
                  <a:cubicBezTo>
                    <a:pt x="264" y="19"/>
                    <a:pt x="263" y="18"/>
                    <a:pt x="262" y="1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 userDrawn="1"/>
        </p:nvSpPr>
        <p:spPr>
          <a:xfrm>
            <a:off x="0" y="6714000"/>
            <a:ext cx="9144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588" y="908050"/>
            <a:ext cx="790575" cy="1831975"/>
            <a:chOff x="4952858" y="1717675"/>
            <a:chExt cx="1016000" cy="2339975"/>
          </a:xfrm>
        </p:grpSpPr>
        <p:grpSp>
          <p:nvGrpSpPr>
            <p:cNvPr id="24" name="Group 23"/>
            <p:cNvGrpSpPr/>
            <p:nvPr userDrawn="1"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61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2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3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4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5" name="Group 24"/>
            <p:cNvGrpSpPr/>
            <p:nvPr userDrawn="1"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59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4" name="Group 33"/>
            <p:cNvGrpSpPr/>
            <p:nvPr userDrawn="1"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57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5" name="Group 34"/>
            <p:cNvGrpSpPr/>
            <p:nvPr userDrawn="1"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55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6" name="Group 35"/>
            <p:cNvGrpSpPr/>
            <p:nvPr userDrawn="1"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53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4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7" name="Group 36"/>
            <p:cNvGrpSpPr/>
            <p:nvPr userDrawn="1"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51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2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8" name="Group 37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47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8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0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9" name="Group 38"/>
            <p:cNvGrpSpPr/>
            <p:nvPr userDrawn="1"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43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4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5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6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40" name="Group 39"/>
            <p:cNvGrpSpPr/>
            <p:nvPr userDrawn="1"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41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2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  <p:grpSp>
        <p:nvGrpSpPr>
          <p:cNvPr id="67" name="Group 66"/>
          <p:cNvGrpSpPr/>
          <p:nvPr userDrawn="1"/>
        </p:nvGrpSpPr>
        <p:grpSpPr>
          <a:xfrm flipH="1">
            <a:off x="8353425" y="908050"/>
            <a:ext cx="790575" cy="1831975"/>
            <a:chOff x="4952858" y="1717675"/>
            <a:chExt cx="1016000" cy="2339975"/>
          </a:xfrm>
        </p:grpSpPr>
        <p:grpSp>
          <p:nvGrpSpPr>
            <p:cNvPr id="68" name="Group 67"/>
            <p:cNvGrpSpPr/>
            <p:nvPr userDrawn="1"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97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8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9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100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9" name="Group 68"/>
            <p:cNvGrpSpPr/>
            <p:nvPr userDrawn="1"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95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6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0" name="Group 69"/>
            <p:cNvGrpSpPr/>
            <p:nvPr userDrawn="1"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93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4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1" name="Group 70"/>
            <p:cNvGrpSpPr/>
            <p:nvPr userDrawn="1"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91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2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2" name="Group 71"/>
            <p:cNvGrpSpPr/>
            <p:nvPr userDrawn="1"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89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0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3" name="Group 72"/>
            <p:cNvGrpSpPr/>
            <p:nvPr userDrawn="1"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87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8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4" name="Group 73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83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4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5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6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5" name="Group 74"/>
            <p:cNvGrpSpPr/>
            <p:nvPr userDrawn="1"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79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0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1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2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6" name="Group 75"/>
            <p:cNvGrpSpPr/>
            <p:nvPr userDrawn="1"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77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8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049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42"/>
          <p:cNvSpPr/>
          <p:nvPr userDrawn="1"/>
        </p:nvSpPr>
        <p:spPr bwMode="auto">
          <a:xfrm>
            <a:off x="360363" y="358775"/>
            <a:ext cx="8423275" cy="6140450"/>
          </a:xfrm>
          <a:custGeom>
            <a:avLst/>
            <a:gdLst>
              <a:gd name="T0" fmla="*/ 2654 w 2654"/>
              <a:gd name="T1" fmla="*/ 1934 h 1934"/>
              <a:gd name="T2" fmla="*/ 114 w 2654"/>
              <a:gd name="T3" fmla="*/ 1934 h 1934"/>
              <a:gd name="T4" fmla="*/ 0 w 2654"/>
              <a:gd name="T5" fmla="*/ 1820 h 1934"/>
              <a:gd name="T6" fmla="*/ 0 w 2654"/>
              <a:gd name="T7" fmla="*/ 0 h 1934"/>
              <a:gd name="T8" fmla="*/ 2540 w 2654"/>
              <a:gd name="T9" fmla="*/ 0 h 1934"/>
              <a:gd name="T10" fmla="*/ 2654 w 2654"/>
              <a:gd name="T11" fmla="*/ 114 h 1934"/>
              <a:gd name="T12" fmla="*/ 2654 w 2654"/>
              <a:gd name="T13" fmla="*/ 1934 h 1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54" h="1934">
                <a:moveTo>
                  <a:pt x="2654" y="1934"/>
                </a:moveTo>
                <a:cubicBezTo>
                  <a:pt x="114" y="1934"/>
                  <a:pt x="114" y="1934"/>
                  <a:pt x="114" y="1934"/>
                </a:cubicBezTo>
                <a:cubicBezTo>
                  <a:pt x="69" y="1889"/>
                  <a:pt x="45" y="1865"/>
                  <a:pt x="0" y="1820"/>
                </a:cubicBezTo>
                <a:cubicBezTo>
                  <a:pt x="0" y="0"/>
                  <a:pt x="0" y="0"/>
                  <a:pt x="0" y="0"/>
                </a:cubicBezTo>
                <a:cubicBezTo>
                  <a:pt x="2540" y="0"/>
                  <a:pt x="2540" y="0"/>
                  <a:pt x="2540" y="0"/>
                </a:cubicBezTo>
                <a:cubicBezTo>
                  <a:pt x="2585" y="45"/>
                  <a:pt x="2609" y="69"/>
                  <a:pt x="2654" y="114"/>
                </a:cubicBezTo>
                <a:lnTo>
                  <a:pt x="2654" y="1934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588" y="0"/>
            <a:ext cx="2159000" cy="2495550"/>
            <a:chOff x="1588" y="4134014"/>
            <a:chExt cx="1016000" cy="1168400"/>
          </a:xfrm>
        </p:grpSpPr>
        <p:grpSp>
          <p:nvGrpSpPr>
            <p:cNvPr id="42" name="Group 41"/>
            <p:cNvGrpSpPr/>
            <p:nvPr userDrawn="1"/>
          </p:nvGrpSpPr>
          <p:grpSpPr>
            <a:xfrm>
              <a:off x="1588" y="4426114"/>
              <a:ext cx="1016000" cy="584200"/>
              <a:chOff x="3413126" y="3181350"/>
              <a:chExt cx="1016000" cy="584200"/>
            </a:xfrm>
          </p:grpSpPr>
          <p:sp>
            <p:nvSpPr>
              <p:cNvPr id="54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43" name="Group 42"/>
            <p:cNvGrpSpPr/>
            <p:nvPr userDrawn="1"/>
          </p:nvGrpSpPr>
          <p:grpSpPr>
            <a:xfrm>
              <a:off x="1588" y="4134014"/>
              <a:ext cx="508000" cy="584200"/>
              <a:chOff x="3413126" y="2889250"/>
              <a:chExt cx="508000" cy="584200"/>
            </a:xfrm>
          </p:grpSpPr>
          <p:sp>
            <p:nvSpPr>
              <p:cNvPr id="52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>
              <a:off x="509588" y="4134014"/>
              <a:ext cx="508000" cy="584200"/>
              <a:chOff x="3921126" y="2889250"/>
              <a:chExt cx="508000" cy="584200"/>
            </a:xfrm>
          </p:grpSpPr>
          <p:sp>
            <p:nvSpPr>
              <p:cNvPr id="50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1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45" name="Group 44"/>
            <p:cNvGrpSpPr/>
            <p:nvPr userDrawn="1"/>
          </p:nvGrpSpPr>
          <p:grpSpPr>
            <a:xfrm>
              <a:off x="1588" y="4718214"/>
              <a:ext cx="508000" cy="584200"/>
              <a:chOff x="3413126" y="3473450"/>
              <a:chExt cx="508000" cy="584200"/>
            </a:xfrm>
          </p:grpSpPr>
          <p:sp>
            <p:nvSpPr>
              <p:cNvPr id="48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46" name="Freeform 59"/>
            <p:cNvSpPr/>
            <p:nvPr userDrawn="1"/>
          </p:nvSpPr>
          <p:spPr bwMode="auto">
            <a:xfrm>
              <a:off x="509588" y="4134014"/>
              <a:ext cx="508000" cy="292100"/>
            </a:xfrm>
            <a:custGeom>
              <a:avLst/>
              <a:gdLst>
                <a:gd name="T0" fmla="*/ 0 w 320"/>
                <a:gd name="T1" fmla="*/ 184 h 184"/>
                <a:gd name="T2" fmla="*/ 0 w 320"/>
                <a:gd name="T3" fmla="*/ 184 h 184"/>
                <a:gd name="T4" fmla="*/ 320 w 320"/>
                <a:gd name="T5" fmla="*/ 0 h 184"/>
                <a:gd name="T6" fmla="*/ 0 w 320"/>
                <a:gd name="T7" fmla="*/ 0 h 184"/>
                <a:gd name="T8" fmla="*/ 0 w 320"/>
                <a:gd name="T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184">
                  <a:moveTo>
                    <a:pt x="0" y="184"/>
                  </a:moveTo>
                  <a:lnTo>
                    <a:pt x="0" y="184"/>
                  </a:lnTo>
                  <a:lnTo>
                    <a:pt x="320" y="0"/>
                  </a:lnTo>
                  <a:lnTo>
                    <a:pt x="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7" name="Freeform 60"/>
            <p:cNvSpPr/>
            <p:nvPr userDrawn="1"/>
          </p:nvSpPr>
          <p:spPr bwMode="auto">
            <a:xfrm>
              <a:off x="1588" y="4134014"/>
              <a:ext cx="508000" cy="292100"/>
            </a:xfrm>
            <a:custGeom>
              <a:avLst/>
              <a:gdLst>
                <a:gd name="T0" fmla="*/ 78 w 320"/>
                <a:gd name="T1" fmla="*/ 44 h 184"/>
                <a:gd name="T2" fmla="*/ 320 w 320"/>
                <a:gd name="T3" fmla="*/ 184 h 184"/>
                <a:gd name="T4" fmla="*/ 320 w 320"/>
                <a:gd name="T5" fmla="*/ 0 h 184"/>
                <a:gd name="T6" fmla="*/ 0 w 320"/>
                <a:gd name="T7" fmla="*/ 0 h 184"/>
                <a:gd name="T8" fmla="*/ 78 w 320"/>
                <a:gd name="T9" fmla="*/ 4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184">
                  <a:moveTo>
                    <a:pt x="78" y="44"/>
                  </a:moveTo>
                  <a:lnTo>
                    <a:pt x="320" y="184"/>
                  </a:lnTo>
                  <a:lnTo>
                    <a:pt x="320" y="0"/>
                  </a:lnTo>
                  <a:lnTo>
                    <a:pt x="0" y="0"/>
                  </a:lnTo>
                  <a:lnTo>
                    <a:pt x="78" y="44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 flipH="1">
            <a:off x="6985001" y="4362450"/>
            <a:ext cx="2159000" cy="2495550"/>
            <a:chOff x="1588" y="2962439"/>
            <a:chExt cx="1016000" cy="1171575"/>
          </a:xfrm>
        </p:grpSpPr>
        <p:grpSp>
          <p:nvGrpSpPr>
            <p:cNvPr id="24" name="Group 23"/>
            <p:cNvGrpSpPr/>
            <p:nvPr userDrawn="1"/>
          </p:nvGrpSpPr>
          <p:grpSpPr>
            <a:xfrm>
              <a:off x="1588" y="3549814"/>
              <a:ext cx="508000" cy="584200"/>
              <a:chOff x="3413126" y="2305050"/>
              <a:chExt cx="508000" cy="584200"/>
            </a:xfrm>
          </p:grpSpPr>
          <p:sp>
            <p:nvSpPr>
              <p:cNvPr id="40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1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5" name="Group 24"/>
            <p:cNvGrpSpPr/>
            <p:nvPr userDrawn="1"/>
          </p:nvGrpSpPr>
          <p:grpSpPr>
            <a:xfrm>
              <a:off x="509588" y="3549814"/>
              <a:ext cx="508000" cy="584200"/>
              <a:chOff x="3921126" y="2305050"/>
              <a:chExt cx="508000" cy="584200"/>
            </a:xfrm>
          </p:grpSpPr>
          <p:sp>
            <p:nvSpPr>
              <p:cNvPr id="36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8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26" name="Freeform 58"/>
            <p:cNvSpPr/>
            <p:nvPr userDrawn="1"/>
          </p:nvSpPr>
          <p:spPr bwMode="auto">
            <a:xfrm>
              <a:off x="1588" y="3841914"/>
              <a:ext cx="508000" cy="292100"/>
            </a:xfrm>
            <a:custGeom>
              <a:avLst/>
              <a:gdLst>
                <a:gd name="T0" fmla="*/ 0 w 320"/>
                <a:gd name="T1" fmla="*/ 184 h 184"/>
                <a:gd name="T2" fmla="*/ 0 w 320"/>
                <a:gd name="T3" fmla="*/ 184 h 184"/>
                <a:gd name="T4" fmla="*/ 320 w 320"/>
                <a:gd name="T5" fmla="*/ 184 h 184"/>
                <a:gd name="T6" fmla="*/ 320 w 320"/>
                <a:gd name="T7" fmla="*/ 0 h 184"/>
                <a:gd name="T8" fmla="*/ 320 w 320"/>
                <a:gd name="T9" fmla="*/ 0 h 184"/>
                <a:gd name="T10" fmla="*/ 0 w 320"/>
                <a:gd name="T11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4">
                  <a:moveTo>
                    <a:pt x="0" y="184"/>
                  </a:moveTo>
                  <a:lnTo>
                    <a:pt x="0" y="184"/>
                  </a:lnTo>
                  <a:lnTo>
                    <a:pt x="320" y="184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7" name="Freeform 62"/>
            <p:cNvSpPr/>
            <p:nvPr userDrawn="1"/>
          </p:nvSpPr>
          <p:spPr bwMode="auto">
            <a:xfrm>
              <a:off x="509588" y="3841914"/>
              <a:ext cx="508000" cy="292100"/>
            </a:xfrm>
            <a:custGeom>
              <a:avLst/>
              <a:gdLst>
                <a:gd name="T0" fmla="*/ 0 w 320"/>
                <a:gd name="T1" fmla="*/ 0 h 184"/>
                <a:gd name="T2" fmla="*/ 0 w 320"/>
                <a:gd name="T3" fmla="*/ 184 h 184"/>
                <a:gd name="T4" fmla="*/ 320 w 320"/>
                <a:gd name="T5" fmla="*/ 184 h 184"/>
                <a:gd name="T6" fmla="*/ 320 w 320"/>
                <a:gd name="T7" fmla="*/ 184 h 184"/>
                <a:gd name="T8" fmla="*/ 0 w 320"/>
                <a:gd name="T9" fmla="*/ 0 h 184"/>
                <a:gd name="T10" fmla="*/ 0 w 320"/>
                <a:gd name="T1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4">
                  <a:moveTo>
                    <a:pt x="0" y="0"/>
                  </a:moveTo>
                  <a:lnTo>
                    <a:pt x="0" y="184"/>
                  </a:lnTo>
                  <a:lnTo>
                    <a:pt x="320" y="184"/>
                  </a:lnTo>
                  <a:lnTo>
                    <a:pt x="320" y="1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/>
            </a:p>
          </p:txBody>
        </p:sp>
        <p:grpSp>
          <p:nvGrpSpPr>
            <p:cNvPr id="28" name="Group 27"/>
            <p:cNvGrpSpPr/>
            <p:nvPr userDrawn="1"/>
          </p:nvGrpSpPr>
          <p:grpSpPr>
            <a:xfrm>
              <a:off x="1588" y="3257714"/>
              <a:ext cx="1016000" cy="584200"/>
              <a:chOff x="3413126" y="2012950"/>
              <a:chExt cx="1016000" cy="584200"/>
            </a:xfrm>
          </p:grpSpPr>
          <p:sp>
            <p:nvSpPr>
              <p:cNvPr id="32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3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4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5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9" name="Group 28"/>
            <p:cNvGrpSpPr/>
            <p:nvPr userDrawn="1"/>
          </p:nvGrpSpPr>
          <p:grpSpPr>
            <a:xfrm>
              <a:off x="1588" y="2962439"/>
              <a:ext cx="508000" cy="587375"/>
              <a:chOff x="3413126" y="1717675"/>
              <a:chExt cx="508000" cy="587375"/>
            </a:xfrm>
          </p:grpSpPr>
          <p:sp>
            <p:nvSpPr>
              <p:cNvPr id="30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1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11188" y="1778356"/>
            <a:ext cx="7921625" cy="1664224"/>
          </a:xfrm>
        </p:spPr>
        <p:txBody>
          <a:bodyPr anchor="b"/>
          <a:lstStyle>
            <a:lvl1pPr algn="ctr">
              <a:lnSpc>
                <a:spcPts val="43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Section Break Title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4403492" y="3661031"/>
            <a:ext cx="33701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3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11188" y="3917306"/>
            <a:ext cx="7921625" cy="996950"/>
          </a:xfrm>
        </p:spPr>
        <p:txBody>
          <a:bodyPr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sz="13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100" kern="12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Insert 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296609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3930-8964-4F2B-8987-9D77E9D58696}" type="datetime1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20266" y="6366933"/>
            <a:ext cx="2802467" cy="491068"/>
          </a:xfrm>
        </p:spPr>
        <p:txBody>
          <a:bodyPr/>
          <a:lstStyle/>
          <a:p>
            <a:r>
              <a:rPr lang="en-US"/>
              <a:t>Converting your business from Good to Great.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46533" y="6366933"/>
            <a:ext cx="429683" cy="491068"/>
          </a:xfrm>
        </p:spPr>
        <p:txBody>
          <a:bodyPr/>
          <a:lstStyle/>
          <a:p>
            <a:fld id="{8409FBBB-C588-4B8D-A7FF-E25C81CC24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611188" y="808384"/>
            <a:ext cx="7921625" cy="36089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11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39570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72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61"/>
          <p:cNvSpPr>
            <a:spLocks noChangeArrowheads="1"/>
          </p:cNvSpPr>
          <p:nvPr userDrawn="1"/>
        </p:nvSpPr>
        <p:spPr bwMode="auto">
          <a:xfrm>
            <a:off x="1588" y="0"/>
            <a:ext cx="9140825" cy="10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1" name="Freeform 62"/>
          <p:cNvSpPr/>
          <p:nvPr userDrawn="1"/>
        </p:nvSpPr>
        <p:spPr bwMode="auto">
          <a:xfrm>
            <a:off x="1588" y="0"/>
            <a:ext cx="9140825" cy="1260475"/>
          </a:xfrm>
          <a:custGeom>
            <a:avLst/>
            <a:gdLst>
              <a:gd name="T0" fmla="*/ 5758 w 5758"/>
              <a:gd name="T1" fmla="*/ 0 h 794"/>
              <a:gd name="T2" fmla="*/ 5758 w 5758"/>
              <a:gd name="T3" fmla="*/ 794 h 794"/>
              <a:gd name="T4" fmla="*/ 230 w 5758"/>
              <a:gd name="T5" fmla="*/ 794 h 794"/>
              <a:gd name="T6" fmla="*/ 0 w 5758"/>
              <a:gd name="T7" fmla="*/ 396 h 794"/>
              <a:gd name="T8" fmla="*/ 0 w 5758"/>
              <a:gd name="T9" fmla="*/ 0 h 794"/>
              <a:gd name="T10" fmla="*/ 5758 w 5758"/>
              <a:gd name="T11" fmla="*/ 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58" h="794">
                <a:moveTo>
                  <a:pt x="5758" y="0"/>
                </a:moveTo>
                <a:lnTo>
                  <a:pt x="5758" y="794"/>
                </a:lnTo>
                <a:lnTo>
                  <a:pt x="230" y="794"/>
                </a:lnTo>
                <a:lnTo>
                  <a:pt x="0" y="396"/>
                </a:lnTo>
                <a:lnTo>
                  <a:pt x="0" y="0"/>
                </a:lnTo>
                <a:lnTo>
                  <a:pt x="575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188" y="178063"/>
            <a:ext cx="7921625" cy="5936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Insert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C534B-5F7E-4CF7-8EDB-478AC5BDFBC6}" type="datetime1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20266" y="6366933"/>
            <a:ext cx="2802467" cy="4910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>
                <a:solidFill>
                  <a:schemeClr val="tx1">
                    <a:tint val="75000"/>
                    <a:alpha val="50000"/>
                  </a:schemeClr>
                </a:solidFill>
              </a:defRPr>
            </a:lvl1pPr>
          </a:lstStyle>
          <a:p>
            <a:r>
              <a:rPr lang="en-US"/>
              <a:t>Converting your business from Good to Great.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6533" y="6366933"/>
            <a:ext cx="429683" cy="4910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>
                <a:solidFill>
                  <a:schemeClr val="bg2"/>
                </a:solidFill>
              </a:defRPr>
            </a:lvl1pPr>
          </a:lstStyle>
          <a:p>
            <a:fld id="{8409FBBB-C588-4B8D-A7FF-E25C81CC24C8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 rot="5400000">
            <a:off x="7420769" y="-459581"/>
            <a:ext cx="1262063" cy="2181225"/>
            <a:chOff x="4952858" y="2305049"/>
            <a:chExt cx="1016004" cy="1752601"/>
          </a:xfrm>
        </p:grpSpPr>
        <p:grpSp>
          <p:nvGrpSpPr>
            <p:cNvPr id="27" name="Group 26"/>
            <p:cNvGrpSpPr/>
            <p:nvPr userDrawn="1"/>
          </p:nvGrpSpPr>
          <p:grpSpPr>
            <a:xfrm>
              <a:off x="4952858" y="3181347"/>
              <a:ext cx="1016000" cy="584200"/>
              <a:chOff x="3413126" y="3181350"/>
              <a:chExt cx="1016000" cy="584200"/>
            </a:xfrm>
          </p:grpSpPr>
          <p:sp>
            <p:nvSpPr>
              <p:cNvPr id="56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9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8" name="Group 27"/>
            <p:cNvGrpSpPr/>
            <p:nvPr userDrawn="1"/>
          </p:nvGrpSpPr>
          <p:grpSpPr>
            <a:xfrm>
              <a:off x="4952859" y="2889248"/>
              <a:ext cx="508001" cy="584199"/>
              <a:chOff x="3413126" y="2889250"/>
              <a:chExt cx="508000" cy="584200"/>
            </a:xfrm>
          </p:grpSpPr>
          <p:sp>
            <p:nvSpPr>
              <p:cNvPr id="54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9" name="Group 28"/>
            <p:cNvGrpSpPr/>
            <p:nvPr userDrawn="1"/>
          </p:nvGrpSpPr>
          <p:grpSpPr>
            <a:xfrm>
              <a:off x="4952859" y="2305049"/>
              <a:ext cx="508001" cy="584199"/>
              <a:chOff x="3413126" y="2305050"/>
              <a:chExt cx="508000" cy="584200"/>
            </a:xfrm>
          </p:grpSpPr>
          <p:sp>
            <p:nvSpPr>
              <p:cNvPr id="52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0" name="Group 29"/>
            <p:cNvGrpSpPr/>
            <p:nvPr userDrawn="1"/>
          </p:nvGrpSpPr>
          <p:grpSpPr>
            <a:xfrm>
              <a:off x="5460858" y="2889248"/>
              <a:ext cx="508001" cy="584199"/>
              <a:chOff x="3921126" y="2889250"/>
              <a:chExt cx="508000" cy="584200"/>
            </a:xfrm>
          </p:grpSpPr>
          <p:sp>
            <p:nvSpPr>
              <p:cNvPr id="50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1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1" name="Group 30"/>
            <p:cNvGrpSpPr/>
            <p:nvPr userDrawn="1"/>
          </p:nvGrpSpPr>
          <p:grpSpPr>
            <a:xfrm>
              <a:off x="4952858" y="3473448"/>
              <a:ext cx="508002" cy="584202"/>
              <a:chOff x="3413126" y="3473448"/>
              <a:chExt cx="508002" cy="584202"/>
            </a:xfrm>
          </p:grpSpPr>
          <p:sp>
            <p:nvSpPr>
              <p:cNvPr id="48" name="Freeform 51"/>
              <p:cNvSpPr/>
              <p:nvPr userDrawn="1"/>
            </p:nvSpPr>
            <p:spPr bwMode="auto">
              <a:xfrm>
                <a:off x="3413127" y="3473448"/>
                <a:ext cx="508001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2" name="Group 31"/>
            <p:cNvGrpSpPr/>
            <p:nvPr userDrawn="1"/>
          </p:nvGrpSpPr>
          <p:grpSpPr>
            <a:xfrm>
              <a:off x="5460858" y="2305049"/>
              <a:ext cx="508001" cy="584199"/>
              <a:chOff x="3921126" y="2305050"/>
              <a:chExt cx="508000" cy="584200"/>
            </a:xfrm>
          </p:grpSpPr>
          <p:sp>
            <p:nvSpPr>
              <p:cNvPr id="46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7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3" name="Group 32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42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3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4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5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4" name="Group 33"/>
            <p:cNvGrpSpPr/>
            <p:nvPr userDrawn="1"/>
          </p:nvGrpSpPr>
          <p:grpSpPr>
            <a:xfrm>
              <a:off x="4952861" y="2305051"/>
              <a:ext cx="1016001" cy="292100"/>
              <a:chOff x="3413126" y="2305050"/>
              <a:chExt cx="1016000" cy="292100"/>
            </a:xfrm>
          </p:grpSpPr>
          <p:sp>
            <p:nvSpPr>
              <p:cNvPr id="38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9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8015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dt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4D11773D-30D4-46B0-AF8A-1506452BE919}"/>
              </a:ext>
            </a:extLst>
          </p:cNvPr>
          <p:cNvSpPr/>
          <p:nvPr/>
        </p:nvSpPr>
        <p:spPr>
          <a:xfrm>
            <a:off x="4385569" y="3491146"/>
            <a:ext cx="372862" cy="237478"/>
          </a:xfrm>
          <a:prstGeom prst="rect">
            <a:avLst/>
          </a:prstGeom>
          <a:solidFill>
            <a:srgbClr val="3D4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B8822B3-0A7A-4158-AE75-3FAB70A9A531}"/>
              </a:ext>
            </a:extLst>
          </p:cNvPr>
          <p:cNvSpPr txBox="1"/>
          <p:nvPr/>
        </p:nvSpPr>
        <p:spPr>
          <a:xfrm>
            <a:off x="1712377" y="2383150"/>
            <a:ext cx="571924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Touch Fish</a:t>
            </a:r>
          </a:p>
          <a:p>
            <a:pPr algn="ctr"/>
            <a:r>
              <a:rPr lang="en-US" altLang="zh-CN" sz="36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Capital 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2A2D02F-A2CF-4E97-A01D-EDDF6ED33641}"/>
              </a:ext>
            </a:extLst>
          </p:cNvPr>
          <p:cNvSpPr txBox="1"/>
          <p:nvPr/>
        </p:nvSpPr>
        <p:spPr>
          <a:xfrm>
            <a:off x="3941685" y="5381322"/>
            <a:ext cx="2450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2021.05.08</a:t>
            </a:r>
            <a:endParaRPr lang="zh-CN" altLang="en-US" sz="1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23DEB7-F89D-49BC-A272-4E4CC9FD2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978" y="5893829"/>
            <a:ext cx="1574506" cy="80514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37821" y="1764776"/>
            <a:ext cx="7921625" cy="1664224"/>
          </a:xfrm>
        </p:spPr>
        <p:txBody>
          <a:bodyPr/>
          <a:lstStyle/>
          <a:p>
            <a:r>
              <a:rPr lang="en-US" altLang="zh-CN" sz="36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Backtesting</a:t>
            </a:r>
            <a:r>
              <a:rPr lang="en-US" altLang="zh-CN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Data 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mport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37821" y="3926183"/>
            <a:ext cx="7921625" cy="996950"/>
          </a:xfrm>
        </p:spPr>
        <p:txBody>
          <a:bodyPr/>
          <a:lstStyle/>
          <a:p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回测数据导入</a:t>
            </a:r>
            <a:endParaRPr 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9128190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标题 1">
            <a:extLst>
              <a:ext uri="{FF2B5EF4-FFF2-40B4-BE49-F238E27FC236}">
                <a16:creationId xmlns:a16="http://schemas.microsoft.com/office/drawing/2014/main" id="{4F2B6369-EFD5-4228-AFEF-C103F462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302352"/>
            <a:ext cx="7921625" cy="593682"/>
          </a:xfrm>
        </p:spPr>
        <p:txBody>
          <a:bodyPr/>
          <a:lstStyle/>
          <a:p>
            <a:r>
              <a:rPr lang="en-US" altLang="zh-CN" sz="32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Backtesting</a:t>
            </a:r>
            <a:r>
              <a:rPr lang="en-US" altLang="zh-CN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Data 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mport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Freeform 314">
            <a:extLst>
              <a:ext uri="{FF2B5EF4-FFF2-40B4-BE49-F238E27FC236}">
                <a16:creationId xmlns:a16="http://schemas.microsoft.com/office/drawing/2014/main" id="{7455581B-F1E9-4CFC-8740-044A746D52A0}"/>
              </a:ext>
            </a:extLst>
          </p:cNvPr>
          <p:cNvSpPr>
            <a:spLocks noEditPoints="1"/>
          </p:cNvSpPr>
          <p:nvPr/>
        </p:nvSpPr>
        <p:spPr bwMode="auto">
          <a:xfrm>
            <a:off x="4689476" y="5676900"/>
            <a:ext cx="323850" cy="358775"/>
          </a:xfrm>
          <a:custGeom>
            <a:avLst/>
            <a:gdLst>
              <a:gd name="T0" fmla="*/ 56 w 102"/>
              <a:gd name="T1" fmla="*/ 63 h 113"/>
              <a:gd name="T2" fmla="*/ 56 w 102"/>
              <a:gd name="T3" fmla="*/ 62 h 113"/>
              <a:gd name="T4" fmla="*/ 56 w 102"/>
              <a:gd name="T5" fmla="*/ 39 h 113"/>
              <a:gd name="T6" fmla="*/ 51 w 102"/>
              <a:gd name="T7" fmla="*/ 35 h 113"/>
              <a:gd name="T8" fmla="*/ 47 w 102"/>
              <a:gd name="T9" fmla="*/ 39 h 113"/>
              <a:gd name="T10" fmla="*/ 47 w 102"/>
              <a:gd name="T11" fmla="*/ 62 h 113"/>
              <a:gd name="T12" fmla="*/ 51 w 102"/>
              <a:gd name="T13" fmla="*/ 67 h 113"/>
              <a:gd name="T14" fmla="*/ 52 w 102"/>
              <a:gd name="T15" fmla="*/ 67 h 113"/>
              <a:gd name="T16" fmla="*/ 72 w 102"/>
              <a:gd name="T17" fmla="*/ 87 h 113"/>
              <a:gd name="T18" fmla="*/ 74 w 102"/>
              <a:gd name="T19" fmla="*/ 88 h 113"/>
              <a:gd name="T20" fmla="*/ 76 w 102"/>
              <a:gd name="T21" fmla="*/ 87 h 113"/>
              <a:gd name="T22" fmla="*/ 76 w 102"/>
              <a:gd name="T23" fmla="*/ 83 h 113"/>
              <a:gd name="T24" fmla="*/ 56 w 102"/>
              <a:gd name="T25" fmla="*/ 63 h 113"/>
              <a:gd name="T26" fmla="*/ 83 w 102"/>
              <a:gd name="T27" fmla="*/ 22 h 113"/>
              <a:gd name="T28" fmla="*/ 86 w 102"/>
              <a:gd name="T29" fmla="*/ 17 h 113"/>
              <a:gd name="T30" fmla="*/ 87 w 102"/>
              <a:gd name="T31" fmla="*/ 18 h 113"/>
              <a:gd name="T32" fmla="*/ 89 w 102"/>
              <a:gd name="T33" fmla="*/ 18 h 113"/>
              <a:gd name="T34" fmla="*/ 91 w 102"/>
              <a:gd name="T35" fmla="*/ 17 h 113"/>
              <a:gd name="T36" fmla="*/ 93 w 102"/>
              <a:gd name="T37" fmla="*/ 13 h 113"/>
              <a:gd name="T38" fmla="*/ 92 w 102"/>
              <a:gd name="T39" fmla="*/ 9 h 113"/>
              <a:gd name="T40" fmla="*/ 78 w 102"/>
              <a:gd name="T41" fmla="*/ 1 h 113"/>
              <a:gd name="T42" fmla="*/ 73 w 102"/>
              <a:gd name="T43" fmla="*/ 2 h 113"/>
              <a:gd name="T44" fmla="*/ 71 w 102"/>
              <a:gd name="T45" fmla="*/ 5 h 113"/>
              <a:gd name="T46" fmla="*/ 71 w 102"/>
              <a:gd name="T47" fmla="*/ 8 h 113"/>
              <a:gd name="T48" fmla="*/ 73 w 102"/>
              <a:gd name="T49" fmla="*/ 10 h 113"/>
              <a:gd name="T50" fmla="*/ 74 w 102"/>
              <a:gd name="T51" fmla="*/ 10 h 113"/>
              <a:gd name="T52" fmla="*/ 71 w 102"/>
              <a:gd name="T53" fmla="*/ 15 h 113"/>
              <a:gd name="T54" fmla="*/ 51 w 102"/>
              <a:gd name="T55" fmla="*/ 11 h 113"/>
              <a:gd name="T56" fmla="*/ 32 w 102"/>
              <a:gd name="T57" fmla="*/ 15 h 113"/>
              <a:gd name="T58" fmla="*/ 29 w 102"/>
              <a:gd name="T59" fmla="*/ 10 h 113"/>
              <a:gd name="T60" fmla="*/ 30 w 102"/>
              <a:gd name="T61" fmla="*/ 10 h 113"/>
              <a:gd name="T62" fmla="*/ 31 w 102"/>
              <a:gd name="T63" fmla="*/ 8 h 113"/>
              <a:gd name="T64" fmla="*/ 31 w 102"/>
              <a:gd name="T65" fmla="*/ 5 h 113"/>
              <a:gd name="T66" fmla="*/ 29 w 102"/>
              <a:gd name="T67" fmla="*/ 2 h 113"/>
              <a:gd name="T68" fmla="*/ 24 w 102"/>
              <a:gd name="T69" fmla="*/ 1 h 113"/>
              <a:gd name="T70" fmla="*/ 10 w 102"/>
              <a:gd name="T71" fmla="*/ 9 h 113"/>
              <a:gd name="T72" fmla="*/ 9 w 102"/>
              <a:gd name="T73" fmla="*/ 13 h 113"/>
              <a:gd name="T74" fmla="*/ 11 w 102"/>
              <a:gd name="T75" fmla="*/ 17 h 113"/>
              <a:gd name="T76" fmla="*/ 13 w 102"/>
              <a:gd name="T77" fmla="*/ 18 h 113"/>
              <a:gd name="T78" fmla="*/ 16 w 102"/>
              <a:gd name="T79" fmla="*/ 18 h 113"/>
              <a:gd name="T80" fmla="*/ 17 w 102"/>
              <a:gd name="T81" fmla="*/ 17 h 113"/>
              <a:gd name="T82" fmla="*/ 20 w 102"/>
              <a:gd name="T83" fmla="*/ 22 h 113"/>
              <a:gd name="T84" fmla="*/ 0 w 102"/>
              <a:gd name="T85" fmla="*/ 62 h 113"/>
              <a:gd name="T86" fmla="*/ 51 w 102"/>
              <a:gd name="T87" fmla="*/ 113 h 113"/>
              <a:gd name="T88" fmla="*/ 102 w 102"/>
              <a:gd name="T89" fmla="*/ 62 h 113"/>
              <a:gd name="T90" fmla="*/ 83 w 102"/>
              <a:gd name="T91" fmla="*/ 22 h 113"/>
              <a:gd name="T92" fmla="*/ 51 w 102"/>
              <a:gd name="T93" fmla="*/ 103 h 113"/>
              <a:gd name="T94" fmla="*/ 10 w 102"/>
              <a:gd name="T95" fmla="*/ 62 h 113"/>
              <a:gd name="T96" fmla="*/ 51 w 102"/>
              <a:gd name="T97" fmla="*/ 21 h 113"/>
              <a:gd name="T98" fmla="*/ 92 w 102"/>
              <a:gd name="T99" fmla="*/ 62 h 113"/>
              <a:gd name="T100" fmla="*/ 51 w 102"/>
              <a:gd name="T101" fmla="*/ 103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02" h="113">
                <a:moveTo>
                  <a:pt x="56" y="63"/>
                </a:moveTo>
                <a:cubicBezTo>
                  <a:pt x="56" y="63"/>
                  <a:pt x="56" y="62"/>
                  <a:pt x="56" y="62"/>
                </a:cubicBezTo>
                <a:cubicBezTo>
                  <a:pt x="56" y="39"/>
                  <a:pt x="56" y="39"/>
                  <a:pt x="56" y="39"/>
                </a:cubicBezTo>
                <a:cubicBezTo>
                  <a:pt x="56" y="37"/>
                  <a:pt x="54" y="35"/>
                  <a:pt x="51" y="35"/>
                </a:cubicBezTo>
                <a:cubicBezTo>
                  <a:pt x="49" y="35"/>
                  <a:pt x="47" y="37"/>
                  <a:pt x="47" y="39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5"/>
                  <a:pt x="49" y="67"/>
                  <a:pt x="51" y="67"/>
                </a:cubicBezTo>
                <a:cubicBezTo>
                  <a:pt x="51" y="67"/>
                  <a:pt x="52" y="67"/>
                  <a:pt x="52" y="67"/>
                </a:cubicBezTo>
                <a:cubicBezTo>
                  <a:pt x="72" y="87"/>
                  <a:pt x="72" y="87"/>
                  <a:pt x="72" y="87"/>
                </a:cubicBezTo>
                <a:cubicBezTo>
                  <a:pt x="73" y="88"/>
                  <a:pt x="73" y="88"/>
                  <a:pt x="74" y="88"/>
                </a:cubicBezTo>
                <a:cubicBezTo>
                  <a:pt x="75" y="88"/>
                  <a:pt x="75" y="88"/>
                  <a:pt x="76" y="87"/>
                </a:cubicBezTo>
                <a:cubicBezTo>
                  <a:pt x="77" y="86"/>
                  <a:pt x="77" y="84"/>
                  <a:pt x="76" y="83"/>
                </a:cubicBezTo>
                <a:lnTo>
                  <a:pt x="56" y="63"/>
                </a:lnTo>
                <a:close/>
                <a:moveTo>
                  <a:pt x="83" y="22"/>
                </a:moveTo>
                <a:cubicBezTo>
                  <a:pt x="86" y="17"/>
                  <a:pt x="86" y="17"/>
                  <a:pt x="86" y="17"/>
                </a:cubicBezTo>
                <a:cubicBezTo>
                  <a:pt x="87" y="18"/>
                  <a:pt x="87" y="18"/>
                  <a:pt x="87" y="18"/>
                </a:cubicBezTo>
                <a:cubicBezTo>
                  <a:pt x="87" y="18"/>
                  <a:pt x="88" y="19"/>
                  <a:pt x="89" y="18"/>
                </a:cubicBezTo>
                <a:cubicBezTo>
                  <a:pt x="90" y="18"/>
                  <a:pt x="91" y="18"/>
                  <a:pt x="91" y="17"/>
                </a:cubicBezTo>
                <a:cubicBezTo>
                  <a:pt x="93" y="13"/>
                  <a:pt x="93" y="13"/>
                  <a:pt x="93" y="13"/>
                </a:cubicBezTo>
                <a:cubicBezTo>
                  <a:pt x="94" y="12"/>
                  <a:pt x="94" y="10"/>
                  <a:pt x="92" y="9"/>
                </a:cubicBezTo>
                <a:cubicBezTo>
                  <a:pt x="78" y="1"/>
                  <a:pt x="78" y="1"/>
                  <a:pt x="78" y="1"/>
                </a:cubicBezTo>
                <a:cubicBezTo>
                  <a:pt x="76" y="0"/>
                  <a:pt x="74" y="0"/>
                  <a:pt x="73" y="2"/>
                </a:cubicBezTo>
                <a:cubicBezTo>
                  <a:pt x="71" y="5"/>
                  <a:pt x="71" y="5"/>
                  <a:pt x="71" y="5"/>
                </a:cubicBezTo>
                <a:cubicBezTo>
                  <a:pt x="71" y="6"/>
                  <a:pt x="71" y="7"/>
                  <a:pt x="71" y="8"/>
                </a:cubicBezTo>
                <a:cubicBezTo>
                  <a:pt x="71" y="9"/>
                  <a:pt x="72" y="9"/>
                  <a:pt x="73" y="10"/>
                </a:cubicBezTo>
                <a:cubicBezTo>
                  <a:pt x="74" y="10"/>
                  <a:pt x="74" y="10"/>
                  <a:pt x="74" y="10"/>
                </a:cubicBezTo>
                <a:cubicBezTo>
                  <a:pt x="71" y="15"/>
                  <a:pt x="71" y="15"/>
                  <a:pt x="71" y="15"/>
                </a:cubicBezTo>
                <a:cubicBezTo>
                  <a:pt x="65" y="13"/>
                  <a:pt x="58" y="11"/>
                  <a:pt x="51" y="11"/>
                </a:cubicBezTo>
                <a:cubicBezTo>
                  <a:pt x="44" y="11"/>
                  <a:pt x="38" y="13"/>
                  <a:pt x="32" y="15"/>
                </a:cubicBezTo>
                <a:cubicBezTo>
                  <a:pt x="29" y="10"/>
                  <a:pt x="29" y="10"/>
                  <a:pt x="29" y="10"/>
                </a:cubicBezTo>
                <a:cubicBezTo>
                  <a:pt x="30" y="10"/>
                  <a:pt x="30" y="10"/>
                  <a:pt x="30" y="10"/>
                </a:cubicBezTo>
                <a:cubicBezTo>
                  <a:pt x="31" y="9"/>
                  <a:pt x="31" y="9"/>
                  <a:pt x="31" y="8"/>
                </a:cubicBezTo>
                <a:cubicBezTo>
                  <a:pt x="31" y="7"/>
                  <a:pt x="31" y="6"/>
                  <a:pt x="31" y="5"/>
                </a:cubicBezTo>
                <a:cubicBezTo>
                  <a:pt x="29" y="2"/>
                  <a:pt x="29" y="2"/>
                  <a:pt x="29" y="2"/>
                </a:cubicBezTo>
                <a:cubicBezTo>
                  <a:pt x="28" y="0"/>
                  <a:pt x="26" y="0"/>
                  <a:pt x="24" y="1"/>
                </a:cubicBezTo>
                <a:cubicBezTo>
                  <a:pt x="10" y="9"/>
                  <a:pt x="10" y="9"/>
                  <a:pt x="10" y="9"/>
                </a:cubicBezTo>
                <a:cubicBezTo>
                  <a:pt x="9" y="10"/>
                  <a:pt x="8" y="12"/>
                  <a:pt x="9" y="13"/>
                </a:cubicBezTo>
                <a:cubicBezTo>
                  <a:pt x="11" y="17"/>
                  <a:pt x="11" y="17"/>
                  <a:pt x="11" y="17"/>
                </a:cubicBezTo>
                <a:cubicBezTo>
                  <a:pt x="12" y="18"/>
                  <a:pt x="12" y="18"/>
                  <a:pt x="13" y="18"/>
                </a:cubicBezTo>
                <a:cubicBezTo>
                  <a:pt x="14" y="19"/>
                  <a:pt x="15" y="18"/>
                  <a:pt x="16" y="18"/>
                </a:cubicBezTo>
                <a:cubicBezTo>
                  <a:pt x="17" y="17"/>
                  <a:pt x="17" y="17"/>
                  <a:pt x="17" y="17"/>
                </a:cubicBezTo>
                <a:cubicBezTo>
                  <a:pt x="20" y="22"/>
                  <a:pt x="20" y="22"/>
                  <a:pt x="20" y="22"/>
                </a:cubicBezTo>
                <a:cubicBezTo>
                  <a:pt x="8" y="32"/>
                  <a:pt x="0" y="46"/>
                  <a:pt x="0" y="62"/>
                </a:cubicBezTo>
                <a:cubicBezTo>
                  <a:pt x="0" y="90"/>
                  <a:pt x="23" y="113"/>
                  <a:pt x="51" y="113"/>
                </a:cubicBezTo>
                <a:cubicBezTo>
                  <a:pt x="79" y="113"/>
                  <a:pt x="102" y="90"/>
                  <a:pt x="102" y="62"/>
                </a:cubicBezTo>
                <a:cubicBezTo>
                  <a:pt x="102" y="46"/>
                  <a:pt x="94" y="32"/>
                  <a:pt x="83" y="22"/>
                </a:cubicBezTo>
                <a:close/>
                <a:moveTo>
                  <a:pt x="51" y="103"/>
                </a:moveTo>
                <a:cubicBezTo>
                  <a:pt x="28" y="103"/>
                  <a:pt x="10" y="85"/>
                  <a:pt x="10" y="62"/>
                </a:cubicBezTo>
                <a:cubicBezTo>
                  <a:pt x="10" y="40"/>
                  <a:pt x="28" y="21"/>
                  <a:pt x="51" y="21"/>
                </a:cubicBezTo>
                <a:cubicBezTo>
                  <a:pt x="74" y="21"/>
                  <a:pt x="92" y="40"/>
                  <a:pt x="92" y="62"/>
                </a:cubicBezTo>
                <a:cubicBezTo>
                  <a:pt x="92" y="85"/>
                  <a:pt x="74" y="103"/>
                  <a:pt x="51" y="10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C45AF3-632A-4120-B580-CB540163F2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01"/>
          <a:stretch/>
        </p:blipFill>
        <p:spPr>
          <a:xfrm>
            <a:off x="0" y="1031798"/>
            <a:ext cx="9144000" cy="400375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AB4ED50C-E8DF-465B-A3B5-B672712C84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14" b="33867"/>
          <a:stretch/>
        </p:blipFill>
        <p:spPr>
          <a:xfrm>
            <a:off x="0" y="5192332"/>
            <a:ext cx="9144000" cy="168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8866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标题 1">
            <a:extLst>
              <a:ext uri="{FF2B5EF4-FFF2-40B4-BE49-F238E27FC236}">
                <a16:creationId xmlns:a16="http://schemas.microsoft.com/office/drawing/2014/main" id="{4F2B6369-EFD5-4228-AFEF-C103F462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302352"/>
            <a:ext cx="7921625" cy="593682"/>
          </a:xfrm>
        </p:spPr>
        <p:txBody>
          <a:bodyPr/>
          <a:lstStyle/>
          <a:p>
            <a:r>
              <a:rPr lang="en-US" altLang="zh-CN" sz="32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Backtesting</a:t>
            </a:r>
            <a:r>
              <a:rPr lang="en-US" altLang="zh-CN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Data 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mport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D84E422D-8D9C-48B4-9CD0-43F6B917C5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87"/>
          <a:stretch/>
        </p:blipFill>
        <p:spPr>
          <a:xfrm>
            <a:off x="0" y="2816061"/>
            <a:ext cx="9144000" cy="4047361"/>
          </a:xfrm>
          <a:prstGeom prst="rect">
            <a:avLst/>
          </a:prstGeom>
        </p:spPr>
      </p:pic>
      <p:grpSp>
        <p:nvGrpSpPr>
          <p:cNvPr id="24" name="Group 15">
            <a:extLst>
              <a:ext uri="{FF2B5EF4-FFF2-40B4-BE49-F238E27FC236}">
                <a16:creationId xmlns:a16="http://schemas.microsoft.com/office/drawing/2014/main" id="{EEC29EAC-9546-4EDC-9320-501AE9036249}"/>
              </a:ext>
            </a:extLst>
          </p:cNvPr>
          <p:cNvGrpSpPr/>
          <p:nvPr/>
        </p:nvGrpSpPr>
        <p:grpSpPr>
          <a:xfrm>
            <a:off x="3546000" y="1438393"/>
            <a:ext cx="2052000" cy="835309"/>
            <a:chOff x="3546000" y="5272266"/>
            <a:chExt cx="2052000" cy="835309"/>
          </a:xfrm>
        </p:grpSpPr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4F3512A6-7941-43AA-9A30-18380DC32544}"/>
                </a:ext>
              </a:extLst>
            </p:cNvPr>
            <p:cNvSpPr txBox="1"/>
            <p:nvPr/>
          </p:nvSpPr>
          <p:spPr>
            <a:xfrm flipH="1">
              <a:off x="3725420" y="5443698"/>
              <a:ext cx="1693160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/>
                <a:t>&lt;</a:t>
              </a:r>
              <a:r>
                <a:rPr lang="zh-CN" altLang="en-US" sz="1600" dirty="0"/>
                <a:t>import_data.py</a:t>
              </a:r>
              <a:r>
                <a:rPr lang="en-US" altLang="zh-CN" sz="1600" dirty="0"/>
                <a:t>&gt;</a:t>
              </a:r>
            </a:p>
            <a:p>
              <a:r>
                <a:rPr lang="en-US" altLang="zh-CN" sz="1600" dirty="0"/>
                <a:t>to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import the data</a:t>
              </a:r>
              <a:endParaRPr lang="zh-CN" altLang="en-US" sz="1600" dirty="0"/>
            </a:p>
          </p:txBody>
        </p:sp>
        <p:sp>
          <p:nvSpPr>
            <p:cNvPr id="26" name="Rounded Rectangle 17">
              <a:extLst>
                <a:ext uri="{FF2B5EF4-FFF2-40B4-BE49-F238E27FC236}">
                  <a16:creationId xmlns:a16="http://schemas.microsoft.com/office/drawing/2014/main" id="{5AB66D9D-CA45-4131-B831-2ADAAAA92DFC}"/>
                </a:ext>
              </a:extLst>
            </p:cNvPr>
            <p:cNvSpPr/>
            <p:nvPr/>
          </p:nvSpPr>
          <p:spPr>
            <a:xfrm>
              <a:off x="3546000" y="5272266"/>
              <a:ext cx="2052000" cy="835309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712296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37821" y="1764776"/>
            <a:ext cx="7921625" cy="1664224"/>
          </a:xfrm>
        </p:spPr>
        <p:txBody>
          <a:bodyPr/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Strategy Introduction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37821" y="3926183"/>
            <a:ext cx="7921625" cy="996950"/>
          </a:xfrm>
        </p:spPr>
        <p:txBody>
          <a:bodyPr/>
          <a:lstStyle/>
          <a:p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策略介绍</a:t>
            </a:r>
            <a:endParaRPr 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653616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标题 1">
            <a:extLst>
              <a:ext uri="{FF2B5EF4-FFF2-40B4-BE49-F238E27FC236}">
                <a16:creationId xmlns:a16="http://schemas.microsoft.com/office/drawing/2014/main" id="{4F2B6369-EFD5-4228-AFEF-C103F462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302352"/>
            <a:ext cx="7921625" cy="593682"/>
          </a:xfrm>
        </p:spPr>
        <p:txBody>
          <a:bodyPr/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Strategy Introduction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0" name="Group 23">
            <a:extLst>
              <a:ext uri="{FF2B5EF4-FFF2-40B4-BE49-F238E27FC236}">
                <a16:creationId xmlns:a16="http://schemas.microsoft.com/office/drawing/2014/main" id="{04A02D32-D22A-42CE-980F-1FBDC68324B2}"/>
              </a:ext>
            </a:extLst>
          </p:cNvPr>
          <p:cNvGrpSpPr/>
          <p:nvPr/>
        </p:nvGrpSpPr>
        <p:grpSpPr>
          <a:xfrm>
            <a:off x="2397126" y="1411009"/>
            <a:ext cx="4003674" cy="3352800"/>
            <a:chOff x="2682876" y="1917700"/>
            <a:chExt cx="4003674" cy="3352800"/>
          </a:xfrm>
        </p:grpSpPr>
        <p:sp>
          <p:nvSpPr>
            <p:cNvPr id="81" name="Freeform 322">
              <a:extLst>
                <a:ext uri="{FF2B5EF4-FFF2-40B4-BE49-F238E27FC236}">
                  <a16:creationId xmlns:a16="http://schemas.microsoft.com/office/drawing/2014/main" id="{53F52C46-1812-4EC6-A841-AE41458668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4126" y="2622550"/>
              <a:ext cx="1555750" cy="1552575"/>
            </a:xfrm>
            <a:custGeom>
              <a:avLst/>
              <a:gdLst>
                <a:gd name="T0" fmla="*/ 245 w 490"/>
                <a:gd name="T1" fmla="*/ 489 h 489"/>
                <a:gd name="T2" fmla="*/ 0 w 490"/>
                <a:gd name="T3" fmla="*/ 245 h 489"/>
                <a:gd name="T4" fmla="*/ 245 w 490"/>
                <a:gd name="T5" fmla="*/ 0 h 489"/>
                <a:gd name="T6" fmla="*/ 490 w 490"/>
                <a:gd name="T7" fmla="*/ 245 h 489"/>
                <a:gd name="T8" fmla="*/ 245 w 490"/>
                <a:gd name="T9" fmla="*/ 489 h 489"/>
                <a:gd name="T10" fmla="*/ 245 w 490"/>
                <a:gd name="T11" fmla="*/ 20 h 489"/>
                <a:gd name="T12" fmla="*/ 20 w 490"/>
                <a:gd name="T13" fmla="*/ 245 h 489"/>
                <a:gd name="T14" fmla="*/ 245 w 490"/>
                <a:gd name="T15" fmla="*/ 469 h 489"/>
                <a:gd name="T16" fmla="*/ 470 w 490"/>
                <a:gd name="T17" fmla="*/ 245 h 489"/>
                <a:gd name="T18" fmla="*/ 245 w 490"/>
                <a:gd name="T19" fmla="*/ 2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0" h="489">
                  <a:moveTo>
                    <a:pt x="245" y="489"/>
                  </a:moveTo>
                  <a:cubicBezTo>
                    <a:pt x="110" y="489"/>
                    <a:pt x="0" y="379"/>
                    <a:pt x="0" y="245"/>
                  </a:cubicBezTo>
                  <a:cubicBezTo>
                    <a:pt x="0" y="110"/>
                    <a:pt x="110" y="0"/>
                    <a:pt x="245" y="0"/>
                  </a:cubicBezTo>
                  <a:cubicBezTo>
                    <a:pt x="380" y="0"/>
                    <a:pt x="490" y="110"/>
                    <a:pt x="490" y="245"/>
                  </a:cubicBezTo>
                  <a:cubicBezTo>
                    <a:pt x="490" y="379"/>
                    <a:pt x="380" y="489"/>
                    <a:pt x="245" y="489"/>
                  </a:cubicBezTo>
                  <a:close/>
                  <a:moveTo>
                    <a:pt x="245" y="20"/>
                  </a:moveTo>
                  <a:cubicBezTo>
                    <a:pt x="121" y="20"/>
                    <a:pt x="20" y="121"/>
                    <a:pt x="20" y="245"/>
                  </a:cubicBezTo>
                  <a:cubicBezTo>
                    <a:pt x="20" y="368"/>
                    <a:pt x="121" y="469"/>
                    <a:pt x="245" y="469"/>
                  </a:cubicBezTo>
                  <a:cubicBezTo>
                    <a:pt x="369" y="469"/>
                    <a:pt x="470" y="368"/>
                    <a:pt x="470" y="245"/>
                  </a:cubicBezTo>
                  <a:cubicBezTo>
                    <a:pt x="470" y="121"/>
                    <a:pt x="369" y="20"/>
                    <a:pt x="245" y="20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2" name="Freeform 323">
              <a:extLst>
                <a:ext uri="{FF2B5EF4-FFF2-40B4-BE49-F238E27FC236}">
                  <a16:creationId xmlns:a16="http://schemas.microsoft.com/office/drawing/2014/main" id="{F3FE41B2-C5A2-43C6-83EE-E6331C85E1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89276" y="1917700"/>
              <a:ext cx="2965450" cy="2962275"/>
            </a:xfrm>
            <a:custGeom>
              <a:avLst/>
              <a:gdLst>
                <a:gd name="T0" fmla="*/ 467 w 934"/>
                <a:gd name="T1" fmla="*/ 933 h 933"/>
                <a:gd name="T2" fmla="*/ 0 w 934"/>
                <a:gd name="T3" fmla="*/ 467 h 933"/>
                <a:gd name="T4" fmla="*/ 467 w 934"/>
                <a:gd name="T5" fmla="*/ 0 h 933"/>
                <a:gd name="T6" fmla="*/ 934 w 934"/>
                <a:gd name="T7" fmla="*/ 467 h 933"/>
                <a:gd name="T8" fmla="*/ 467 w 934"/>
                <a:gd name="T9" fmla="*/ 933 h 933"/>
                <a:gd name="T10" fmla="*/ 467 w 934"/>
                <a:gd name="T11" fmla="*/ 40 h 933"/>
                <a:gd name="T12" fmla="*/ 40 w 934"/>
                <a:gd name="T13" fmla="*/ 467 h 933"/>
                <a:gd name="T14" fmla="*/ 467 w 934"/>
                <a:gd name="T15" fmla="*/ 893 h 933"/>
                <a:gd name="T16" fmla="*/ 894 w 934"/>
                <a:gd name="T17" fmla="*/ 467 h 933"/>
                <a:gd name="T18" fmla="*/ 467 w 934"/>
                <a:gd name="T19" fmla="*/ 40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4" h="933">
                  <a:moveTo>
                    <a:pt x="467" y="933"/>
                  </a:moveTo>
                  <a:cubicBezTo>
                    <a:pt x="210" y="933"/>
                    <a:pt x="0" y="724"/>
                    <a:pt x="0" y="467"/>
                  </a:cubicBezTo>
                  <a:cubicBezTo>
                    <a:pt x="0" y="209"/>
                    <a:pt x="210" y="0"/>
                    <a:pt x="467" y="0"/>
                  </a:cubicBezTo>
                  <a:cubicBezTo>
                    <a:pt x="724" y="0"/>
                    <a:pt x="934" y="209"/>
                    <a:pt x="934" y="467"/>
                  </a:cubicBezTo>
                  <a:cubicBezTo>
                    <a:pt x="934" y="724"/>
                    <a:pt x="724" y="933"/>
                    <a:pt x="467" y="933"/>
                  </a:cubicBezTo>
                  <a:close/>
                  <a:moveTo>
                    <a:pt x="467" y="40"/>
                  </a:moveTo>
                  <a:cubicBezTo>
                    <a:pt x="232" y="40"/>
                    <a:pt x="40" y="231"/>
                    <a:pt x="40" y="467"/>
                  </a:cubicBezTo>
                  <a:cubicBezTo>
                    <a:pt x="40" y="702"/>
                    <a:pt x="232" y="893"/>
                    <a:pt x="467" y="893"/>
                  </a:cubicBezTo>
                  <a:cubicBezTo>
                    <a:pt x="702" y="893"/>
                    <a:pt x="894" y="702"/>
                    <a:pt x="894" y="467"/>
                  </a:cubicBezTo>
                  <a:cubicBezTo>
                    <a:pt x="894" y="231"/>
                    <a:pt x="702" y="40"/>
                    <a:pt x="467" y="40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4" name="Freeform 324">
              <a:extLst>
                <a:ext uri="{FF2B5EF4-FFF2-40B4-BE49-F238E27FC236}">
                  <a16:creationId xmlns:a16="http://schemas.microsoft.com/office/drawing/2014/main" id="{725DFD80-31D4-4914-A003-25B73FBB5CDE}"/>
                </a:ext>
              </a:extLst>
            </p:cNvPr>
            <p:cNvSpPr/>
            <p:nvPr/>
          </p:nvSpPr>
          <p:spPr bwMode="auto">
            <a:xfrm>
              <a:off x="2682876" y="2174875"/>
              <a:ext cx="1069975" cy="406400"/>
            </a:xfrm>
            <a:custGeom>
              <a:avLst/>
              <a:gdLst>
                <a:gd name="T0" fmla="*/ 674 w 674"/>
                <a:gd name="T1" fmla="*/ 256 h 256"/>
                <a:gd name="T2" fmla="*/ 420 w 674"/>
                <a:gd name="T3" fmla="*/ 0 h 256"/>
                <a:gd name="T4" fmla="*/ 0 w 674"/>
                <a:gd name="T5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4" h="256">
                  <a:moveTo>
                    <a:pt x="674" y="256"/>
                  </a:moveTo>
                  <a:lnTo>
                    <a:pt x="420" y="0"/>
                  </a:lnTo>
                  <a:lnTo>
                    <a:pt x="0" y="0"/>
                  </a:lnTo>
                </a:path>
              </a:pathLst>
            </a:custGeom>
            <a:noFill/>
            <a:ln w="3175" cap="flat">
              <a:solidFill>
                <a:schemeClr val="accent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5" name="Freeform 325">
              <a:extLst>
                <a:ext uri="{FF2B5EF4-FFF2-40B4-BE49-F238E27FC236}">
                  <a16:creationId xmlns:a16="http://schemas.microsoft.com/office/drawing/2014/main" id="{59422B5A-402F-451D-BBFE-8F945F96B187}"/>
                </a:ext>
              </a:extLst>
            </p:cNvPr>
            <p:cNvSpPr/>
            <p:nvPr/>
          </p:nvSpPr>
          <p:spPr bwMode="auto">
            <a:xfrm>
              <a:off x="5391151" y="2174875"/>
              <a:ext cx="1295399" cy="406400"/>
            </a:xfrm>
            <a:custGeom>
              <a:avLst/>
              <a:gdLst>
                <a:gd name="T0" fmla="*/ 0 w 674"/>
                <a:gd name="T1" fmla="*/ 256 h 256"/>
                <a:gd name="T2" fmla="*/ 254 w 674"/>
                <a:gd name="T3" fmla="*/ 0 h 256"/>
                <a:gd name="T4" fmla="*/ 674 w 674"/>
                <a:gd name="T5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4" h="256">
                  <a:moveTo>
                    <a:pt x="0" y="256"/>
                  </a:moveTo>
                  <a:lnTo>
                    <a:pt x="254" y="0"/>
                  </a:lnTo>
                  <a:lnTo>
                    <a:pt x="674" y="0"/>
                  </a:lnTo>
                </a:path>
              </a:pathLst>
            </a:custGeom>
            <a:noFill/>
            <a:ln w="3175" cap="flat">
              <a:solidFill>
                <a:schemeClr val="accent2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6" name="Freeform 326">
              <a:extLst>
                <a:ext uri="{FF2B5EF4-FFF2-40B4-BE49-F238E27FC236}">
                  <a16:creationId xmlns:a16="http://schemas.microsoft.com/office/drawing/2014/main" id="{32D19A00-57B1-4620-86B5-0E0FD8F9BA9D}"/>
                </a:ext>
              </a:extLst>
            </p:cNvPr>
            <p:cNvSpPr/>
            <p:nvPr/>
          </p:nvSpPr>
          <p:spPr bwMode="auto">
            <a:xfrm>
              <a:off x="3606801" y="3898900"/>
              <a:ext cx="1930400" cy="657225"/>
            </a:xfrm>
            <a:custGeom>
              <a:avLst/>
              <a:gdLst>
                <a:gd name="T0" fmla="*/ 304 w 608"/>
                <a:gd name="T1" fmla="*/ 120 h 207"/>
                <a:gd name="T2" fmla="*/ 75 w 608"/>
                <a:gd name="T3" fmla="*/ 0 h 207"/>
                <a:gd name="T4" fmla="*/ 0 w 608"/>
                <a:gd name="T5" fmla="*/ 43 h 207"/>
                <a:gd name="T6" fmla="*/ 304 w 608"/>
                <a:gd name="T7" fmla="*/ 207 h 207"/>
                <a:gd name="T8" fmla="*/ 608 w 608"/>
                <a:gd name="T9" fmla="*/ 43 h 207"/>
                <a:gd name="T10" fmla="*/ 533 w 608"/>
                <a:gd name="T11" fmla="*/ 0 h 207"/>
                <a:gd name="T12" fmla="*/ 304 w 608"/>
                <a:gd name="T13" fmla="*/ 12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8" h="207">
                  <a:moveTo>
                    <a:pt x="304" y="120"/>
                  </a:moveTo>
                  <a:cubicBezTo>
                    <a:pt x="209" y="120"/>
                    <a:pt x="125" y="73"/>
                    <a:pt x="75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5" y="142"/>
                    <a:pt x="177" y="207"/>
                    <a:pt x="304" y="207"/>
                  </a:cubicBezTo>
                  <a:cubicBezTo>
                    <a:pt x="431" y="207"/>
                    <a:pt x="543" y="142"/>
                    <a:pt x="608" y="43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483" y="73"/>
                    <a:pt x="399" y="120"/>
                    <a:pt x="304" y="1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7" name="Freeform 327">
              <a:extLst>
                <a:ext uri="{FF2B5EF4-FFF2-40B4-BE49-F238E27FC236}">
                  <a16:creationId xmlns:a16="http://schemas.microsoft.com/office/drawing/2014/main" id="{07A8C3C7-187A-4164-B03A-E3235B98E57F}"/>
                </a:ext>
              </a:extLst>
            </p:cNvPr>
            <p:cNvSpPr/>
            <p:nvPr/>
          </p:nvSpPr>
          <p:spPr bwMode="auto">
            <a:xfrm>
              <a:off x="3416301" y="2244725"/>
              <a:ext cx="1085850" cy="1670050"/>
            </a:xfrm>
            <a:custGeom>
              <a:avLst/>
              <a:gdLst>
                <a:gd name="T0" fmla="*/ 86 w 342"/>
                <a:gd name="T1" fmla="*/ 364 h 526"/>
                <a:gd name="T2" fmla="*/ 342 w 342"/>
                <a:gd name="T3" fmla="*/ 87 h 526"/>
                <a:gd name="T4" fmla="*/ 342 w 342"/>
                <a:gd name="T5" fmla="*/ 0 h 526"/>
                <a:gd name="T6" fmla="*/ 0 w 342"/>
                <a:gd name="T7" fmla="*/ 364 h 526"/>
                <a:gd name="T8" fmla="*/ 38 w 342"/>
                <a:gd name="T9" fmla="*/ 526 h 526"/>
                <a:gd name="T10" fmla="*/ 113 w 342"/>
                <a:gd name="T11" fmla="*/ 483 h 526"/>
                <a:gd name="T12" fmla="*/ 86 w 342"/>
                <a:gd name="T13" fmla="*/ 364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2" h="526">
                  <a:moveTo>
                    <a:pt x="86" y="364"/>
                  </a:moveTo>
                  <a:cubicBezTo>
                    <a:pt x="86" y="217"/>
                    <a:pt x="199" y="98"/>
                    <a:pt x="342" y="87"/>
                  </a:cubicBezTo>
                  <a:cubicBezTo>
                    <a:pt x="342" y="0"/>
                    <a:pt x="342" y="0"/>
                    <a:pt x="342" y="0"/>
                  </a:cubicBezTo>
                  <a:cubicBezTo>
                    <a:pt x="151" y="11"/>
                    <a:pt x="0" y="170"/>
                    <a:pt x="0" y="364"/>
                  </a:cubicBezTo>
                  <a:cubicBezTo>
                    <a:pt x="0" y="422"/>
                    <a:pt x="14" y="477"/>
                    <a:pt x="38" y="526"/>
                  </a:cubicBezTo>
                  <a:cubicBezTo>
                    <a:pt x="113" y="483"/>
                    <a:pt x="113" y="483"/>
                    <a:pt x="113" y="483"/>
                  </a:cubicBezTo>
                  <a:cubicBezTo>
                    <a:pt x="96" y="447"/>
                    <a:pt x="86" y="406"/>
                    <a:pt x="86" y="3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8" name="Freeform 328">
              <a:extLst>
                <a:ext uri="{FF2B5EF4-FFF2-40B4-BE49-F238E27FC236}">
                  <a16:creationId xmlns:a16="http://schemas.microsoft.com/office/drawing/2014/main" id="{7481CFB4-B387-4162-A073-6B9D8D842EEB}"/>
                </a:ext>
              </a:extLst>
            </p:cNvPr>
            <p:cNvSpPr/>
            <p:nvPr/>
          </p:nvSpPr>
          <p:spPr bwMode="auto">
            <a:xfrm>
              <a:off x="4641851" y="2244725"/>
              <a:ext cx="1085850" cy="1670050"/>
            </a:xfrm>
            <a:custGeom>
              <a:avLst/>
              <a:gdLst>
                <a:gd name="T0" fmla="*/ 256 w 342"/>
                <a:gd name="T1" fmla="*/ 364 h 526"/>
                <a:gd name="T2" fmla="*/ 229 w 342"/>
                <a:gd name="T3" fmla="*/ 483 h 526"/>
                <a:gd name="T4" fmla="*/ 304 w 342"/>
                <a:gd name="T5" fmla="*/ 526 h 526"/>
                <a:gd name="T6" fmla="*/ 342 w 342"/>
                <a:gd name="T7" fmla="*/ 364 h 526"/>
                <a:gd name="T8" fmla="*/ 0 w 342"/>
                <a:gd name="T9" fmla="*/ 0 h 526"/>
                <a:gd name="T10" fmla="*/ 0 w 342"/>
                <a:gd name="T11" fmla="*/ 87 h 526"/>
                <a:gd name="T12" fmla="*/ 256 w 342"/>
                <a:gd name="T13" fmla="*/ 364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2" h="526">
                  <a:moveTo>
                    <a:pt x="256" y="364"/>
                  </a:moveTo>
                  <a:cubicBezTo>
                    <a:pt x="256" y="406"/>
                    <a:pt x="246" y="447"/>
                    <a:pt x="229" y="483"/>
                  </a:cubicBezTo>
                  <a:cubicBezTo>
                    <a:pt x="304" y="526"/>
                    <a:pt x="304" y="526"/>
                    <a:pt x="304" y="526"/>
                  </a:cubicBezTo>
                  <a:cubicBezTo>
                    <a:pt x="328" y="477"/>
                    <a:pt x="342" y="422"/>
                    <a:pt x="342" y="364"/>
                  </a:cubicBezTo>
                  <a:cubicBezTo>
                    <a:pt x="342" y="170"/>
                    <a:pt x="191" y="11"/>
                    <a:pt x="0" y="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143" y="98"/>
                    <a:pt x="256" y="217"/>
                    <a:pt x="256" y="3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9" name="Line 329">
              <a:extLst>
                <a:ext uri="{FF2B5EF4-FFF2-40B4-BE49-F238E27FC236}">
                  <a16:creationId xmlns:a16="http://schemas.microsoft.com/office/drawing/2014/main" id="{8ADA8844-E0F5-4CB2-9C08-00FD880744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1" y="4556125"/>
              <a:ext cx="0" cy="714375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93" name="TextBox 9">
            <a:extLst>
              <a:ext uri="{FF2B5EF4-FFF2-40B4-BE49-F238E27FC236}">
                <a16:creationId xmlns:a16="http://schemas.microsoft.com/office/drawing/2014/main" id="{FFC92489-D282-48FB-B7BF-5CE881CAE4CD}"/>
              </a:ext>
            </a:extLst>
          </p:cNvPr>
          <p:cNvSpPr txBox="1"/>
          <p:nvPr/>
        </p:nvSpPr>
        <p:spPr>
          <a:xfrm flipH="1">
            <a:off x="185530" y="4740331"/>
            <a:ext cx="8772937" cy="19983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                                                                    Logic</a:t>
            </a:r>
            <a:r>
              <a:rPr lang="zh-CN" altLang="en-US" sz="1600" dirty="0">
                <a:solidFill>
                  <a:schemeClr val="bg1"/>
                </a:solidFill>
              </a:rPr>
              <a:t>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Every 30 minutes, calculate the average price </a:t>
            </a:r>
            <a:r>
              <a:rPr lang="en-US" altLang="zh-CN" sz="1200" b="1" i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fast_ma</a:t>
            </a:r>
            <a:r>
              <a:rPr lang="en-US" altLang="zh-CN" sz="12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 the closing prices of the past 5 30-minute K-lines and the average price </a:t>
            </a:r>
            <a:r>
              <a:rPr lang="en-US" altLang="zh-CN" sz="1200" b="1" i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slow_ma</a:t>
            </a:r>
            <a:r>
              <a:rPr lang="en-US" altLang="zh-CN" sz="12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 the closing prices of the past 20 30-minute K-lines.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en-US" altLang="zh-CN" sz="1200" b="1" i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fast_ma</a:t>
            </a:r>
            <a:r>
              <a:rPr lang="en-US" altLang="zh-CN" sz="12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1200" b="1" i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slow_ma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then </a:t>
            </a:r>
            <a:r>
              <a:rPr lang="en-US" altLang="zh-CN" sz="1200" b="1" i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ma_trend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=1, otherwise, </a:t>
            </a:r>
            <a:r>
              <a:rPr lang="en-US" altLang="zh-CN" sz="1200" b="1" i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ma_trend</a:t>
            </a:r>
            <a:r>
              <a:rPr lang="en-US" altLang="zh-CN" sz="12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=-1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At the same time, calculate the RSI value of the past 14 30-minute candlesticks and record it as </a:t>
            </a:r>
            <a:r>
              <a:rPr lang="en-US" altLang="zh-CN" sz="1200" b="1" i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rsi_value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there is no current position, and </a:t>
            </a:r>
            <a:r>
              <a:rPr lang="en-US" altLang="zh-CN" sz="1200" b="1" i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rsi_value</a:t>
            </a:r>
            <a:r>
              <a:rPr lang="en-US" altLang="zh-CN" sz="12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&gt;=80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</a:t>
            </a:r>
            <a:r>
              <a:rPr lang="en-US" altLang="zh-CN" sz="1200" b="1" i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ma_trend</a:t>
            </a:r>
            <a:r>
              <a:rPr lang="en-US" altLang="zh-CN" sz="12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open a long position.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the current long position is held and </a:t>
            </a:r>
            <a:r>
              <a:rPr lang="en-US" altLang="zh-CN" sz="1200" b="1" i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rsi_value</a:t>
            </a:r>
            <a:r>
              <a:rPr lang="en-US" altLang="zh-CN" sz="12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&lt;=50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 </a:t>
            </a:r>
            <a:r>
              <a:rPr lang="en-US" altLang="zh-CN" sz="1200" b="1" i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ma_trend</a:t>
            </a:r>
            <a:r>
              <a:rPr lang="en-US" altLang="zh-CN" sz="12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=-1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then the long position will be closed.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96" name="Group 15">
            <a:extLst>
              <a:ext uri="{FF2B5EF4-FFF2-40B4-BE49-F238E27FC236}">
                <a16:creationId xmlns:a16="http://schemas.microsoft.com/office/drawing/2014/main" id="{B439E7A5-8377-4333-B457-C2CB92A39CED}"/>
              </a:ext>
            </a:extLst>
          </p:cNvPr>
          <p:cNvGrpSpPr/>
          <p:nvPr/>
        </p:nvGrpSpPr>
        <p:grpSpPr>
          <a:xfrm>
            <a:off x="408597" y="1550425"/>
            <a:ext cx="2052000" cy="835309"/>
            <a:chOff x="3546000" y="5272266"/>
            <a:chExt cx="2052000" cy="835309"/>
          </a:xfrm>
        </p:grpSpPr>
        <p:sp>
          <p:nvSpPr>
            <p:cNvPr id="97" name="TextBox 16">
              <a:extLst>
                <a:ext uri="{FF2B5EF4-FFF2-40B4-BE49-F238E27FC236}">
                  <a16:creationId xmlns:a16="http://schemas.microsoft.com/office/drawing/2014/main" id="{1B080EB7-BE1A-4D00-A459-3F4589ED835A}"/>
                </a:ext>
              </a:extLst>
            </p:cNvPr>
            <p:cNvSpPr txBox="1"/>
            <p:nvPr/>
          </p:nvSpPr>
          <p:spPr>
            <a:xfrm flipH="1">
              <a:off x="3742781" y="5329156"/>
              <a:ext cx="1693160" cy="6583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bg1"/>
                  </a:solidFill>
                </a:rPr>
                <a:t>Underlying</a:t>
              </a:r>
              <a:r>
                <a:rPr lang="zh-CN" altLang="en-US" sz="1600" dirty="0">
                  <a:solidFill>
                    <a:schemeClr val="bg1"/>
                  </a:solidFill>
                </a:rPr>
                <a:t>：</a:t>
              </a:r>
              <a:endParaRPr lang="en-US" altLang="zh-CN" sz="1600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BTCUSDT</a:t>
              </a:r>
              <a:r>
                <a:rPr lang="en-US" altLang="zh-CN" sz="140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.HUOBI</a:t>
              </a:r>
              <a:endPara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Rounded Rectangle 17">
              <a:extLst>
                <a:ext uri="{FF2B5EF4-FFF2-40B4-BE49-F238E27FC236}">
                  <a16:creationId xmlns:a16="http://schemas.microsoft.com/office/drawing/2014/main" id="{9E96236B-8100-43F0-9481-5B0527F4A56E}"/>
                </a:ext>
              </a:extLst>
            </p:cNvPr>
            <p:cNvSpPr/>
            <p:nvPr/>
          </p:nvSpPr>
          <p:spPr>
            <a:xfrm>
              <a:off x="3546000" y="5272266"/>
              <a:ext cx="2052000" cy="835309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18">
            <a:extLst>
              <a:ext uri="{FF2B5EF4-FFF2-40B4-BE49-F238E27FC236}">
                <a16:creationId xmlns:a16="http://schemas.microsoft.com/office/drawing/2014/main" id="{0289D78F-3D74-42FF-852A-FEB8F00D0A6A}"/>
              </a:ext>
            </a:extLst>
          </p:cNvPr>
          <p:cNvGrpSpPr/>
          <p:nvPr/>
        </p:nvGrpSpPr>
        <p:grpSpPr>
          <a:xfrm flipH="1">
            <a:off x="5963528" y="1411009"/>
            <a:ext cx="2542727" cy="3199736"/>
            <a:chOff x="3466251" y="5233644"/>
            <a:chExt cx="2101366" cy="2889133"/>
          </a:xfrm>
        </p:grpSpPr>
        <p:sp>
          <p:nvSpPr>
            <p:cNvPr id="100" name="TextBox 19">
              <a:extLst>
                <a:ext uri="{FF2B5EF4-FFF2-40B4-BE49-F238E27FC236}">
                  <a16:creationId xmlns:a16="http://schemas.microsoft.com/office/drawing/2014/main" id="{C9FC8E1C-99FC-4B08-B469-C42F86323142}"/>
                </a:ext>
              </a:extLst>
            </p:cNvPr>
            <p:cNvSpPr txBox="1"/>
            <p:nvPr/>
          </p:nvSpPr>
          <p:spPr>
            <a:xfrm flipH="1">
              <a:off x="3499176" y="5413888"/>
              <a:ext cx="1856377" cy="21979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bg1"/>
                  </a:solidFill>
                </a:rPr>
                <a:t>Order</a:t>
              </a:r>
              <a:r>
                <a:rPr lang="zh-CN" altLang="en-US" sz="1600" dirty="0">
                  <a:solidFill>
                    <a:schemeClr val="bg1"/>
                  </a:solidFill>
                </a:rPr>
                <a:t>：</a:t>
              </a:r>
              <a:endParaRPr lang="en-US" altLang="zh-CN" sz="1600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As the price of Bitcoin changes rapidly, when opening a long order, use the current bar closing price plus 2; when closing a long order, use the current bar closing price minus 2.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01" name="Rounded Rectangle 20">
              <a:extLst>
                <a:ext uri="{FF2B5EF4-FFF2-40B4-BE49-F238E27FC236}">
                  <a16:creationId xmlns:a16="http://schemas.microsoft.com/office/drawing/2014/main" id="{695172C0-9141-4638-A22C-B4D0EFAC2BDA}"/>
                </a:ext>
              </a:extLst>
            </p:cNvPr>
            <p:cNvSpPr/>
            <p:nvPr/>
          </p:nvSpPr>
          <p:spPr>
            <a:xfrm>
              <a:off x="3466251" y="5233644"/>
              <a:ext cx="2101366" cy="2889133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5" name="Group 42">
            <a:extLst>
              <a:ext uri="{FF2B5EF4-FFF2-40B4-BE49-F238E27FC236}">
                <a16:creationId xmlns:a16="http://schemas.microsoft.com/office/drawing/2014/main" id="{8189C39A-DAF4-4DAD-802B-408C6DC025B8}"/>
              </a:ext>
            </a:extLst>
          </p:cNvPr>
          <p:cNvGrpSpPr/>
          <p:nvPr/>
        </p:nvGrpSpPr>
        <p:grpSpPr>
          <a:xfrm>
            <a:off x="3769995" y="2373034"/>
            <a:ext cx="1031875" cy="1035050"/>
            <a:chOff x="5073651" y="2263775"/>
            <a:chExt cx="1031875" cy="1035050"/>
          </a:xfrm>
        </p:grpSpPr>
        <p:sp>
          <p:nvSpPr>
            <p:cNvPr id="106" name="Oval 183">
              <a:extLst>
                <a:ext uri="{FF2B5EF4-FFF2-40B4-BE49-F238E27FC236}">
                  <a16:creationId xmlns:a16="http://schemas.microsoft.com/office/drawing/2014/main" id="{FC674317-D27B-428A-866C-58CF1DB40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6351" y="2276475"/>
              <a:ext cx="1006475" cy="100965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7" name="Freeform 184">
              <a:extLst>
                <a:ext uri="{FF2B5EF4-FFF2-40B4-BE49-F238E27FC236}">
                  <a16:creationId xmlns:a16="http://schemas.microsoft.com/office/drawing/2014/main" id="{1B460154-D6EF-4D74-B1B1-BFC38BB136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3651" y="2263775"/>
              <a:ext cx="1031875" cy="1035050"/>
            </a:xfrm>
            <a:custGeom>
              <a:avLst/>
              <a:gdLst>
                <a:gd name="T0" fmla="*/ 162 w 325"/>
                <a:gd name="T1" fmla="*/ 326 h 326"/>
                <a:gd name="T2" fmla="*/ 0 w 325"/>
                <a:gd name="T3" fmla="*/ 163 h 326"/>
                <a:gd name="T4" fmla="*/ 162 w 325"/>
                <a:gd name="T5" fmla="*/ 0 h 326"/>
                <a:gd name="T6" fmla="*/ 325 w 325"/>
                <a:gd name="T7" fmla="*/ 163 h 326"/>
                <a:gd name="T8" fmla="*/ 162 w 325"/>
                <a:gd name="T9" fmla="*/ 326 h 326"/>
                <a:gd name="T10" fmla="*/ 162 w 325"/>
                <a:gd name="T11" fmla="*/ 8 h 326"/>
                <a:gd name="T12" fmla="*/ 8 w 325"/>
                <a:gd name="T13" fmla="*/ 163 h 326"/>
                <a:gd name="T14" fmla="*/ 162 w 325"/>
                <a:gd name="T15" fmla="*/ 318 h 326"/>
                <a:gd name="T16" fmla="*/ 317 w 325"/>
                <a:gd name="T17" fmla="*/ 163 h 326"/>
                <a:gd name="T18" fmla="*/ 162 w 325"/>
                <a:gd name="T19" fmla="*/ 8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5" h="326">
                  <a:moveTo>
                    <a:pt x="162" y="326"/>
                  </a:moveTo>
                  <a:cubicBezTo>
                    <a:pt x="73" y="326"/>
                    <a:pt x="0" y="253"/>
                    <a:pt x="0" y="163"/>
                  </a:cubicBezTo>
                  <a:cubicBezTo>
                    <a:pt x="0" y="73"/>
                    <a:pt x="73" y="0"/>
                    <a:pt x="162" y="0"/>
                  </a:cubicBezTo>
                  <a:cubicBezTo>
                    <a:pt x="252" y="0"/>
                    <a:pt x="325" y="73"/>
                    <a:pt x="325" y="163"/>
                  </a:cubicBezTo>
                  <a:cubicBezTo>
                    <a:pt x="325" y="253"/>
                    <a:pt x="252" y="326"/>
                    <a:pt x="162" y="326"/>
                  </a:cubicBezTo>
                  <a:close/>
                  <a:moveTo>
                    <a:pt x="162" y="8"/>
                  </a:moveTo>
                  <a:cubicBezTo>
                    <a:pt x="77" y="8"/>
                    <a:pt x="8" y="78"/>
                    <a:pt x="8" y="163"/>
                  </a:cubicBezTo>
                  <a:cubicBezTo>
                    <a:pt x="8" y="248"/>
                    <a:pt x="77" y="318"/>
                    <a:pt x="162" y="318"/>
                  </a:cubicBezTo>
                  <a:cubicBezTo>
                    <a:pt x="248" y="318"/>
                    <a:pt x="317" y="248"/>
                    <a:pt x="317" y="163"/>
                  </a:cubicBezTo>
                  <a:cubicBezTo>
                    <a:pt x="317" y="78"/>
                    <a:pt x="248" y="8"/>
                    <a:pt x="162" y="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8" name="Freeform 185">
              <a:extLst>
                <a:ext uri="{FF2B5EF4-FFF2-40B4-BE49-F238E27FC236}">
                  <a16:creationId xmlns:a16="http://schemas.microsoft.com/office/drawing/2014/main" id="{63CD6864-5E4D-481C-9B7F-49B1427D31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99076" y="2546350"/>
              <a:ext cx="577850" cy="488950"/>
            </a:xfrm>
            <a:custGeom>
              <a:avLst/>
              <a:gdLst>
                <a:gd name="T0" fmla="*/ 8 w 182"/>
                <a:gd name="T1" fmla="*/ 147 h 154"/>
                <a:gd name="T2" fmla="*/ 15 w 182"/>
                <a:gd name="T3" fmla="*/ 154 h 154"/>
                <a:gd name="T4" fmla="*/ 48 w 182"/>
                <a:gd name="T5" fmla="*/ 154 h 154"/>
                <a:gd name="T6" fmla="*/ 48 w 182"/>
                <a:gd name="T7" fmla="*/ 84 h 154"/>
                <a:gd name="T8" fmla="*/ 8 w 182"/>
                <a:gd name="T9" fmla="*/ 124 h 154"/>
                <a:gd name="T10" fmla="*/ 8 w 182"/>
                <a:gd name="T11" fmla="*/ 147 h 154"/>
                <a:gd name="T12" fmla="*/ 65 w 182"/>
                <a:gd name="T13" fmla="*/ 100 h 154"/>
                <a:gd name="T14" fmla="*/ 65 w 182"/>
                <a:gd name="T15" fmla="*/ 154 h 154"/>
                <a:gd name="T16" fmla="*/ 105 w 182"/>
                <a:gd name="T17" fmla="*/ 154 h 154"/>
                <a:gd name="T18" fmla="*/ 105 w 182"/>
                <a:gd name="T19" fmla="*/ 106 h 154"/>
                <a:gd name="T20" fmla="*/ 88 w 182"/>
                <a:gd name="T21" fmla="*/ 123 h 154"/>
                <a:gd name="T22" fmla="*/ 65 w 182"/>
                <a:gd name="T23" fmla="*/ 100 h 154"/>
                <a:gd name="T24" fmla="*/ 121 w 182"/>
                <a:gd name="T25" fmla="*/ 89 h 154"/>
                <a:gd name="T26" fmla="*/ 121 w 182"/>
                <a:gd name="T27" fmla="*/ 154 h 154"/>
                <a:gd name="T28" fmla="*/ 155 w 182"/>
                <a:gd name="T29" fmla="*/ 154 h 154"/>
                <a:gd name="T30" fmla="*/ 162 w 182"/>
                <a:gd name="T31" fmla="*/ 147 h 154"/>
                <a:gd name="T32" fmla="*/ 162 w 182"/>
                <a:gd name="T33" fmla="*/ 84 h 154"/>
                <a:gd name="T34" fmla="*/ 162 w 182"/>
                <a:gd name="T35" fmla="*/ 49 h 154"/>
                <a:gd name="T36" fmla="*/ 127 w 182"/>
                <a:gd name="T37" fmla="*/ 84 h 154"/>
                <a:gd name="T38" fmla="*/ 121 w 182"/>
                <a:gd name="T39" fmla="*/ 89 h 154"/>
                <a:gd name="T40" fmla="*/ 146 w 182"/>
                <a:gd name="T41" fmla="*/ 3 h 154"/>
                <a:gd name="T42" fmla="*/ 139 w 182"/>
                <a:gd name="T43" fmla="*/ 11 h 154"/>
                <a:gd name="T44" fmla="*/ 147 w 182"/>
                <a:gd name="T45" fmla="*/ 17 h 154"/>
                <a:gd name="T46" fmla="*/ 155 w 182"/>
                <a:gd name="T47" fmla="*/ 17 h 154"/>
                <a:gd name="T48" fmla="*/ 88 w 182"/>
                <a:gd name="T49" fmla="*/ 84 h 154"/>
                <a:gd name="T50" fmla="*/ 48 w 182"/>
                <a:gd name="T51" fmla="*/ 45 h 154"/>
                <a:gd name="T52" fmla="*/ 3 w 182"/>
                <a:gd name="T53" fmla="*/ 90 h 154"/>
                <a:gd name="T54" fmla="*/ 3 w 182"/>
                <a:gd name="T55" fmla="*/ 100 h 154"/>
                <a:gd name="T56" fmla="*/ 13 w 182"/>
                <a:gd name="T57" fmla="*/ 100 h 154"/>
                <a:gd name="T58" fmla="*/ 48 w 182"/>
                <a:gd name="T59" fmla="*/ 65 h 154"/>
                <a:gd name="T60" fmla="*/ 88 w 182"/>
                <a:gd name="T61" fmla="*/ 104 h 154"/>
                <a:gd name="T62" fmla="*/ 165 w 182"/>
                <a:gd name="T63" fmla="*/ 27 h 154"/>
                <a:gd name="T64" fmla="*/ 164 w 182"/>
                <a:gd name="T65" fmla="*/ 35 h 154"/>
                <a:gd name="T66" fmla="*/ 171 w 182"/>
                <a:gd name="T67" fmla="*/ 43 h 154"/>
                <a:gd name="T68" fmla="*/ 171 w 182"/>
                <a:gd name="T69" fmla="*/ 43 h 154"/>
                <a:gd name="T70" fmla="*/ 179 w 182"/>
                <a:gd name="T71" fmla="*/ 36 h 154"/>
                <a:gd name="T72" fmla="*/ 182 w 182"/>
                <a:gd name="T73" fmla="*/ 0 h 154"/>
                <a:gd name="T74" fmla="*/ 146 w 182"/>
                <a:gd name="T75" fmla="*/ 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154">
                  <a:moveTo>
                    <a:pt x="8" y="147"/>
                  </a:moveTo>
                  <a:cubicBezTo>
                    <a:pt x="8" y="151"/>
                    <a:pt x="11" y="154"/>
                    <a:pt x="15" y="154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8" y="124"/>
                    <a:pt x="8" y="124"/>
                    <a:pt x="8" y="124"/>
                  </a:cubicBezTo>
                  <a:lnTo>
                    <a:pt x="8" y="147"/>
                  </a:lnTo>
                  <a:close/>
                  <a:moveTo>
                    <a:pt x="65" y="100"/>
                  </a:moveTo>
                  <a:cubicBezTo>
                    <a:pt x="65" y="154"/>
                    <a:pt x="65" y="154"/>
                    <a:pt x="65" y="154"/>
                  </a:cubicBezTo>
                  <a:cubicBezTo>
                    <a:pt x="105" y="154"/>
                    <a:pt x="105" y="154"/>
                    <a:pt x="105" y="154"/>
                  </a:cubicBezTo>
                  <a:cubicBezTo>
                    <a:pt x="105" y="106"/>
                    <a:pt x="105" y="106"/>
                    <a:pt x="105" y="106"/>
                  </a:cubicBezTo>
                  <a:cubicBezTo>
                    <a:pt x="88" y="123"/>
                    <a:pt x="88" y="123"/>
                    <a:pt x="88" y="123"/>
                  </a:cubicBezTo>
                  <a:lnTo>
                    <a:pt x="65" y="100"/>
                  </a:lnTo>
                  <a:close/>
                  <a:moveTo>
                    <a:pt x="121" y="89"/>
                  </a:moveTo>
                  <a:cubicBezTo>
                    <a:pt x="121" y="154"/>
                    <a:pt x="121" y="154"/>
                    <a:pt x="121" y="154"/>
                  </a:cubicBezTo>
                  <a:cubicBezTo>
                    <a:pt x="155" y="154"/>
                    <a:pt x="155" y="154"/>
                    <a:pt x="155" y="154"/>
                  </a:cubicBezTo>
                  <a:cubicBezTo>
                    <a:pt x="159" y="154"/>
                    <a:pt x="162" y="151"/>
                    <a:pt x="162" y="147"/>
                  </a:cubicBezTo>
                  <a:cubicBezTo>
                    <a:pt x="162" y="84"/>
                    <a:pt x="162" y="84"/>
                    <a:pt x="162" y="84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27" y="84"/>
                    <a:pt x="127" y="84"/>
                    <a:pt x="127" y="84"/>
                  </a:cubicBezTo>
                  <a:lnTo>
                    <a:pt x="121" y="89"/>
                  </a:lnTo>
                  <a:close/>
                  <a:moveTo>
                    <a:pt x="146" y="3"/>
                  </a:moveTo>
                  <a:cubicBezTo>
                    <a:pt x="142" y="3"/>
                    <a:pt x="139" y="7"/>
                    <a:pt x="139" y="11"/>
                  </a:cubicBezTo>
                  <a:cubicBezTo>
                    <a:pt x="139" y="15"/>
                    <a:pt x="143" y="18"/>
                    <a:pt x="147" y="17"/>
                  </a:cubicBezTo>
                  <a:cubicBezTo>
                    <a:pt x="155" y="17"/>
                    <a:pt x="155" y="17"/>
                    <a:pt x="155" y="17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0" y="93"/>
                    <a:pt x="0" y="98"/>
                    <a:pt x="3" y="100"/>
                  </a:cubicBezTo>
                  <a:cubicBezTo>
                    <a:pt x="6" y="103"/>
                    <a:pt x="10" y="103"/>
                    <a:pt x="13" y="100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165" y="27"/>
                    <a:pt x="165" y="27"/>
                    <a:pt x="165" y="27"/>
                  </a:cubicBezTo>
                  <a:cubicBezTo>
                    <a:pt x="164" y="35"/>
                    <a:pt x="164" y="35"/>
                    <a:pt x="164" y="35"/>
                  </a:cubicBezTo>
                  <a:cubicBezTo>
                    <a:pt x="164" y="39"/>
                    <a:pt x="167" y="42"/>
                    <a:pt x="171" y="43"/>
                  </a:cubicBezTo>
                  <a:cubicBezTo>
                    <a:pt x="171" y="43"/>
                    <a:pt x="171" y="43"/>
                    <a:pt x="171" y="43"/>
                  </a:cubicBezTo>
                  <a:cubicBezTo>
                    <a:pt x="175" y="43"/>
                    <a:pt x="178" y="40"/>
                    <a:pt x="179" y="36"/>
                  </a:cubicBezTo>
                  <a:cubicBezTo>
                    <a:pt x="182" y="0"/>
                    <a:pt x="182" y="0"/>
                    <a:pt x="182" y="0"/>
                  </a:cubicBezTo>
                  <a:lnTo>
                    <a:pt x="146" y="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BF97CCA2-C67A-4906-B39F-1D59A52B8B2B}"/>
              </a:ext>
            </a:extLst>
          </p:cNvPr>
          <p:cNvSpPr/>
          <p:nvPr/>
        </p:nvSpPr>
        <p:spPr>
          <a:xfrm>
            <a:off x="85239" y="4761575"/>
            <a:ext cx="8973517" cy="2002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295416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37821" y="1764776"/>
            <a:ext cx="7921625" cy="1664224"/>
          </a:xfrm>
        </p:spPr>
        <p:txBody>
          <a:bodyPr/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Strategy 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36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acktesting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37821" y="3926183"/>
            <a:ext cx="7921625" cy="996950"/>
          </a:xfrm>
        </p:spPr>
        <p:txBody>
          <a:bodyPr/>
          <a:lstStyle/>
          <a:p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策略的回测</a:t>
            </a:r>
            <a:endParaRPr 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6425575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标题 1">
            <a:extLst>
              <a:ext uri="{FF2B5EF4-FFF2-40B4-BE49-F238E27FC236}">
                <a16:creationId xmlns:a16="http://schemas.microsoft.com/office/drawing/2014/main" id="{4F2B6369-EFD5-4228-AFEF-C103F462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302352"/>
            <a:ext cx="7921625" cy="593682"/>
          </a:xfrm>
        </p:spPr>
        <p:txBody>
          <a:bodyPr/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Strategy 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32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acktesting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Group 15">
            <a:extLst>
              <a:ext uri="{FF2B5EF4-FFF2-40B4-BE49-F238E27FC236}">
                <a16:creationId xmlns:a16="http://schemas.microsoft.com/office/drawing/2014/main" id="{584FB711-ABA0-4B0C-81AE-0553CD966099}"/>
              </a:ext>
            </a:extLst>
          </p:cNvPr>
          <p:cNvGrpSpPr/>
          <p:nvPr/>
        </p:nvGrpSpPr>
        <p:grpSpPr>
          <a:xfrm>
            <a:off x="2438400" y="1720117"/>
            <a:ext cx="4267200" cy="424069"/>
            <a:chOff x="3546000" y="5272266"/>
            <a:chExt cx="2052000" cy="835309"/>
          </a:xfrm>
        </p:grpSpPr>
        <p:sp>
          <p:nvSpPr>
            <p:cNvPr id="46" name="TextBox 16">
              <a:extLst>
                <a:ext uri="{FF2B5EF4-FFF2-40B4-BE49-F238E27FC236}">
                  <a16:creationId xmlns:a16="http://schemas.microsoft.com/office/drawing/2014/main" id="{480EC3D3-97DF-4C03-920F-FBA370DDAE1C}"/>
                </a:ext>
              </a:extLst>
            </p:cNvPr>
            <p:cNvSpPr txBox="1"/>
            <p:nvPr/>
          </p:nvSpPr>
          <p:spPr>
            <a:xfrm flipH="1">
              <a:off x="3739607" y="5429015"/>
              <a:ext cx="1813785" cy="5218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/>
                <a:t>Configuration of transaction parameters</a:t>
              </a:r>
            </a:p>
            <a:p>
              <a:endParaRPr lang="en-US" altLang="zh-CN" sz="1600" dirty="0"/>
            </a:p>
            <a:p>
              <a:endParaRPr lang="en-US" altLang="zh-CN" sz="1600" dirty="0"/>
            </a:p>
          </p:txBody>
        </p:sp>
        <p:sp>
          <p:nvSpPr>
            <p:cNvPr id="47" name="Rounded Rectangle 17">
              <a:extLst>
                <a:ext uri="{FF2B5EF4-FFF2-40B4-BE49-F238E27FC236}">
                  <a16:creationId xmlns:a16="http://schemas.microsoft.com/office/drawing/2014/main" id="{E99DADAA-F0D5-4D56-A613-DEB9C0C6A41F}"/>
                </a:ext>
              </a:extLst>
            </p:cNvPr>
            <p:cNvSpPr/>
            <p:nvPr/>
          </p:nvSpPr>
          <p:spPr>
            <a:xfrm>
              <a:off x="3546000" y="5272266"/>
              <a:ext cx="2052000" cy="835309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66BC78A3-9D15-45C0-AB4D-227A37914A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5"/>
          <a:stretch/>
        </p:blipFill>
        <p:spPr>
          <a:xfrm>
            <a:off x="0" y="2647846"/>
            <a:ext cx="9144000" cy="421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20461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标题 1">
            <a:extLst>
              <a:ext uri="{FF2B5EF4-FFF2-40B4-BE49-F238E27FC236}">
                <a16:creationId xmlns:a16="http://schemas.microsoft.com/office/drawing/2014/main" id="{4F2B6369-EFD5-4228-AFEF-C103F462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302352"/>
            <a:ext cx="7921625" cy="593682"/>
          </a:xfrm>
        </p:spPr>
        <p:txBody>
          <a:bodyPr/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Strategy 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32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acktesting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Group 11">
            <a:extLst>
              <a:ext uri="{FF2B5EF4-FFF2-40B4-BE49-F238E27FC236}">
                <a16:creationId xmlns:a16="http://schemas.microsoft.com/office/drawing/2014/main" id="{8657009C-1F87-4B6E-8A8D-447808B0A3BE}"/>
              </a:ext>
            </a:extLst>
          </p:cNvPr>
          <p:cNvGrpSpPr/>
          <p:nvPr/>
        </p:nvGrpSpPr>
        <p:grpSpPr>
          <a:xfrm>
            <a:off x="1258957" y="1506466"/>
            <a:ext cx="6705600" cy="1059912"/>
            <a:chOff x="115716" y="1365955"/>
            <a:chExt cx="10209667" cy="4986245"/>
          </a:xfrm>
        </p:grpSpPr>
        <p:sp>
          <p:nvSpPr>
            <p:cNvPr id="51" name="TextBox 9">
              <a:extLst>
                <a:ext uri="{FF2B5EF4-FFF2-40B4-BE49-F238E27FC236}">
                  <a16:creationId xmlns:a16="http://schemas.microsoft.com/office/drawing/2014/main" id="{6AEED8D2-FF48-41DB-8E9C-DEF2A57885D7}"/>
                </a:ext>
              </a:extLst>
            </p:cNvPr>
            <p:cNvSpPr txBox="1"/>
            <p:nvPr/>
          </p:nvSpPr>
          <p:spPr>
            <a:xfrm flipH="1">
              <a:off x="794681" y="1494380"/>
              <a:ext cx="9228937" cy="43729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Process the order status and transaction records returned by the exchange, Calculate the slippage of each transaction and number of each order, and define the transaction cost as:  slippage × volume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3" name="Rounded Rectangle 10">
              <a:extLst>
                <a:ext uri="{FF2B5EF4-FFF2-40B4-BE49-F238E27FC236}">
                  <a16:creationId xmlns:a16="http://schemas.microsoft.com/office/drawing/2014/main" id="{B79C1A2B-FE60-46B9-A230-9C63212C69C2}"/>
                </a:ext>
              </a:extLst>
            </p:cNvPr>
            <p:cNvSpPr/>
            <p:nvPr/>
          </p:nvSpPr>
          <p:spPr>
            <a:xfrm>
              <a:off x="115716" y="1365955"/>
              <a:ext cx="10209667" cy="4986245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9D724708-0082-44AC-9FBC-FF8D96AF7D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87"/>
          <a:stretch/>
        </p:blipFill>
        <p:spPr>
          <a:xfrm>
            <a:off x="0" y="2705400"/>
            <a:ext cx="9144000" cy="416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41192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标题 1">
            <a:extLst>
              <a:ext uri="{FF2B5EF4-FFF2-40B4-BE49-F238E27FC236}">
                <a16:creationId xmlns:a16="http://schemas.microsoft.com/office/drawing/2014/main" id="{4F2B6369-EFD5-4228-AFEF-C103F462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302352"/>
            <a:ext cx="7921625" cy="593682"/>
          </a:xfrm>
        </p:spPr>
        <p:txBody>
          <a:bodyPr/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Strategy 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32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acktesting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4C84AFF1-3A9F-4D97-A449-E2D36F5C2F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52"/>
          <a:stretch/>
        </p:blipFill>
        <p:spPr>
          <a:xfrm>
            <a:off x="-2741" y="2881033"/>
            <a:ext cx="9146741" cy="3976967"/>
          </a:xfrm>
          <a:prstGeom prst="rect">
            <a:avLst/>
          </a:prstGeom>
        </p:spPr>
      </p:pic>
      <p:grpSp>
        <p:nvGrpSpPr>
          <p:cNvPr id="40" name="Group 11">
            <a:extLst>
              <a:ext uri="{FF2B5EF4-FFF2-40B4-BE49-F238E27FC236}">
                <a16:creationId xmlns:a16="http://schemas.microsoft.com/office/drawing/2014/main" id="{813882AC-AC5F-4D94-A5CE-CFCEC7E21EEF}"/>
              </a:ext>
            </a:extLst>
          </p:cNvPr>
          <p:cNvGrpSpPr/>
          <p:nvPr/>
        </p:nvGrpSpPr>
        <p:grpSpPr>
          <a:xfrm>
            <a:off x="3136766" y="1789837"/>
            <a:ext cx="2870467" cy="926859"/>
            <a:chOff x="115716" y="1365955"/>
            <a:chExt cx="10209667" cy="12089088"/>
          </a:xfrm>
        </p:grpSpPr>
        <p:sp>
          <p:nvSpPr>
            <p:cNvPr id="41" name="TextBox 9">
              <a:extLst>
                <a:ext uri="{FF2B5EF4-FFF2-40B4-BE49-F238E27FC236}">
                  <a16:creationId xmlns:a16="http://schemas.microsoft.com/office/drawing/2014/main" id="{97A629BB-ABAF-48D4-B12F-02CF0289F9D0}"/>
                </a:ext>
              </a:extLst>
            </p:cNvPr>
            <p:cNvSpPr txBox="1"/>
            <p:nvPr/>
          </p:nvSpPr>
          <p:spPr>
            <a:xfrm flipH="1">
              <a:off x="1087585" y="1369686"/>
              <a:ext cx="8910888" cy="120853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The outcome of </a:t>
              </a:r>
              <a:r>
                <a:rPr lang="en-US" altLang="zh-CN" sz="1400" dirty="0" err="1"/>
                <a:t>backtesting</a:t>
              </a:r>
              <a:endParaRPr lang="en-US" altLang="zh-CN" sz="1400" dirty="0"/>
            </a:p>
            <a:p>
              <a:pPr>
                <a:lnSpc>
                  <a:spcPct val="150000"/>
                </a:lnSpc>
              </a:pPr>
              <a:endParaRPr lang="en-US" altLang="zh-CN" sz="1400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sp>
          <p:nvSpPr>
            <p:cNvPr id="51" name="Rounded Rectangle 10">
              <a:extLst>
                <a:ext uri="{FF2B5EF4-FFF2-40B4-BE49-F238E27FC236}">
                  <a16:creationId xmlns:a16="http://schemas.microsoft.com/office/drawing/2014/main" id="{64B9DCA4-05D8-4219-ADBD-C462A659A611}"/>
                </a:ext>
              </a:extLst>
            </p:cNvPr>
            <p:cNvSpPr/>
            <p:nvPr/>
          </p:nvSpPr>
          <p:spPr>
            <a:xfrm>
              <a:off x="115716" y="1365955"/>
              <a:ext cx="10209667" cy="4986245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8018502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37821" y="1764776"/>
            <a:ext cx="7921625" cy="1664224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Live</a:t>
            </a:r>
            <a:r>
              <a:rPr lang="en-US" altLang="zh-CN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Trading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37821" y="3926183"/>
            <a:ext cx="7921625" cy="996950"/>
          </a:xfrm>
        </p:spPr>
        <p:txBody>
          <a:bodyPr/>
          <a:lstStyle/>
          <a:p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实盘交易</a:t>
            </a:r>
            <a:endParaRPr 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448835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3133" y="1778356"/>
            <a:ext cx="7921625" cy="1664224"/>
          </a:xfrm>
        </p:spPr>
        <p:txBody>
          <a:bodyPr/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WHO ARE WE ?</a:t>
            </a:r>
          </a:p>
        </p:txBody>
      </p: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标题 1">
            <a:extLst>
              <a:ext uri="{FF2B5EF4-FFF2-40B4-BE49-F238E27FC236}">
                <a16:creationId xmlns:a16="http://schemas.microsoft.com/office/drawing/2014/main" id="{4F2B6369-EFD5-4228-AFEF-C103F462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302352"/>
            <a:ext cx="7921625" cy="593682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Live</a:t>
            </a:r>
            <a:r>
              <a:rPr lang="en-US" altLang="zh-CN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Trading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075297-19DE-427F-8A87-1E02192FB1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7"/>
          <a:stretch/>
        </p:blipFill>
        <p:spPr>
          <a:xfrm>
            <a:off x="0" y="2743096"/>
            <a:ext cx="9144000" cy="411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06382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标题 1">
            <a:extLst>
              <a:ext uri="{FF2B5EF4-FFF2-40B4-BE49-F238E27FC236}">
                <a16:creationId xmlns:a16="http://schemas.microsoft.com/office/drawing/2014/main" id="{4F2B6369-EFD5-4228-AFEF-C103F462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302352"/>
            <a:ext cx="7921625" cy="593682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Live</a:t>
            </a:r>
            <a:r>
              <a:rPr lang="en-US" altLang="zh-CN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Trading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43A8ED-5AC9-4B0A-B6E2-33CFA99686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0"/>
          <a:stretch/>
        </p:blipFill>
        <p:spPr>
          <a:xfrm>
            <a:off x="0" y="2791824"/>
            <a:ext cx="9144000" cy="406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29997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标题 1">
            <a:extLst>
              <a:ext uri="{FF2B5EF4-FFF2-40B4-BE49-F238E27FC236}">
                <a16:creationId xmlns:a16="http://schemas.microsoft.com/office/drawing/2014/main" id="{4F2B6369-EFD5-4228-AFEF-C103F462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302352"/>
            <a:ext cx="7921625" cy="593682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Live</a:t>
            </a:r>
            <a:r>
              <a:rPr lang="en-US" altLang="zh-CN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Trading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82FC64-5500-488B-9E77-3D32D01EF3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17"/>
          <a:stretch/>
        </p:blipFill>
        <p:spPr>
          <a:xfrm>
            <a:off x="0" y="2264189"/>
            <a:ext cx="9144000" cy="212228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040FFB8-984B-4369-B6D7-4541E8EDA7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18"/>
          <a:stretch/>
        </p:blipFill>
        <p:spPr>
          <a:xfrm>
            <a:off x="0" y="4735720"/>
            <a:ext cx="9144000" cy="212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65402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标题 1">
            <a:extLst>
              <a:ext uri="{FF2B5EF4-FFF2-40B4-BE49-F238E27FC236}">
                <a16:creationId xmlns:a16="http://schemas.microsoft.com/office/drawing/2014/main" id="{4F2B6369-EFD5-4228-AFEF-C103F462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302352"/>
            <a:ext cx="7921625" cy="593682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Live</a:t>
            </a:r>
            <a:r>
              <a:rPr lang="en-US" altLang="zh-CN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Trading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2CE0A8-AE46-43A3-80F8-9EADE1C5E4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11"/>
          <a:stretch/>
        </p:blipFill>
        <p:spPr>
          <a:xfrm>
            <a:off x="0" y="1752178"/>
            <a:ext cx="9144000" cy="236924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1E94BC8F-C8D0-4345-A671-D135127B07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09"/>
          <a:stretch/>
        </p:blipFill>
        <p:spPr>
          <a:xfrm>
            <a:off x="0" y="4488751"/>
            <a:ext cx="9144000" cy="236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31086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标题 1">
            <a:extLst>
              <a:ext uri="{FF2B5EF4-FFF2-40B4-BE49-F238E27FC236}">
                <a16:creationId xmlns:a16="http://schemas.microsoft.com/office/drawing/2014/main" id="{4F2B6369-EFD5-4228-AFEF-C103F462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302352"/>
            <a:ext cx="7921625" cy="593682"/>
          </a:xfrm>
        </p:spPr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Live</a:t>
            </a:r>
            <a:r>
              <a:rPr lang="en-US" altLang="zh-CN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Trading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8A49A7-5A82-4056-B907-95BCD37B47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7720"/>
          <a:stretch/>
        </p:blipFill>
        <p:spPr>
          <a:xfrm>
            <a:off x="0" y="1464262"/>
            <a:ext cx="9144000" cy="353843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168E726-7B74-4440-9D58-0237FB75AF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705"/>
          <a:stretch/>
        </p:blipFill>
        <p:spPr>
          <a:xfrm>
            <a:off x="0" y="5168105"/>
            <a:ext cx="9144000" cy="168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04929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r>
              <a:rPr lang="en-US" b="0" dirty="0"/>
              <a:t>FOR ATTENTION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407AF3-B8A6-4CF1-85C7-A7B27B8F0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284" y="6047488"/>
            <a:ext cx="2088115" cy="644859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标题 1">
            <a:extLst>
              <a:ext uri="{FF2B5EF4-FFF2-40B4-BE49-F238E27FC236}">
                <a16:creationId xmlns:a16="http://schemas.microsoft.com/office/drawing/2014/main" id="{4F2B6369-EFD5-4228-AFEF-C103F462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302352"/>
            <a:ext cx="7921625" cy="593682"/>
          </a:xfrm>
        </p:spPr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Team member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09124AC-9D6C-4757-B418-8FD83CB7A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504147"/>
              </p:ext>
            </p:extLst>
          </p:nvPr>
        </p:nvGraphicFramePr>
        <p:xfrm>
          <a:off x="690555" y="2316480"/>
          <a:ext cx="776289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343">
                  <a:extLst>
                    <a:ext uri="{9D8B030D-6E8A-4147-A177-3AD203B41FA5}">
                      <a16:colId xmlns:a16="http://schemas.microsoft.com/office/drawing/2014/main" val="3610864355"/>
                    </a:ext>
                  </a:extLst>
                </a:gridCol>
                <a:gridCol w="1775143">
                  <a:extLst>
                    <a:ext uri="{9D8B030D-6E8A-4147-A177-3AD203B41FA5}">
                      <a16:colId xmlns:a16="http://schemas.microsoft.com/office/drawing/2014/main" val="2472489532"/>
                    </a:ext>
                  </a:extLst>
                </a:gridCol>
                <a:gridCol w="4517404">
                  <a:extLst>
                    <a:ext uri="{9D8B030D-6E8A-4147-A177-3AD203B41FA5}">
                      <a16:colId xmlns:a16="http://schemas.microsoft.com/office/drawing/2014/main" val="3467841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Member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Role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Responsibility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7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Zhou </a:t>
                      </a:r>
                      <a:r>
                        <a:rPr lang="en-US" altLang="zh-CN" sz="1600" dirty="0" err="1"/>
                        <a:t>Yanan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Lead Quant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GUI and </a:t>
                      </a:r>
                      <a:r>
                        <a:rPr lang="en-US" altLang="zh-CN" sz="1600" dirty="0" err="1"/>
                        <a:t>backtesting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33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Luo Feng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Quant 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Live trading and </a:t>
                      </a:r>
                      <a:r>
                        <a:rPr lang="en-US" altLang="zh-CN" sz="1600" dirty="0" err="1"/>
                        <a:t>backtesting</a:t>
                      </a:r>
                      <a:r>
                        <a:rPr lang="en-US" altLang="zh-CN" sz="1600" dirty="0"/>
                        <a:t> framework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26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He </a:t>
                      </a:r>
                      <a:r>
                        <a:rPr lang="en-US" altLang="zh-CN" sz="1600" dirty="0" err="1"/>
                        <a:t>Zhaoyi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Quant 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Strategy and TCA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9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Ge </a:t>
                      </a:r>
                      <a:r>
                        <a:rPr lang="en-US" altLang="zh-CN" sz="1600" dirty="0" err="1"/>
                        <a:t>Fangzhou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Quant 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GUI and </a:t>
                      </a:r>
                      <a:r>
                        <a:rPr lang="en-US" altLang="zh-CN" sz="1600" dirty="0" err="1"/>
                        <a:t>backtesting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82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Zhao Qing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Quant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Strategy and presentation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86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50125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4212DE2-B80E-419A-9A05-56ECEA420EFE}"/>
              </a:ext>
            </a:extLst>
          </p:cNvPr>
          <p:cNvSpPr/>
          <p:nvPr/>
        </p:nvSpPr>
        <p:spPr>
          <a:xfrm>
            <a:off x="6986464" y="5535410"/>
            <a:ext cx="1651246" cy="825623"/>
          </a:xfrm>
          <a:prstGeom prst="rect">
            <a:avLst/>
          </a:prstGeom>
          <a:solidFill>
            <a:srgbClr val="F3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331912" y="1587633"/>
            <a:ext cx="6480175" cy="593682"/>
          </a:xfrm>
        </p:spPr>
        <p:txBody>
          <a:bodyPr/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1331912" y="3100164"/>
            <a:ext cx="7270550" cy="2660534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PART 1      Live Trading Framework</a:t>
            </a:r>
          </a:p>
          <a:p>
            <a:pPr>
              <a:spcBef>
                <a:spcPts val="1800"/>
              </a:spcBef>
            </a:pPr>
            <a:r>
              <a:rPr 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PART 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Backtesting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Data Import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800"/>
              </a:spcBef>
            </a:pP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PART 3      Strategy Introduction     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800"/>
              </a:spcBef>
            </a:pP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PART 4      Strategy </a:t>
            </a:r>
            <a:r>
              <a:rPr lang="en-US" altLang="zh-CN" sz="20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Backtesting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800"/>
              </a:spcBef>
            </a:pP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PART 5      Live Trading</a:t>
            </a:r>
          </a:p>
          <a:p>
            <a:pPr algn="ctr">
              <a:spcBef>
                <a:spcPts val="1800"/>
              </a:spcBef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37821" y="1764776"/>
            <a:ext cx="7921625" cy="1664224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Live Trading Framework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37821" y="3926183"/>
            <a:ext cx="7921625" cy="996950"/>
          </a:xfrm>
        </p:spPr>
        <p:txBody>
          <a:bodyPr/>
          <a:lstStyle/>
          <a:p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实盘交易框架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394711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标题 1">
            <a:extLst>
              <a:ext uri="{FF2B5EF4-FFF2-40B4-BE49-F238E27FC236}">
                <a16:creationId xmlns:a16="http://schemas.microsoft.com/office/drawing/2014/main" id="{4F2B6369-EFD5-4228-AFEF-C103F462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302352"/>
            <a:ext cx="7921625" cy="593682"/>
          </a:xfrm>
        </p:spPr>
        <p:txBody>
          <a:bodyPr/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Live Trading Framework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C022C6-DA3A-4357-861E-19C05A615E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1"/>
          <a:stretch/>
        </p:blipFill>
        <p:spPr>
          <a:xfrm>
            <a:off x="0" y="2768665"/>
            <a:ext cx="9144000" cy="4089335"/>
          </a:xfrm>
          <a:prstGeom prst="rect">
            <a:avLst/>
          </a:prstGeom>
        </p:spPr>
      </p:pic>
      <p:grpSp>
        <p:nvGrpSpPr>
          <p:cNvPr id="5" name="Group 15">
            <a:extLst>
              <a:ext uri="{FF2B5EF4-FFF2-40B4-BE49-F238E27FC236}">
                <a16:creationId xmlns:a16="http://schemas.microsoft.com/office/drawing/2014/main" id="{3685C892-809D-413F-98DF-648EAF097E85}"/>
              </a:ext>
            </a:extLst>
          </p:cNvPr>
          <p:cNvGrpSpPr/>
          <p:nvPr/>
        </p:nvGrpSpPr>
        <p:grpSpPr>
          <a:xfrm>
            <a:off x="3546000" y="1438393"/>
            <a:ext cx="2052000" cy="835309"/>
            <a:chOff x="3546000" y="5272266"/>
            <a:chExt cx="2052000" cy="835309"/>
          </a:xfrm>
        </p:grpSpPr>
        <p:sp>
          <p:nvSpPr>
            <p:cNvPr id="6" name="TextBox 16">
              <a:extLst>
                <a:ext uri="{FF2B5EF4-FFF2-40B4-BE49-F238E27FC236}">
                  <a16:creationId xmlns:a16="http://schemas.microsoft.com/office/drawing/2014/main" id="{1665AB53-ADC9-4944-861E-2CBEFC52E305}"/>
                </a:ext>
              </a:extLst>
            </p:cNvPr>
            <p:cNvSpPr txBox="1"/>
            <p:nvPr/>
          </p:nvSpPr>
          <p:spPr>
            <a:xfrm flipH="1">
              <a:off x="4069197" y="5566809"/>
              <a:ext cx="1191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/>
                <a:t>GUI display</a:t>
              </a:r>
              <a:endParaRPr lang="zh-CN" altLang="en-US" sz="1600" dirty="0"/>
            </a:p>
          </p:txBody>
        </p:sp>
        <p:sp>
          <p:nvSpPr>
            <p:cNvPr id="7" name="Rounded Rectangle 17">
              <a:extLst>
                <a:ext uri="{FF2B5EF4-FFF2-40B4-BE49-F238E27FC236}">
                  <a16:creationId xmlns:a16="http://schemas.microsoft.com/office/drawing/2014/main" id="{6E8FCA4A-3DED-49DC-B270-1ACA238A124F}"/>
                </a:ext>
              </a:extLst>
            </p:cNvPr>
            <p:cNvSpPr/>
            <p:nvPr/>
          </p:nvSpPr>
          <p:spPr>
            <a:xfrm>
              <a:off x="3546000" y="5272266"/>
              <a:ext cx="2052000" cy="835309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878731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标题 1">
            <a:extLst>
              <a:ext uri="{FF2B5EF4-FFF2-40B4-BE49-F238E27FC236}">
                <a16:creationId xmlns:a16="http://schemas.microsoft.com/office/drawing/2014/main" id="{4F2B6369-EFD5-4228-AFEF-C103F462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302352"/>
            <a:ext cx="7921625" cy="593682"/>
          </a:xfrm>
        </p:spPr>
        <p:txBody>
          <a:bodyPr/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Live Trading Framework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768409-4BA0-4014-8C6B-E9AB8660C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4943"/>
            <a:ext cx="9144000" cy="464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1278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标题 1">
            <a:extLst>
              <a:ext uri="{FF2B5EF4-FFF2-40B4-BE49-F238E27FC236}">
                <a16:creationId xmlns:a16="http://schemas.microsoft.com/office/drawing/2014/main" id="{4F2B6369-EFD5-4228-AFEF-C103F462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302352"/>
            <a:ext cx="7921625" cy="593682"/>
          </a:xfrm>
        </p:spPr>
        <p:txBody>
          <a:bodyPr/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Live Trading Framework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8C6557-55DA-48BC-A495-6934DD5ED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7" y="1276441"/>
            <a:ext cx="7921625" cy="558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8710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标题 1">
            <a:extLst>
              <a:ext uri="{FF2B5EF4-FFF2-40B4-BE49-F238E27FC236}">
                <a16:creationId xmlns:a16="http://schemas.microsoft.com/office/drawing/2014/main" id="{4F2B6369-EFD5-4228-AFEF-C103F462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302352"/>
            <a:ext cx="7921625" cy="593682"/>
          </a:xfrm>
        </p:spPr>
        <p:txBody>
          <a:bodyPr/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Live Trading Framework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B09CF5-4A28-4C0F-BCB4-3BE313FDA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7579"/>
            <a:ext cx="9144000" cy="39704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4755D34-0E1C-41A1-82F0-7B01C7D006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98"/>
          <a:stretch/>
        </p:blipFill>
        <p:spPr>
          <a:xfrm>
            <a:off x="7467600" y="13648"/>
            <a:ext cx="1676400" cy="5678863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5A26E1F-910D-46AA-A9CE-0846A92BB0BF}"/>
              </a:ext>
            </a:extLst>
          </p:cNvPr>
          <p:cNvCxnSpPr>
            <a:cxnSpLocks/>
          </p:cNvCxnSpPr>
          <p:nvPr/>
        </p:nvCxnSpPr>
        <p:spPr>
          <a:xfrm flipH="1">
            <a:off x="1046922" y="3299791"/>
            <a:ext cx="6420678" cy="208059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26038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0007_3">
      <a:dk1>
        <a:sysClr val="windowText" lastClr="000000"/>
      </a:dk1>
      <a:lt1>
        <a:srgbClr val="3D485D"/>
      </a:lt1>
      <a:dk2>
        <a:srgbClr val="FFFFFF"/>
      </a:dk2>
      <a:lt2>
        <a:srgbClr val="85898F"/>
      </a:lt2>
      <a:accent1>
        <a:srgbClr val="F15B67"/>
      </a:accent1>
      <a:accent2>
        <a:srgbClr val="5A6783"/>
      </a:accent2>
      <a:accent3>
        <a:srgbClr val="B5B5B5"/>
      </a:accent3>
      <a:accent4>
        <a:srgbClr val="B5B5B5"/>
      </a:accent4>
      <a:accent5>
        <a:srgbClr val="B5B5B5"/>
      </a:accent5>
      <a:accent6>
        <a:srgbClr val="B5B5B5"/>
      </a:accent6>
      <a:hlink>
        <a:srgbClr val="B5B5B5"/>
      </a:hlink>
      <a:folHlink>
        <a:srgbClr val="B5B5B5"/>
      </a:folHlink>
    </a:clrScheme>
    <a:fontScheme name="Style_Awesome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1110</TotalTime>
  <Words>408</Words>
  <Application>Microsoft Office PowerPoint</Application>
  <PresentationFormat>全屏显示(4:3)</PresentationFormat>
  <Paragraphs>87</Paragraphs>
  <Slides>25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等线</vt:lpstr>
      <vt:lpstr>微软雅黑</vt:lpstr>
      <vt:lpstr>Arial</vt:lpstr>
      <vt:lpstr>Calibri</vt:lpstr>
      <vt:lpstr>Office Theme</vt:lpstr>
      <vt:lpstr>PowerPoint 演示文稿</vt:lpstr>
      <vt:lpstr>WHO ARE WE ?</vt:lpstr>
      <vt:lpstr>Team member</vt:lpstr>
      <vt:lpstr>CONTENTS</vt:lpstr>
      <vt:lpstr>Live Trading Framework</vt:lpstr>
      <vt:lpstr>Live Trading Framework</vt:lpstr>
      <vt:lpstr>Live Trading Framework</vt:lpstr>
      <vt:lpstr>Live Trading Framework</vt:lpstr>
      <vt:lpstr>Live Trading Framework</vt:lpstr>
      <vt:lpstr>Backtesting Data Import</vt:lpstr>
      <vt:lpstr>Backtesting Data Import</vt:lpstr>
      <vt:lpstr>Backtesting Data Import</vt:lpstr>
      <vt:lpstr>Strategy Introduction</vt:lpstr>
      <vt:lpstr>Strategy Introduction</vt:lpstr>
      <vt:lpstr>Strategy Backtesting</vt:lpstr>
      <vt:lpstr>Strategy Backtesting</vt:lpstr>
      <vt:lpstr>Strategy Backtesting</vt:lpstr>
      <vt:lpstr>Strategy Backtesting</vt:lpstr>
      <vt:lpstr>Live Trading</vt:lpstr>
      <vt:lpstr>Live Trading</vt:lpstr>
      <vt:lpstr>Live Trading</vt:lpstr>
      <vt:lpstr>Live Trading</vt:lpstr>
      <vt:lpstr>Live Trading</vt:lpstr>
      <vt:lpstr>Live Trading</vt:lpstr>
      <vt:lpstr>THANK YOU FOR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 Jack</dc:creator>
  <cp:lastModifiedBy>赵 庆</cp:lastModifiedBy>
  <cp:revision>110</cp:revision>
  <dcterms:created xsi:type="dcterms:W3CDTF">2020-12-18T16:33:09Z</dcterms:created>
  <dcterms:modified xsi:type="dcterms:W3CDTF">2021-05-07T15:04:17Z</dcterms:modified>
</cp:coreProperties>
</file>