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7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62274-8B37-E54C-91C4-4955B2EB7EEF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E378C-BF0D-CB49-B120-1FA36C1755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64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8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2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8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6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0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7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6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55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27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B38E-FF06-D743-AADA-92A774679B8D}" type="datetimeFigureOut">
              <a:rPr kumimoji="1" lang="zh-CN" altLang="en-US" smtClean="0"/>
              <a:t>2017/8/7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0920-2AF7-6B4A-B65B-35F966063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46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730843" y="3071326"/>
            <a:ext cx="997717" cy="976184"/>
            <a:chOff x="2174789" y="3249827"/>
            <a:chExt cx="997717" cy="976184"/>
          </a:xfrm>
        </p:grpSpPr>
        <p:sp>
          <p:nvSpPr>
            <p:cNvPr id="6" name="连接器 5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q0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274578" y="3033537"/>
            <a:ext cx="1074899" cy="1058578"/>
            <a:chOff x="8773436" y="3214795"/>
            <a:chExt cx="1074899" cy="1058578"/>
          </a:xfrm>
        </p:grpSpPr>
        <p:sp>
          <p:nvSpPr>
            <p:cNvPr id="5" name="同心圆 4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1113" y="355941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q3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597444" y="3071326"/>
            <a:ext cx="997717" cy="976184"/>
            <a:chOff x="2174789" y="3249827"/>
            <a:chExt cx="997717" cy="976184"/>
          </a:xfrm>
        </p:grpSpPr>
        <p:sp>
          <p:nvSpPr>
            <p:cNvPr id="12" name="连接器 11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q1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436011" y="3071326"/>
            <a:ext cx="997717" cy="976184"/>
            <a:chOff x="2174789" y="3249827"/>
            <a:chExt cx="997717" cy="976184"/>
          </a:xfrm>
        </p:grpSpPr>
        <p:sp>
          <p:nvSpPr>
            <p:cNvPr id="15" name="连接器 14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q2</a:t>
              </a:r>
              <a:endParaRPr kumimoji="1" lang="zh-CN" altLang="en-US" dirty="0"/>
            </a:p>
          </p:txBody>
        </p:sp>
      </p:grpSp>
      <p:sp>
        <p:nvSpPr>
          <p:cNvPr id="17" name="右箭头 16"/>
          <p:cNvSpPr/>
          <p:nvPr/>
        </p:nvSpPr>
        <p:spPr>
          <a:xfrm>
            <a:off x="1713175" y="3378160"/>
            <a:ext cx="8773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曲线连接符 18"/>
          <p:cNvCxnSpPr>
            <a:stCxn id="6" idx="0"/>
            <a:endCxn id="12" idx="0"/>
          </p:cNvCxnSpPr>
          <p:nvPr/>
        </p:nvCxnSpPr>
        <p:spPr>
          <a:xfrm rot="5400000" flipH="1" flipV="1">
            <a:off x="4163002" y="2138026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H="1" flipV="1">
            <a:off x="6029604" y="2131675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8078734" y="2100082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cxnSpLocks/>
          </p:cNvCxnSpPr>
          <p:nvPr/>
        </p:nvCxnSpPr>
        <p:spPr>
          <a:xfrm rot="10800000" flipH="1" flipV="1">
            <a:off x="9343634" y="3226838"/>
            <a:ext cx="5842" cy="671976"/>
          </a:xfrm>
          <a:prstGeom prst="curvedConnector3">
            <a:avLst>
              <a:gd name="adj1" fmla="val 1337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5400000">
            <a:off x="4156651" y="3256312"/>
            <a:ext cx="12700" cy="1866601"/>
          </a:xfrm>
          <a:prstGeom prst="curvedConnector3">
            <a:avLst>
              <a:gd name="adj1" fmla="val 3745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5" idx="4"/>
          </p:cNvCxnSpPr>
          <p:nvPr/>
        </p:nvCxnSpPr>
        <p:spPr>
          <a:xfrm rot="5400000" flipH="1">
            <a:off x="4894640" y="2007280"/>
            <a:ext cx="12358" cy="4068102"/>
          </a:xfrm>
          <a:prstGeom prst="curvedConnector4">
            <a:avLst>
              <a:gd name="adj1" fmla="val -11048891"/>
              <a:gd name="adj2" fmla="val 101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16105" y="2443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21484" y="2443102"/>
            <a:ext cx="4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68084" y="2443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3145" y="3368573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1, 0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46274" y="5436271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016105" y="4608867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79622" y="2347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3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730843" y="3071326"/>
            <a:ext cx="997717" cy="976184"/>
            <a:chOff x="2174789" y="3249827"/>
            <a:chExt cx="997717" cy="976184"/>
          </a:xfrm>
        </p:grpSpPr>
        <p:sp>
          <p:nvSpPr>
            <p:cNvPr id="6" name="连接器 5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q0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274578" y="3033537"/>
            <a:ext cx="1074899" cy="1058578"/>
            <a:chOff x="8773436" y="3214795"/>
            <a:chExt cx="1074899" cy="1058578"/>
          </a:xfrm>
        </p:grpSpPr>
        <p:sp>
          <p:nvSpPr>
            <p:cNvPr id="5" name="同心圆 4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1113" y="355941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q3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597444" y="3071326"/>
            <a:ext cx="997717" cy="976184"/>
            <a:chOff x="2174789" y="3249827"/>
            <a:chExt cx="997717" cy="976184"/>
          </a:xfrm>
        </p:grpSpPr>
        <p:sp>
          <p:nvSpPr>
            <p:cNvPr id="12" name="连接器 11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q1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436011" y="3071326"/>
            <a:ext cx="997717" cy="976184"/>
            <a:chOff x="2174789" y="3249827"/>
            <a:chExt cx="997717" cy="976184"/>
          </a:xfrm>
        </p:grpSpPr>
        <p:sp>
          <p:nvSpPr>
            <p:cNvPr id="15" name="连接器 14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q2</a:t>
              </a:r>
              <a:endParaRPr kumimoji="1" lang="zh-CN" altLang="en-US" dirty="0"/>
            </a:p>
          </p:txBody>
        </p:sp>
      </p:grpSp>
      <p:sp>
        <p:nvSpPr>
          <p:cNvPr id="17" name="右箭头 16"/>
          <p:cNvSpPr/>
          <p:nvPr/>
        </p:nvSpPr>
        <p:spPr>
          <a:xfrm>
            <a:off x="1713175" y="3378160"/>
            <a:ext cx="8773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曲线连接符 18"/>
          <p:cNvCxnSpPr>
            <a:stCxn id="6" idx="0"/>
            <a:endCxn id="12" idx="0"/>
          </p:cNvCxnSpPr>
          <p:nvPr/>
        </p:nvCxnSpPr>
        <p:spPr>
          <a:xfrm rot="5400000" flipH="1" flipV="1">
            <a:off x="4163002" y="2138026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H="1" flipV="1">
            <a:off x="6029604" y="2131675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8078734" y="2100082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cxnSpLocks/>
          </p:cNvCxnSpPr>
          <p:nvPr/>
        </p:nvCxnSpPr>
        <p:spPr>
          <a:xfrm rot="10800000" flipH="1" flipV="1">
            <a:off x="9343634" y="3226838"/>
            <a:ext cx="5842" cy="671976"/>
          </a:xfrm>
          <a:prstGeom prst="curvedConnector3">
            <a:avLst>
              <a:gd name="adj1" fmla="val 1337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5" idx="4"/>
          </p:cNvCxnSpPr>
          <p:nvPr/>
        </p:nvCxnSpPr>
        <p:spPr>
          <a:xfrm rot="5400000" flipH="1">
            <a:off x="4894640" y="2007280"/>
            <a:ext cx="12358" cy="4068102"/>
          </a:xfrm>
          <a:prstGeom prst="curvedConnector4">
            <a:avLst>
              <a:gd name="adj1" fmla="val -11048891"/>
              <a:gd name="adj2" fmla="val 101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16105" y="2443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21484" y="2443102"/>
            <a:ext cx="4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68084" y="2443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3145" y="3368573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1, 0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46274" y="5436271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947744" y="4046808"/>
            <a:ext cx="576613" cy="794936"/>
            <a:chOff x="7699891" y="5010667"/>
            <a:chExt cx="576613" cy="794936"/>
          </a:xfrm>
        </p:grpSpPr>
        <p:cxnSp>
          <p:nvCxnSpPr>
            <p:cNvPr id="30" name="曲线连接符 29"/>
            <p:cNvCxnSpPr/>
            <p:nvPr/>
          </p:nvCxnSpPr>
          <p:spPr>
            <a:xfrm rot="5400000">
              <a:off x="7981848" y="4728710"/>
              <a:ext cx="12700" cy="576613"/>
            </a:xfrm>
            <a:prstGeom prst="curvedConnector3">
              <a:avLst>
                <a:gd name="adj1" fmla="val 37459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7859957" y="5436271"/>
              <a:ext cx="21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984" y="3336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Q1b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4841718" y="4092115"/>
            <a:ext cx="576613" cy="794936"/>
            <a:chOff x="7699891" y="5010667"/>
            <a:chExt cx="576613" cy="794936"/>
          </a:xfrm>
        </p:grpSpPr>
        <p:cxnSp>
          <p:nvCxnSpPr>
            <p:cNvPr id="32" name="曲线连接符 31"/>
            <p:cNvCxnSpPr/>
            <p:nvPr/>
          </p:nvCxnSpPr>
          <p:spPr>
            <a:xfrm rot="5400000">
              <a:off x="7981848" y="4728710"/>
              <a:ext cx="12700" cy="576613"/>
            </a:xfrm>
            <a:prstGeom prst="curvedConnector3">
              <a:avLst>
                <a:gd name="adj1" fmla="val 37459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859957" y="5436271"/>
              <a:ext cx="21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6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730843" y="3071326"/>
            <a:ext cx="997717" cy="976184"/>
            <a:chOff x="2174789" y="3249827"/>
            <a:chExt cx="997717" cy="976184"/>
          </a:xfrm>
        </p:grpSpPr>
        <p:sp>
          <p:nvSpPr>
            <p:cNvPr id="6" name="连接器 5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q0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476746" y="3058625"/>
            <a:ext cx="1074899" cy="1058578"/>
            <a:chOff x="8773436" y="3214795"/>
            <a:chExt cx="1074899" cy="1058578"/>
          </a:xfrm>
        </p:grpSpPr>
        <p:sp>
          <p:nvSpPr>
            <p:cNvPr id="5" name="同心圆 4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1113" y="355941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q2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597444" y="3071326"/>
            <a:ext cx="997717" cy="976184"/>
            <a:chOff x="2174789" y="3249827"/>
            <a:chExt cx="997717" cy="976184"/>
          </a:xfrm>
        </p:grpSpPr>
        <p:sp>
          <p:nvSpPr>
            <p:cNvPr id="12" name="连接器 11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q1</a:t>
              </a:r>
              <a:endParaRPr kumimoji="1" lang="zh-CN" altLang="en-US" dirty="0"/>
            </a:p>
          </p:txBody>
        </p:sp>
      </p:grpSp>
      <p:sp>
        <p:nvSpPr>
          <p:cNvPr id="17" name="右箭头 16"/>
          <p:cNvSpPr/>
          <p:nvPr/>
        </p:nvSpPr>
        <p:spPr>
          <a:xfrm>
            <a:off x="1713175" y="3378160"/>
            <a:ext cx="8773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曲线连接符 18"/>
          <p:cNvCxnSpPr>
            <a:stCxn id="6" idx="7"/>
            <a:endCxn id="12" idx="0"/>
          </p:cNvCxnSpPr>
          <p:nvPr/>
        </p:nvCxnSpPr>
        <p:spPr>
          <a:xfrm rot="5400000" flipH="1" flipV="1">
            <a:off x="4267896" y="2385879"/>
            <a:ext cx="142959" cy="1513855"/>
          </a:xfrm>
          <a:prstGeom prst="curvedConnector3">
            <a:avLst>
              <a:gd name="adj1" fmla="val 25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H="1" flipV="1">
            <a:off x="6029604" y="2131675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cxnSpLocks/>
          </p:cNvCxnSpPr>
          <p:nvPr/>
        </p:nvCxnSpPr>
        <p:spPr>
          <a:xfrm rot="10800000" flipH="1" flipV="1">
            <a:off x="7551644" y="3251926"/>
            <a:ext cx="5842" cy="671976"/>
          </a:xfrm>
          <a:prstGeom prst="curvedConnector3">
            <a:avLst>
              <a:gd name="adj1" fmla="val 1337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5400000">
            <a:off x="4156651" y="3256312"/>
            <a:ext cx="12700" cy="1866601"/>
          </a:xfrm>
          <a:prstGeom prst="curvedConnector3">
            <a:avLst>
              <a:gd name="adj1" fmla="val 3745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5" idx="4"/>
          </p:cNvCxnSpPr>
          <p:nvPr/>
        </p:nvCxnSpPr>
        <p:spPr>
          <a:xfrm rot="5400000" flipH="1">
            <a:off x="4894640" y="2007280"/>
            <a:ext cx="12358" cy="4068102"/>
          </a:xfrm>
          <a:prstGeom prst="curvedConnector4">
            <a:avLst>
              <a:gd name="adj1" fmla="val -11048891"/>
              <a:gd name="adj2" fmla="val 101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16105" y="2443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21484" y="2443102"/>
            <a:ext cx="4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343347" y="3378160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46274" y="5436271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016105" y="4608867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4973" y="51898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Q1c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 rot="10800000">
            <a:off x="3039992" y="1999092"/>
            <a:ext cx="393723" cy="1068698"/>
            <a:chOff x="7699891" y="5010667"/>
            <a:chExt cx="576613" cy="794936"/>
          </a:xfrm>
        </p:grpSpPr>
        <p:cxnSp>
          <p:nvCxnSpPr>
            <p:cNvPr id="31" name="曲线连接符 30"/>
            <p:cNvCxnSpPr/>
            <p:nvPr/>
          </p:nvCxnSpPr>
          <p:spPr>
            <a:xfrm rot="5400000">
              <a:off x="7981848" y="4728710"/>
              <a:ext cx="12700" cy="576613"/>
            </a:xfrm>
            <a:prstGeom prst="curvedConnector3">
              <a:avLst>
                <a:gd name="adj1" fmla="val 37459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859957" y="5436271"/>
              <a:ext cx="21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5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730843" y="3071326"/>
            <a:ext cx="997717" cy="976184"/>
            <a:chOff x="2174789" y="3249827"/>
            <a:chExt cx="997717" cy="976184"/>
          </a:xfrm>
        </p:grpSpPr>
        <p:sp>
          <p:nvSpPr>
            <p:cNvPr id="6" name="连接器 5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55466" y="354707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 p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274578" y="3033537"/>
            <a:ext cx="1074899" cy="1058578"/>
            <a:chOff x="8773436" y="3214795"/>
            <a:chExt cx="1074899" cy="1058578"/>
          </a:xfrm>
        </p:grpSpPr>
        <p:sp>
          <p:nvSpPr>
            <p:cNvPr id="5" name="同心圆 4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1113" y="355941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s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597444" y="3071326"/>
            <a:ext cx="997717" cy="976184"/>
            <a:chOff x="2174789" y="3249827"/>
            <a:chExt cx="997717" cy="976184"/>
          </a:xfrm>
        </p:grpSpPr>
        <p:sp>
          <p:nvSpPr>
            <p:cNvPr id="12" name="连接器 11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55466" y="354707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 q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436011" y="3071326"/>
            <a:ext cx="997717" cy="976184"/>
            <a:chOff x="2174789" y="3249827"/>
            <a:chExt cx="997717" cy="976184"/>
          </a:xfrm>
        </p:grpSpPr>
        <p:sp>
          <p:nvSpPr>
            <p:cNvPr id="15" name="连接器 14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55466" y="354707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 r</a:t>
              </a:r>
              <a:endParaRPr kumimoji="1" lang="zh-CN" altLang="en-US" dirty="0"/>
            </a:p>
          </p:txBody>
        </p:sp>
      </p:grpSp>
      <p:sp>
        <p:nvSpPr>
          <p:cNvPr id="17" name="右箭头 16"/>
          <p:cNvSpPr/>
          <p:nvPr/>
        </p:nvSpPr>
        <p:spPr>
          <a:xfrm>
            <a:off x="1713175" y="3378160"/>
            <a:ext cx="8773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7071892" y="1054643"/>
            <a:ext cx="12700" cy="4068000"/>
          </a:xfrm>
          <a:prstGeom prst="curvedConnector3">
            <a:avLst>
              <a:gd name="adj1" fmla="val 968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H="1" flipV="1">
            <a:off x="6029604" y="2131675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8078734" y="2100082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cxnSpLocks/>
          </p:cNvCxnSpPr>
          <p:nvPr/>
        </p:nvCxnSpPr>
        <p:spPr>
          <a:xfrm rot="10800000" flipH="1" flipV="1">
            <a:off x="7419013" y="3195220"/>
            <a:ext cx="3600" cy="684000"/>
          </a:xfrm>
          <a:prstGeom prst="curvedConnector3">
            <a:avLst>
              <a:gd name="adj1" fmla="val 1337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5" idx="4"/>
          </p:cNvCxnSpPr>
          <p:nvPr/>
        </p:nvCxnSpPr>
        <p:spPr>
          <a:xfrm rot="5400000" flipH="1">
            <a:off x="4894640" y="2007280"/>
            <a:ext cx="12358" cy="4068102"/>
          </a:xfrm>
          <a:prstGeom prst="curvedConnector4">
            <a:avLst>
              <a:gd name="adj1" fmla="val -11048891"/>
              <a:gd name="adj2" fmla="val 101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69255" y="1516346"/>
            <a:ext cx="58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1, 0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21484" y="2443102"/>
            <a:ext cx="4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68084" y="2443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941458" y="2078535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0, 1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46274" y="5436271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016105" y="4608867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98605" y="81554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Q3.  NFA</a:t>
            </a:r>
            <a:endParaRPr kumimoji="1" lang="zh-CN" altLang="en-US" dirty="0"/>
          </a:p>
        </p:txBody>
      </p:sp>
      <p:cxnSp>
        <p:nvCxnSpPr>
          <p:cNvPr id="28" name="曲线连接符 27"/>
          <p:cNvCxnSpPr/>
          <p:nvPr/>
        </p:nvCxnSpPr>
        <p:spPr>
          <a:xfrm rot="5400000" flipH="1" flipV="1">
            <a:off x="4128618" y="3137877"/>
            <a:ext cx="12700" cy="1866601"/>
          </a:xfrm>
          <a:prstGeom prst="curvedConnector3">
            <a:avLst>
              <a:gd name="adj1" fmla="val -4329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821803" y="3365404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cxnSp>
        <p:nvCxnSpPr>
          <p:cNvPr id="38" name="曲线连接符 37"/>
          <p:cNvCxnSpPr/>
          <p:nvPr/>
        </p:nvCxnSpPr>
        <p:spPr>
          <a:xfrm rot="5400000" flipH="1" flipV="1">
            <a:off x="3171603" y="2773142"/>
            <a:ext cx="36000" cy="648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730843" y="3071326"/>
            <a:ext cx="997717" cy="976184"/>
            <a:chOff x="2174789" y="3249827"/>
            <a:chExt cx="997717" cy="976184"/>
          </a:xfrm>
        </p:grpSpPr>
        <p:sp>
          <p:nvSpPr>
            <p:cNvPr id="6" name="连接器 5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55466" y="35470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579083" y="3071326"/>
            <a:ext cx="1074899" cy="1058578"/>
            <a:chOff x="8773436" y="3214795"/>
            <a:chExt cx="1074899" cy="1058578"/>
          </a:xfrm>
        </p:grpSpPr>
        <p:sp>
          <p:nvSpPr>
            <p:cNvPr id="5" name="同心圆 4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1113" y="355941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rspq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597444" y="3071326"/>
            <a:ext cx="997717" cy="976184"/>
            <a:chOff x="2174789" y="3249827"/>
            <a:chExt cx="997717" cy="976184"/>
          </a:xfrm>
        </p:grpSpPr>
        <p:sp>
          <p:nvSpPr>
            <p:cNvPr id="12" name="连接器 11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55466" y="354707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pq</a:t>
              </a:r>
              <a:endParaRPr kumimoji="1" lang="zh-CN" altLang="en-US" dirty="0"/>
            </a:p>
          </p:txBody>
        </p:sp>
      </p:grpSp>
      <p:sp>
        <p:nvSpPr>
          <p:cNvPr id="17" name="右箭头 16"/>
          <p:cNvSpPr/>
          <p:nvPr/>
        </p:nvSpPr>
        <p:spPr>
          <a:xfrm>
            <a:off x="1713175" y="3378160"/>
            <a:ext cx="8773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曲线连接符 18"/>
          <p:cNvCxnSpPr>
            <a:stCxn id="6" idx="7"/>
            <a:endCxn id="12" idx="0"/>
          </p:cNvCxnSpPr>
          <p:nvPr/>
        </p:nvCxnSpPr>
        <p:spPr>
          <a:xfrm rot="5400000" flipH="1" flipV="1">
            <a:off x="4267896" y="2385879"/>
            <a:ext cx="142959" cy="1513855"/>
          </a:xfrm>
          <a:prstGeom prst="curvedConnector3">
            <a:avLst>
              <a:gd name="adj1" fmla="val 25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H="1" flipV="1">
            <a:off x="6029604" y="2131675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cxnSpLocks/>
          </p:cNvCxnSpPr>
          <p:nvPr/>
        </p:nvCxnSpPr>
        <p:spPr>
          <a:xfrm rot="10800000" flipH="1" flipV="1">
            <a:off x="7648139" y="3245851"/>
            <a:ext cx="5842" cy="671976"/>
          </a:xfrm>
          <a:prstGeom prst="curvedConnector3">
            <a:avLst>
              <a:gd name="adj1" fmla="val 1337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9" idx="2"/>
            <a:endCxn id="12" idx="3"/>
          </p:cNvCxnSpPr>
          <p:nvPr/>
        </p:nvCxnSpPr>
        <p:spPr>
          <a:xfrm rot="10800000">
            <a:off x="4743556" y="3904552"/>
            <a:ext cx="760628" cy="10187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9" idx="3"/>
          </p:cNvCxnSpPr>
          <p:nvPr/>
        </p:nvCxnSpPr>
        <p:spPr>
          <a:xfrm rot="5400000" flipH="1">
            <a:off x="3632983" y="3268938"/>
            <a:ext cx="1262402" cy="2794831"/>
          </a:xfrm>
          <a:prstGeom prst="curvedConnector4">
            <a:avLst>
              <a:gd name="adj1" fmla="val -18108"/>
              <a:gd name="adj2" fmla="val 104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16105" y="24764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0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21484" y="2443102"/>
            <a:ext cx="4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405359" y="3405222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169352" y="5479019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30600" y="3773273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198605" y="8155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Q3.  DFA</a:t>
            </a:r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5504184" y="4394001"/>
            <a:ext cx="1074899" cy="1058578"/>
            <a:chOff x="8773436" y="3214795"/>
            <a:chExt cx="1074899" cy="1058578"/>
          </a:xfrm>
        </p:grpSpPr>
        <p:sp>
          <p:nvSpPr>
            <p:cNvPr id="29" name="同心圆 28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91113" y="3559418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sp</a:t>
              </a:r>
              <a:endParaRPr kumimoji="1" lang="zh-CN" altLang="en-US" dirty="0"/>
            </a:p>
          </p:txBody>
        </p:sp>
      </p:grpSp>
      <p:cxnSp>
        <p:nvCxnSpPr>
          <p:cNvPr id="33" name="曲线连接符 32"/>
          <p:cNvCxnSpPr/>
          <p:nvPr/>
        </p:nvCxnSpPr>
        <p:spPr>
          <a:xfrm rot="5400000" flipH="1" flipV="1">
            <a:off x="3109064" y="2842922"/>
            <a:ext cx="36000" cy="648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11520" y="2169809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40" name="曲线连接符 39"/>
          <p:cNvCxnSpPr>
            <a:endCxn id="29" idx="7"/>
          </p:cNvCxnSpPr>
          <p:nvPr/>
        </p:nvCxnSpPr>
        <p:spPr>
          <a:xfrm rot="16200000" flipH="1">
            <a:off x="5407938" y="3535295"/>
            <a:ext cx="1200953" cy="826507"/>
          </a:xfrm>
          <a:prstGeom prst="curvedConnector3">
            <a:avLst>
              <a:gd name="adj1" fmla="val -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749844" y="4455600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cxnSp>
        <p:nvCxnSpPr>
          <p:cNvPr id="50" name="曲线连接符 49"/>
          <p:cNvCxnSpPr>
            <a:cxnSpLocks/>
            <a:endCxn id="29" idx="5"/>
          </p:cNvCxnSpPr>
          <p:nvPr/>
        </p:nvCxnSpPr>
        <p:spPr>
          <a:xfrm rot="5400000">
            <a:off x="6283084" y="3932501"/>
            <a:ext cx="1503638" cy="1226469"/>
          </a:xfrm>
          <a:prstGeom prst="curvedConnector3">
            <a:avLst>
              <a:gd name="adj1" fmla="val 125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58373" y="5005735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16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730843" y="3071326"/>
            <a:ext cx="997717" cy="976184"/>
            <a:chOff x="2174789" y="3249827"/>
            <a:chExt cx="997717" cy="976184"/>
          </a:xfrm>
        </p:grpSpPr>
        <p:sp>
          <p:nvSpPr>
            <p:cNvPr id="6" name="连接器 5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q0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579083" y="3071326"/>
            <a:ext cx="1074899" cy="1058578"/>
            <a:chOff x="8773436" y="3214795"/>
            <a:chExt cx="1074899" cy="1058578"/>
          </a:xfrm>
        </p:grpSpPr>
        <p:sp>
          <p:nvSpPr>
            <p:cNvPr id="5" name="同心圆 4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1113" y="355941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q2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597444" y="3071326"/>
            <a:ext cx="997717" cy="976184"/>
            <a:chOff x="2174789" y="3249827"/>
            <a:chExt cx="997717" cy="976184"/>
          </a:xfrm>
        </p:grpSpPr>
        <p:sp>
          <p:nvSpPr>
            <p:cNvPr id="12" name="连接器 11"/>
            <p:cNvSpPr/>
            <p:nvPr/>
          </p:nvSpPr>
          <p:spPr>
            <a:xfrm>
              <a:off x="2174789" y="3249827"/>
              <a:ext cx="997717" cy="97618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55466" y="3547074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q1</a:t>
              </a:r>
              <a:endParaRPr kumimoji="1" lang="zh-CN" altLang="en-US" dirty="0"/>
            </a:p>
          </p:txBody>
        </p:sp>
      </p:grpSp>
      <p:sp>
        <p:nvSpPr>
          <p:cNvPr id="17" name="右箭头 16"/>
          <p:cNvSpPr/>
          <p:nvPr/>
        </p:nvSpPr>
        <p:spPr>
          <a:xfrm>
            <a:off x="1713175" y="3378160"/>
            <a:ext cx="8773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曲线连接符 18"/>
          <p:cNvCxnSpPr>
            <a:stCxn id="6" idx="7"/>
            <a:endCxn id="12" idx="0"/>
          </p:cNvCxnSpPr>
          <p:nvPr/>
        </p:nvCxnSpPr>
        <p:spPr>
          <a:xfrm rot="5400000" flipH="1" flipV="1">
            <a:off x="4267896" y="2385879"/>
            <a:ext cx="142959" cy="1513855"/>
          </a:xfrm>
          <a:prstGeom prst="curvedConnector3">
            <a:avLst>
              <a:gd name="adj1" fmla="val 25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H="1" flipV="1">
            <a:off x="6029604" y="2131675"/>
            <a:ext cx="12700" cy="1866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cxnSpLocks/>
          </p:cNvCxnSpPr>
          <p:nvPr/>
        </p:nvCxnSpPr>
        <p:spPr>
          <a:xfrm rot="10800000" flipH="1" flipV="1">
            <a:off x="7648139" y="3245851"/>
            <a:ext cx="5842" cy="671976"/>
          </a:xfrm>
          <a:prstGeom prst="curvedConnector3">
            <a:avLst>
              <a:gd name="adj1" fmla="val 1337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9" idx="2"/>
            <a:endCxn id="12" idx="3"/>
          </p:cNvCxnSpPr>
          <p:nvPr/>
        </p:nvCxnSpPr>
        <p:spPr>
          <a:xfrm rot="10800000">
            <a:off x="4743556" y="3904552"/>
            <a:ext cx="760628" cy="10187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9" idx="3"/>
          </p:cNvCxnSpPr>
          <p:nvPr/>
        </p:nvCxnSpPr>
        <p:spPr>
          <a:xfrm rot="5400000" flipH="1">
            <a:off x="3632983" y="3268938"/>
            <a:ext cx="1262402" cy="2794831"/>
          </a:xfrm>
          <a:prstGeom prst="curvedConnector4">
            <a:avLst>
              <a:gd name="adj1" fmla="val -18108"/>
              <a:gd name="adj2" fmla="val 104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16105" y="24764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0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21484" y="2443102"/>
            <a:ext cx="4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405359" y="3405222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169352" y="5479019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30600" y="3773273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198605" y="8155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Q3.  DFA</a:t>
            </a:r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5504184" y="4394001"/>
            <a:ext cx="1074899" cy="1058578"/>
            <a:chOff x="8773436" y="3214795"/>
            <a:chExt cx="1074899" cy="1058578"/>
          </a:xfrm>
        </p:grpSpPr>
        <p:sp>
          <p:nvSpPr>
            <p:cNvPr id="29" name="同心圆 28"/>
            <p:cNvSpPr/>
            <p:nvPr/>
          </p:nvSpPr>
          <p:spPr>
            <a:xfrm>
              <a:off x="8773436" y="3214795"/>
              <a:ext cx="1074899" cy="1058578"/>
            </a:xfrm>
            <a:prstGeom prst="don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91113" y="355941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q3</a:t>
              </a:r>
              <a:endParaRPr kumimoji="1" lang="zh-CN" altLang="en-US" dirty="0"/>
            </a:p>
          </p:txBody>
        </p:sp>
      </p:grpSp>
      <p:cxnSp>
        <p:nvCxnSpPr>
          <p:cNvPr id="33" name="曲线连接符 32"/>
          <p:cNvCxnSpPr/>
          <p:nvPr/>
        </p:nvCxnSpPr>
        <p:spPr>
          <a:xfrm rot="5400000" flipH="1" flipV="1">
            <a:off x="3109064" y="2842922"/>
            <a:ext cx="36000" cy="648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11520" y="2169809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cxnSp>
        <p:nvCxnSpPr>
          <p:cNvPr id="40" name="曲线连接符 39"/>
          <p:cNvCxnSpPr>
            <a:endCxn id="29" idx="7"/>
          </p:cNvCxnSpPr>
          <p:nvPr/>
        </p:nvCxnSpPr>
        <p:spPr>
          <a:xfrm rot="16200000" flipH="1">
            <a:off x="5407938" y="3535295"/>
            <a:ext cx="1200953" cy="826507"/>
          </a:xfrm>
          <a:prstGeom prst="curvedConnector3">
            <a:avLst>
              <a:gd name="adj1" fmla="val -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749844" y="4455600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cxnSp>
        <p:nvCxnSpPr>
          <p:cNvPr id="50" name="曲线连接符 49"/>
          <p:cNvCxnSpPr>
            <a:cxnSpLocks/>
            <a:endCxn id="29" idx="5"/>
          </p:cNvCxnSpPr>
          <p:nvPr/>
        </p:nvCxnSpPr>
        <p:spPr>
          <a:xfrm rot="5400000">
            <a:off x="6283084" y="3932501"/>
            <a:ext cx="1503638" cy="1226469"/>
          </a:xfrm>
          <a:prstGeom prst="curvedConnector3">
            <a:avLst>
              <a:gd name="adj1" fmla="val 125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58373" y="5005735"/>
            <a:ext cx="7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4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92</Words>
  <Application>Microsoft Macintosh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2017-08-05T19:40:52Z</dcterms:created>
  <dcterms:modified xsi:type="dcterms:W3CDTF">2017-08-08T02:16:02Z</dcterms:modified>
</cp:coreProperties>
</file>