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851" r:id="rId2"/>
    <p:sldId id="2852" r:id="rId3"/>
    <p:sldId id="2874" r:id="rId4"/>
    <p:sldId id="2875" r:id="rId5"/>
    <p:sldId id="2876" r:id="rId6"/>
    <p:sldId id="2877" r:id="rId7"/>
    <p:sldId id="2878" r:id="rId8"/>
    <p:sldId id="2879" r:id="rId9"/>
    <p:sldId id="2868" r:id="rId10"/>
    <p:sldId id="2869" r:id="rId11"/>
    <p:sldId id="2873" r:id="rId12"/>
    <p:sldId id="2870" r:id="rId13"/>
    <p:sldId id="2872" r:id="rId14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>
          <p15:clr>
            <a:srgbClr val="A4A3A4"/>
          </p15:clr>
        </p15:guide>
        <p15:guide id="2" pos="4050">
          <p15:clr>
            <a:srgbClr val="A4A3A4"/>
          </p15:clr>
        </p15:guide>
        <p15:guide id="3" pos="580">
          <p15:clr>
            <a:srgbClr val="A4A3A4"/>
          </p15:clr>
        </p15:guide>
        <p15:guide id="4" orient="horz" pos="4183">
          <p15:clr>
            <a:srgbClr val="A4A3A4"/>
          </p15:clr>
        </p15:guide>
        <p15:guide id="5" pos="7476">
          <p15:clr>
            <a:srgbClr val="A4A3A4"/>
          </p15:clr>
        </p15:guide>
        <p15:guide id="6" pos="69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A664"/>
    <a:srgbClr val="B18BD5"/>
    <a:srgbClr val="FFFFFF"/>
    <a:srgbClr val="26A69A"/>
    <a:srgbClr val="FF5252"/>
    <a:srgbClr val="66C6D5"/>
    <a:srgbClr val="0E419A"/>
    <a:srgbClr val="056770"/>
    <a:srgbClr val="77BFDB"/>
    <a:srgbClr val="96D6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9" autoAdjust="0"/>
    <p:restoredTop sz="95256" autoAdjust="0"/>
  </p:normalViewPr>
  <p:slideViewPr>
    <p:cSldViewPr>
      <p:cViewPr>
        <p:scale>
          <a:sx n="121" d="100"/>
          <a:sy n="121" d="100"/>
        </p:scale>
        <p:origin x="-128" y="-584"/>
      </p:cViewPr>
      <p:guideLst>
        <p:guide orient="horz" pos="328"/>
        <p:guide pos="4050"/>
        <p:guide pos="580"/>
        <p:guide orient="horz" pos="4183"/>
        <p:guide pos="7476"/>
        <p:guide pos="6908"/>
      </p:guideLst>
    </p:cSldViewPr>
  </p:slideViewPr>
  <p:outlineViewPr>
    <p:cViewPr>
      <p:scale>
        <a:sx n="100" d="100"/>
        <a:sy n="100" d="100"/>
      </p:scale>
      <p:origin x="0" y="-205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640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t>2017/12/6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9404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7055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720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3501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5134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226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778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759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17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394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620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069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755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177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tags" Target="../tags/tag6.xml"/><Relationship Id="rId7" Type="http://schemas.openxmlformats.org/officeDocument/2006/relationships/tags" Target="../tags/tag7.xml"/><Relationship Id="rId8" Type="http://schemas.openxmlformats.org/officeDocument/2006/relationships/tags" Target="../tags/tag8.xml"/><Relationship Id="rId9" Type="http://schemas.openxmlformats.org/officeDocument/2006/relationships/slideLayout" Target="../slideLayouts/slideLayout3.xml"/><Relationship Id="rId10" Type="http://schemas.openxmlformats.org/officeDocument/2006/relationships/notesSlide" Target="../notesSlides/notesSlide2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653464"/>
            <a:ext cx="12858750" cy="25362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3322864" y="2843234"/>
            <a:ext cx="6213022" cy="92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sz="6000" dirty="0" smtClean="0">
                <a:solidFill>
                  <a:schemeClr val="accent6"/>
                </a:solidFill>
                <a:sym typeface="+mn-ea"/>
              </a:rPr>
              <a:t>CSC207 Project</a:t>
            </a:r>
            <a:endParaRPr lang="zh-CN" altLang="en-US" sz="6000" b="1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  <p:sp>
        <p:nvSpPr>
          <p:cNvPr id="16" name="矩形 259"/>
          <p:cNvSpPr>
            <a:spLocks noChangeArrowheads="1"/>
          </p:cNvSpPr>
          <p:nvPr/>
        </p:nvSpPr>
        <p:spPr bwMode="auto">
          <a:xfrm>
            <a:off x="1430655" y="3605004"/>
            <a:ext cx="10290175" cy="1307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endParaRPr lang="en-US" sz="2500" dirty="0" smtClean="0">
              <a:sym typeface="+mn-ea"/>
            </a:endParaRPr>
          </a:p>
          <a:p>
            <a:pPr algn="ctr">
              <a:buNone/>
            </a:pPr>
            <a:r>
              <a:rPr lang="en-US" sz="2500" dirty="0" smtClean="0">
                <a:solidFill>
                  <a:schemeClr val="bg1"/>
                </a:solidFill>
                <a:sym typeface="+mn-ea"/>
              </a:rPr>
              <a:t>Group number: 0436</a:t>
            </a:r>
          </a:p>
          <a:p>
            <a:pPr algn="ctr">
              <a:buNone/>
            </a:pPr>
            <a:r>
              <a:rPr lang="en-US" sz="2500" dirty="0" smtClean="0">
                <a:solidFill>
                  <a:schemeClr val="bg1"/>
                </a:solidFill>
                <a:sym typeface="+mn-ea"/>
              </a:rPr>
              <a:t>Group members: Jiayi Zhang, Xindi Zhang, Ruijie Sun, Wenjie Hao</a:t>
            </a:r>
            <a:endParaRPr lang="zh-CN" altLang="en-US" sz="25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8" name="矩形 259"/>
          <p:cNvSpPr>
            <a:spLocks noChangeArrowheads="1"/>
          </p:cNvSpPr>
          <p:nvPr/>
        </p:nvSpPr>
        <p:spPr bwMode="auto">
          <a:xfrm>
            <a:off x="4202516" y="1271021"/>
            <a:ext cx="4746451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960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2017 fall</a:t>
            </a:r>
            <a:endParaRPr lang="zh-CN" altLang="en-US" sz="72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5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5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950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4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/>
      <p:bldP spid="14" grpId="1"/>
      <p:bldP spid="16" grpId="0"/>
      <p:bldP spid="8" grpId="0"/>
      <p:bldP spid="8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05" y="1279525"/>
            <a:ext cx="8547735" cy="531368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780" y="1279525"/>
            <a:ext cx="3779520" cy="5314315"/>
          </a:xfrm>
          <a:prstGeom prst="rect">
            <a:avLst/>
          </a:prstGeom>
        </p:spPr>
      </p:pic>
      <p:sp>
        <p:nvSpPr>
          <p:cNvPr id="5" name="TextBox 8"/>
          <p:cNvSpPr txBox="1"/>
          <p:nvPr/>
        </p:nvSpPr>
        <p:spPr>
          <a:xfrm>
            <a:off x="824035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CSC207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PROJECT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575" y="224790"/>
            <a:ext cx="8950960" cy="6810375"/>
          </a:xfrm>
          <a:prstGeom prst="rect">
            <a:avLst/>
          </a:prstGeom>
        </p:spPr>
      </p:pic>
      <p:sp>
        <p:nvSpPr>
          <p:cNvPr id="3" name="TextBox 8"/>
          <p:cNvSpPr txBox="1"/>
          <p:nvPr/>
        </p:nvSpPr>
        <p:spPr>
          <a:xfrm>
            <a:off x="8782957" y="519981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CSC207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PROJECT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15" y="1490345"/>
            <a:ext cx="12445348" cy="4718268"/>
          </a:xfrm>
          <a:prstGeom prst="rect">
            <a:avLst/>
          </a:prstGeom>
        </p:spPr>
      </p:pic>
      <p:sp>
        <p:nvSpPr>
          <p:cNvPr id="3" name="TextBox 8"/>
          <p:cNvSpPr txBox="1"/>
          <p:nvPr/>
        </p:nvSpPr>
        <p:spPr>
          <a:xfrm>
            <a:off x="824035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CSC207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PROJECT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653464"/>
            <a:ext cx="12858750" cy="25362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144145" y="3194685"/>
            <a:ext cx="12057380" cy="1107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7200" dirty="0" smtClean="0">
                <a:solidFill>
                  <a:schemeClr val="accent2"/>
                </a:solidFill>
                <a:sym typeface="+mn-ea"/>
              </a:rPr>
              <a:t>Thank</a:t>
            </a:r>
            <a:r>
              <a:rPr lang="zh-CN" altLang="en-US" sz="7200" dirty="0" smtClean="0">
                <a:solidFill>
                  <a:schemeClr val="accent2"/>
                </a:solidFill>
                <a:sym typeface="+mn-ea"/>
              </a:rPr>
              <a:t> </a:t>
            </a:r>
            <a:r>
              <a:rPr lang="en-US" altLang="zh-CN" sz="7200" dirty="0" smtClean="0">
                <a:solidFill>
                  <a:schemeClr val="accent2"/>
                </a:solidFill>
                <a:sym typeface="+mn-ea"/>
              </a:rPr>
              <a:t>you for your time !</a:t>
            </a:r>
            <a:endParaRPr lang="zh-CN" altLang="en-US" sz="7200" b="1" dirty="0">
              <a:solidFill>
                <a:schemeClr val="accent2"/>
              </a:solidFill>
              <a:cs typeface="Arial" panose="020B0604020202020204" pitchFamily="34" charset="0"/>
            </a:endParaRPr>
          </a:p>
        </p:txBody>
      </p:sp>
      <p:sp>
        <p:nvSpPr>
          <p:cNvPr id="8" name="矩形 259"/>
          <p:cNvSpPr>
            <a:spLocks noChangeArrowheads="1"/>
          </p:cNvSpPr>
          <p:nvPr/>
        </p:nvSpPr>
        <p:spPr bwMode="auto">
          <a:xfrm>
            <a:off x="3655593" y="1209967"/>
            <a:ext cx="5034483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9600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2017</a:t>
            </a:r>
            <a:r>
              <a:rPr lang="zh-CN" altLang="en-US" sz="9600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</a:t>
            </a:r>
            <a:r>
              <a:rPr lang="en-US" altLang="zh-CN" sz="9600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fall</a:t>
            </a:r>
            <a:endParaRPr lang="zh-CN" altLang="en-US" sz="72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5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5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300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/>
      <p:bldP spid="14" grpId="1"/>
      <p:bldP spid="8" grpId="0"/>
      <p:bldP spid="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H_Number_1"/>
          <p:cNvSpPr/>
          <p:nvPr>
            <p:custDataLst>
              <p:tags r:id="rId1"/>
            </p:custDataLst>
          </p:nvPr>
        </p:nvSpPr>
        <p:spPr>
          <a:xfrm>
            <a:off x="6497534" y="1528093"/>
            <a:ext cx="379667" cy="37966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1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11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2" name="MH_Entry_1"/>
          <p:cNvSpPr/>
          <p:nvPr>
            <p:custDataLst>
              <p:tags r:id="rId2"/>
            </p:custDataLst>
          </p:nvPr>
        </p:nvSpPr>
        <p:spPr>
          <a:xfrm>
            <a:off x="7202530" y="1539409"/>
            <a:ext cx="2251181" cy="43053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sym typeface="+mn-ea"/>
              </a:rPr>
              <a:t>A Quick Demo</a:t>
            </a:r>
            <a:endParaRPr lang="en-US" altLang="en-US" sz="2800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MH_Number_2"/>
          <p:cNvSpPr/>
          <p:nvPr>
            <p:custDataLst>
              <p:tags r:id="rId3"/>
            </p:custDataLst>
          </p:nvPr>
        </p:nvSpPr>
        <p:spPr>
          <a:xfrm>
            <a:off x="6497534" y="2791309"/>
            <a:ext cx="379667" cy="379667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1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11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4" name="MH_Entry_2"/>
          <p:cNvSpPr/>
          <p:nvPr>
            <p:custDataLst>
              <p:tags r:id="rId4"/>
            </p:custDataLst>
          </p:nvPr>
        </p:nvSpPr>
        <p:spPr>
          <a:xfrm>
            <a:off x="7202530" y="2802625"/>
            <a:ext cx="2251181" cy="43053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en-US" sz="2800" dirty="0" smtClean="0">
                <a:solidFill>
                  <a:schemeClr val="accent2"/>
                </a:solidFill>
                <a:sym typeface="+mn-ea"/>
              </a:rPr>
              <a:t>UML</a:t>
            </a:r>
            <a:endParaRPr lang="en-US" altLang="en-US" sz="2800" dirty="0" smtClean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MH_Number_3"/>
          <p:cNvSpPr/>
          <p:nvPr>
            <p:custDataLst>
              <p:tags r:id="rId5"/>
            </p:custDataLst>
          </p:nvPr>
        </p:nvSpPr>
        <p:spPr>
          <a:xfrm>
            <a:off x="6497534" y="4054525"/>
            <a:ext cx="379667" cy="37966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1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lang="zh-CN" altLang="en-US" sz="211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6" name="MH_Entry_3"/>
          <p:cNvSpPr/>
          <p:nvPr>
            <p:custDataLst>
              <p:tags r:id="rId6"/>
            </p:custDataLst>
          </p:nvPr>
        </p:nvSpPr>
        <p:spPr>
          <a:xfrm>
            <a:off x="7202530" y="3634994"/>
            <a:ext cx="2251181" cy="129222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endParaRPr lang="en-US" sz="2800" dirty="0" smtClean="0">
              <a:solidFill>
                <a:schemeClr val="tx1"/>
              </a:solidFill>
              <a:sym typeface="+mn-ea"/>
            </a:endParaRPr>
          </a:p>
          <a:p>
            <a:pPr lvl="0"/>
            <a:r>
              <a:rPr lang="en-US" sz="2800" dirty="0" smtClean="0">
                <a:solidFill>
                  <a:schemeClr val="tx1"/>
                </a:solidFill>
                <a:sym typeface="+mn-ea"/>
              </a:rPr>
              <a:t>Design Patterns</a:t>
            </a:r>
          </a:p>
          <a:p>
            <a:pPr lvl="0"/>
            <a:endParaRPr lang="en-US" altLang="en-US" sz="2800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7" name="MH_Number_4"/>
          <p:cNvSpPr/>
          <p:nvPr>
            <p:custDataLst>
              <p:tags r:id="rId7"/>
            </p:custDataLst>
          </p:nvPr>
        </p:nvSpPr>
        <p:spPr>
          <a:xfrm>
            <a:off x="6497534" y="5317741"/>
            <a:ext cx="379667" cy="379667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1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4</a:t>
            </a:r>
            <a:endParaRPr lang="zh-CN" altLang="en-US" sz="211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8" name="MH_Entry_4"/>
          <p:cNvSpPr/>
          <p:nvPr>
            <p:custDataLst>
              <p:tags r:id="rId8"/>
            </p:custDataLst>
          </p:nvPr>
        </p:nvSpPr>
        <p:spPr>
          <a:xfrm>
            <a:off x="7202530" y="5329057"/>
            <a:ext cx="2251181" cy="43053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en-US" sz="2800" dirty="0" smtClean="0">
                <a:solidFill>
                  <a:schemeClr val="accent2"/>
                </a:solidFill>
                <a:sym typeface="+mn-ea"/>
              </a:rPr>
              <a:t>Extra feature</a:t>
            </a:r>
            <a:endParaRPr lang="en-US" altLang="en-US" sz="2800" dirty="0" smtClean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88868" y="2806940"/>
            <a:ext cx="247142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000" dirty="0" smtClean="0">
                <a:sym typeface="+mn-ea"/>
              </a:rPr>
              <a:t>Outline</a:t>
            </a:r>
            <a:endParaRPr lang="zh-CN" altLang="en-US" sz="6000"/>
          </a:p>
        </p:txBody>
      </p:sp>
      <p:sp>
        <p:nvSpPr>
          <p:cNvPr id="19" name="TextBox 8"/>
          <p:cNvSpPr txBox="1"/>
          <p:nvPr/>
        </p:nvSpPr>
        <p:spPr>
          <a:xfrm>
            <a:off x="824035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CSC207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PROJECT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bldLvl="0" animBg="1"/>
      <p:bldP spid="13" grpId="0" animBg="1"/>
      <p:bldP spid="14" grpId="0" bldLvl="0" animBg="1"/>
      <p:bldP spid="15" grpId="0" animBg="1"/>
      <p:bldP spid="16" grpId="0" bldLvl="0" animBg="1"/>
      <p:bldP spid="17" grpId="0" animBg="1"/>
      <p:bldP spid="18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2684959" y="1600101"/>
            <a:ext cx="3341438" cy="39489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78" name="直接连接符 77"/>
          <p:cNvCxnSpPr/>
          <p:nvPr/>
        </p:nvCxnSpPr>
        <p:spPr>
          <a:xfrm>
            <a:off x="3247158" y="5006216"/>
            <a:ext cx="22170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3"/>
          <p:cNvSpPr txBox="1">
            <a:spLocks/>
          </p:cNvSpPr>
          <p:nvPr/>
        </p:nvSpPr>
        <p:spPr>
          <a:xfrm>
            <a:off x="3130692" y="4221373"/>
            <a:ext cx="2449974" cy="51937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375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PART</a:t>
            </a:r>
            <a:endParaRPr lang="en-US" sz="3375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TextBox 48"/>
          <p:cNvSpPr txBox="1"/>
          <p:nvPr/>
        </p:nvSpPr>
        <p:spPr>
          <a:xfrm>
            <a:off x="6933431" y="3040261"/>
            <a:ext cx="432048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48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Quick</a:t>
            </a:r>
            <a:r>
              <a:rPr lang="zh-CN" altLang="en-US" sz="48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48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Demo</a:t>
            </a:r>
            <a:endParaRPr lang="en-GB" altLang="zh-CN" sz="48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3263056" y="2011757"/>
            <a:ext cx="2185244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800" cap="all" spc="3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01</a:t>
            </a:r>
            <a:endParaRPr lang="zh-CN" altLang="en-US" sz="13800" cap="all" spc="3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10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5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35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/>
      <p:bldP spid="11" grpId="0"/>
      <p:bldP spid="11" grpId="1"/>
      <p:bldP spid="12" grpId="0"/>
      <p:bldP spid="1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2684959" y="1600101"/>
            <a:ext cx="3341438" cy="39489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78" name="直接连接符 77"/>
          <p:cNvCxnSpPr/>
          <p:nvPr/>
        </p:nvCxnSpPr>
        <p:spPr>
          <a:xfrm>
            <a:off x="3247158" y="5006216"/>
            <a:ext cx="22170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3"/>
          <p:cNvSpPr txBox="1">
            <a:spLocks/>
          </p:cNvSpPr>
          <p:nvPr/>
        </p:nvSpPr>
        <p:spPr>
          <a:xfrm>
            <a:off x="3130692" y="4221373"/>
            <a:ext cx="2449974" cy="51937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375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PART</a:t>
            </a:r>
            <a:endParaRPr lang="en-US" sz="3375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TextBox 48"/>
          <p:cNvSpPr txBox="1"/>
          <p:nvPr/>
        </p:nvSpPr>
        <p:spPr>
          <a:xfrm>
            <a:off x="6933431" y="3040261"/>
            <a:ext cx="432048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48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UML</a:t>
            </a:r>
            <a:endParaRPr lang="en-GB" altLang="zh-CN" sz="48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3263056" y="2011757"/>
            <a:ext cx="2185244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800" cap="all" spc="3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02</a:t>
            </a:r>
            <a:endParaRPr lang="zh-CN" altLang="en-US" sz="13800" cap="all" spc="3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722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5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35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/>
      <p:bldP spid="11" grpId="0"/>
      <p:bldP spid="11" grpId="1"/>
      <p:bldP spid="12" grpId="0"/>
      <p:bldP spid="1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traight Connector 65"/>
          <p:cNvCxnSpPr/>
          <p:nvPr/>
        </p:nvCxnSpPr>
        <p:spPr>
          <a:xfrm>
            <a:off x="4530804" y="5609377"/>
            <a:ext cx="1803237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162274" y="4491890"/>
            <a:ext cx="2163886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630546" y="3394026"/>
            <a:ext cx="1803237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007437" y="2196210"/>
            <a:ext cx="1803237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3827487" y="5153230"/>
            <a:ext cx="1194815" cy="1124575"/>
            <a:chOff x="6139503" y="4871969"/>
            <a:chExt cx="1192668" cy="1122553"/>
          </a:xfrm>
          <a:effectLst/>
        </p:grpSpPr>
        <p:sp>
          <p:nvSpPr>
            <p:cNvPr id="6" name="Rounded Rectangle 5"/>
            <p:cNvSpPr>
              <a:spLocks noChangeArrowheads="1"/>
            </p:cNvSpPr>
            <p:nvPr/>
          </p:nvSpPr>
          <p:spPr bwMode="auto">
            <a:xfrm>
              <a:off x="6139503" y="4871969"/>
              <a:ext cx="1192668" cy="1122553"/>
            </a:xfrm>
            <a:prstGeom prst="roundRect">
              <a:avLst>
                <a:gd name="adj" fmla="val 9375"/>
              </a:avLst>
            </a:prstGeom>
            <a:solidFill>
              <a:schemeClr val="accent4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id-ID" altLang="id-ID" sz="2779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TextBox 21"/>
            <p:cNvSpPr txBox="1">
              <a:spLocks noChangeArrowheads="1"/>
            </p:cNvSpPr>
            <p:nvPr/>
          </p:nvSpPr>
          <p:spPr bwMode="auto">
            <a:xfrm>
              <a:off x="6356737" y="5179787"/>
              <a:ext cx="771727" cy="557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2779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04</a:t>
              </a:r>
              <a:endParaRPr lang="nb-NO" altLang="id-ID" sz="2779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108618" y="4028662"/>
            <a:ext cx="1194815" cy="1124576"/>
            <a:chOff x="6420131" y="3749417"/>
            <a:chExt cx="1192668" cy="1122553"/>
          </a:xfrm>
          <a:effectLst/>
        </p:grpSpPr>
        <p:sp>
          <p:nvSpPr>
            <p:cNvPr id="9" name="Rounded Rectangle 8"/>
            <p:cNvSpPr>
              <a:spLocks noChangeArrowheads="1"/>
            </p:cNvSpPr>
            <p:nvPr/>
          </p:nvSpPr>
          <p:spPr bwMode="auto">
            <a:xfrm>
              <a:off x="6420131" y="3749417"/>
              <a:ext cx="1192668" cy="1122553"/>
            </a:xfrm>
            <a:prstGeom prst="roundRect">
              <a:avLst>
                <a:gd name="adj" fmla="val 9375"/>
              </a:avLst>
            </a:prstGeom>
            <a:solidFill>
              <a:schemeClr val="accent3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id-ID" altLang="id-ID" sz="2779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TextBox 22"/>
            <p:cNvSpPr txBox="1">
              <a:spLocks noChangeArrowheads="1"/>
            </p:cNvSpPr>
            <p:nvPr/>
          </p:nvSpPr>
          <p:spPr bwMode="auto">
            <a:xfrm>
              <a:off x="6672041" y="4034885"/>
              <a:ext cx="771727" cy="557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2779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03</a:t>
              </a:r>
              <a:endParaRPr lang="nb-NO" altLang="id-ID" sz="2779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686920" y="2904099"/>
            <a:ext cx="1194815" cy="1124573"/>
            <a:chOff x="5999190" y="2626865"/>
            <a:chExt cx="1192668" cy="1122553"/>
          </a:xfrm>
          <a:effectLst/>
        </p:grpSpPr>
        <p:sp>
          <p:nvSpPr>
            <p:cNvPr id="12" name="Rounded Rectangle 11"/>
            <p:cNvSpPr>
              <a:spLocks noChangeArrowheads="1"/>
            </p:cNvSpPr>
            <p:nvPr/>
          </p:nvSpPr>
          <p:spPr bwMode="auto">
            <a:xfrm>
              <a:off x="5999190" y="2626865"/>
              <a:ext cx="1192668" cy="1122553"/>
            </a:xfrm>
            <a:prstGeom prst="roundRect">
              <a:avLst>
                <a:gd name="adj" fmla="val 9375"/>
              </a:avLst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id-ID" altLang="id-ID" sz="2779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TextBox 23"/>
            <p:cNvSpPr txBox="1">
              <a:spLocks noChangeArrowheads="1"/>
            </p:cNvSpPr>
            <p:nvPr/>
          </p:nvSpPr>
          <p:spPr bwMode="auto">
            <a:xfrm>
              <a:off x="6231728" y="2895663"/>
              <a:ext cx="771727" cy="55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2779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02</a:t>
              </a:r>
              <a:endParaRPr lang="nb-NO" altLang="id-ID" sz="2779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89519" y="1842193"/>
            <a:ext cx="1194815" cy="1124575"/>
            <a:chOff x="5402860" y="1566869"/>
            <a:chExt cx="1192668" cy="1122553"/>
          </a:xfrm>
          <a:effectLst/>
        </p:grpSpPr>
        <p:sp>
          <p:nvSpPr>
            <p:cNvPr id="15" name="Rounded Rectangle 14"/>
            <p:cNvSpPr>
              <a:spLocks noChangeArrowheads="1"/>
            </p:cNvSpPr>
            <p:nvPr/>
          </p:nvSpPr>
          <p:spPr bwMode="auto">
            <a:xfrm rot="20684149">
              <a:off x="5402860" y="1566869"/>
              <a:ext cx="1192668" cy="1122553"/>
            </a:xfrm>
            <a:prstGeom prst="roundRect">
              <a:avLst>
                <a:gd name="adj" fmla="val 9375"/>
              </a:avLst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id-ID" altLang="id-ID" sz="2779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TextBox 24"/>
            <p:cNvSpPr txBox="1">
              <a:spLocks noChangeArrowheads="1"/>
            </p:cNvSpPr>
            <p:nvPr/>
          </p:nvSpPr>
          <p:spPr bwMode="auto">
            <a:xfrm rot="20681241">
              <a:off x="5613325" y="1802304"/>
              <a:ext cx="771727" cy="557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2779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01</a:t>
              </a:r>
              <a:endParaRPr lang="nb-NO" altLang="id-ID" sz="2779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7" name="Group 26"/>
          <p:cNvGrpSpPr>
            <a:grpSpLocks noChangeAspect="1"/>
          </p:cNvGrpSpPr>
          <p:nvPr/>
        </p:nvGrpSpPr>
        <p:grpSpPr>
          <a:xfrm>
            <a:off x="5230533" y="1802601"/>
            <a:ext cx="901620" cy="901620"/>
            <a:chOff x="5385173" y="1917525"/>
            <a:chExt cx="1440000" cy="1440000"/>
          </a:xfrm>
        </p:grpSpPr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5385173" y="1917525"/>
              <a:ext cx="1440000" cy="1440000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5475173" y="2007525"/>
              <a:ext cx="1260000" cy="1260000"/>
            </a:xfrm>
            <a:prstGeom prst="ellipse">
              <a:avLst/>
            </a:prstGeom>
            <a:solidFill>
              <a:schemeClr val="accent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6211472" y="5140260"/>
            <a:ext cx="901619" cy="901620"/>
            <a:chOff x="5385173" y="1917525"/>
            <a:chExt cx="1440000" cy="1440000"/>
          </a:xfrm>
        </p:grpSpPr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5385173" y="1917525"/>
              <a:ext cx="1440000" cy="1440000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5475175" y="2007525"/>
              <a:ext cx="1260001" cy="1260000"/>
            </a:xfrm>
            <a:prstGeom prst="ellipse">
              <a:avLst/>
            </a:prstGeom>
            <a:solidFill>
              <a:schemeClr val="accent4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3" name="Group 32"/>
          <p:cNvGrpSpPr>
            <a:grpSpLocks noChangeAspect="1"/>
          </p:cNvGrpSpPr>
          <p:nvPr/>
        </p:nvGrpSpPr>
        <p:grpSpPr>
          <a:xfrm>
            <a:off x="7112396" y="4039223"/>
            <a:ext cx="901620" cy="901620"/>
            <a:chOff x="5385173" y="1917525"/>
            <a:chExt cx="1440000" cy="1440000"/>
          </a:xfrm>
        </p:grpSpPr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5385173" y="1917525"/>
              <a:ext cx="1440000" cy="1440000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5475173" y="2007525"/>
              <a:ext cx="1260000" cy="1260000"/>
            </a:xfrm>
            <a:prstGeom prst="ellipse">
              <a:avLst/>
            </a:prstGeom>
            <a:solidFill>
              <a:schemeClr val="accent3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>
            <a:grpSpLocks noChangeAspect="1"/>
          </p:cNvGrpSpPr>
          <p:nvPr/>
        </p:nvGrpSpPr>
        <p:grpSpPr>
          <a:xfrm>
            <a:off x="6026728" y="2873633"/>
            <a:ext cx="901620" cy="901620"/>
            <a:chOff x="5385173" y="1917525"/>
            <a:chExt cx="1440000" cy="1440000"/>
          </a:xfrm>
        </p:grpSpPr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5385173" y="1917525"/>
              <a:ext cx="1440000" cy="1440000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5475173" y="2007525"/>
              <a:ext cx="1260000" cy="1260000"/>
            </a:xfrm>
            <a:prstGeom prst="ellipse">
              <a:avLst/>
            </a:prstGeom>
            <a:solidFill>
              <a:schemeClr val="accent2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9" name="Group 38"/>
          <p:cNvGrpSpPr>
            <a:grpSpLocks noChangeAspect="1"/>
          </p:cNvGrpSpPr>
          <p:nvPr/>
        </p:nvGrpSpPr>
        <p:grpSpPr>
          <a:xfrm>
            <a:off x="5432788" y="1999830"/>
            <a:ext cx="488379" cy="488379"/>
            <a:chOff x="-2771775" y="66675"/>
            <a:chExt cx="827087" cy="827088"/>
          </a:xfrm>
          <a:solidFill>
            <a:schemeClr val="bg1"/>
          </a:solidFill>
        </p:grpSpPr>
        <p:sp>
          <p:nvSpPr>
            <p:cNvPr id="40" name="Freeform 19"/>
            <p:cNvSpPr>
              <a:spLocks noEditPoints="1"/>
            </p:cNvSpPr>
            <p:nvPr/>
          </p:nvSpPr>
          <p:spPr bwMode="auto">
            <a:xfrm>
              <a:off x="-2771775" y="66675"/>
              <a:ext cx="827087" cy="827088"/>
            </a:xfrm>
            <a:custGeom>
              <a:avLst/>
              <a:gdLst>
                <a:gd name="T0" fmla="*/ 188 w 220"/>
                <a:gd name="T1" fmla="*/ 83 h 220"/>
                <a:gd name="T2" fmla="*/ 196 w 220"/>
                <a:gd name="T3" fmla="*/ 56 h 220"/>
                <a:gd name="T4" fmla="*/ 181 w 220"/>
                <a:gd name="T5" fmla="*/ 26 h 220"/>
                <a:gd name="T6" fmla="*/ 164 w 220"/>
                <a:gd name="T7" fmla="*/ 24 h 220"/>
                <a:gd name="T8" fmla="*/ 137 w 220"/>
                <a:gd name="T9" fmla="*/ 32 h 220"/>
                <a:gd name="T10" fmla="*/ 119 w 220"/>
                <a:gd name="T11" fmla="*/ 0 h 220"/>
                <a:gd name="T12" fmla="*/ 87 w 220"/>
                <a:gd name="T13" fmla="*/ 11 h 220"/>
                <a:gd name="T14" fmla="*/ 74 w 220"/>
                <a:gd name="T15" fmla="*/ 36 h 220"/>
                <a:gd name="T16" fmla="*/ 49 w 220"/>
                <a:gd name="T17" fmla="*/ 22 h 220"/>
                <a:gd name="T18" fmla="*/ 26 w 220"/>
                <a:gd name="T19" fmla="*/ 39 h 220"/>
                <a:gd name="T20" fmla="*/ 36 w 220"/>
                <a:gd name="T21" fmla="*/ 74 h 220"/>
                <a:gd name="T22" fmla="*/ 11 w 220"/>
                <a:gd name="T23" fmla="*/ 87 h 220"/>
                <a:gd name="T24" fmla="*/ 0 w 220"/>
                <a:gd name="T25" fmla="*/ 119 h 220"/>
                <a:gd name="T26" fmla="*/ 32 w 220"/>
                <a:gd name="T27" fmla="*/ 137 h 220"/>
                <a:gd name="T28" fmla="*/ 24 w 220"/>
                <a:gd name="T29" fmla="*/ 164 h 220"/>
                <a:gd name="T30" fmla="*/ 39 w 220"/>
                <a:gd name="T31" fmla="*/ 194 h 220"/>
                <a:gd name="T32" fmla="*/ 56 w 220"/>
                <a:gd name="T33" fmla="*/ 196 h 220"/>
                <a:gd name="T34" fmla="*/ 83 w 220"/>
                <a:gd name="T35" fmla="*/ 188 h 220"/>
                <a:gd name="T36" fmla="*/ 101 w 220"/>
                <a:gd name="T37" fmla="*/ 220 h 220"/>
                <a:gd name="T38" fmla="*/ 133 w 220"/>
                <a:gd name="T39" fmla="*/ 209 h 220"/>
                <a:gd name="T40" fmla="*/ 146 w 220"/>
                <a:gd name="T41" fmla="*/ 184 h 220"/>
                <a:gd name="T42" fmla="*/ 171 w 220"/>
                <a:gd name="T43" fmla="*/ 198 h 220"/>
                <a:gd name="T44" fmla="*/ 194 w 220"/>
                <a:gd name="T45" fmla="*/ 181 h 220"/>
                <a:gd name="T46" fmla="*/ 184 w 220"/>
                <a:gd name="T47" fmla="*/ 146 h 220"/>
                <a:gd name="T48" fmla="*/ 209 w 220"/>
                <a:gd name="T49" fmla="*/ 133 h 220"/>
                <a:gd name="T50" fmla="*/ 220 w 220"/>
                <a:gd name="T51" fmla="*/ 101 h 220"/>
                <a:gd name="T52" fmla="*/ 185 w 220"/>
                <a:gd name="T53" fmla="*/ 124 h 220"/>
                <a:gd name="T54" fmla="*/ 172 w 220"/>
                <a:gd name="T55" fmla="*/ 140 h 220"/>
                <a:gd name="T56" fmla="*/ 185 w 220"/>
                <a:gd name="T57" fmla="*/ 171 h 220"/>
                <a:gd name="T58" fmla="*/ 154 w 220"/>
                <a:gd name="T59" fmla="*/ 173 h 220"/>
                <a:gd name="T60" fmla="*/ 140 w 220"/>
                <a:gd name="T61" fmla="*/ 172 h 220"/>
                <a:gd name="T62" fmla="*/ 124 w 220"/>
                <a:gd name="T63" fmla="*/ 185 h 220"/>
                <a:gd name="T64" fmla="*/ 101 w 220"/>
                <a:gd name="T65" fmla="*/ 206 h 220"/>
                <a:gd name="T66" fmla="*/ 87 w 220"/>
                <a:gd name="T67" fmla="*/ 175 h 220"/>
                <a:gd name="T68" fmla="*/ 74 w 220"/>
                <a:gd name="T69" fmla="*/ 170 h 220"/>
                <a:gd name="T70" fmla="*/ 49 w 220"/>
                <a:gd name="T71" fmla="*/ 185 h 220"/>
                <a:gd name="T72" fmla="*/ 47 w 220"/>
                <a:gd name="T73" fmla="*/ 154 h 220"/>
                <a:gd name="T74" fmla="*/ 45 w 220"/>
                <a:gd name="T75" fmla="*/ 133 h 220"/>
                <a:gd name="T76" fmla="*/ 14 w 220"/>
                <a:gd name="T77" fmla="*/ 119 h 220"/>
                <a:gd name="T78" fmla="*/ 35 w 220"/>
                <a:gd name="T79" fmla="*/ 96 h 220"/>
                <a:gd name="T80" fmla="*/ 48 w 220"/>
                <a:gd name="T81" fmla="*/ 80 h 220"/>
                <a:gd name="T82" fmla="*/ 35 w 220"/>
                <a:gd name="T83" fmla="*/ 49 h 220"/>
                <a:gd name="T84" fmla="*/ 66 w 220"/>
                <a:gd name="T85" fmla="*/ 47 h 220"/>
                <a:gd name="T86" fmla="*/ 80 w 220"/>
                <a:gd name="T87" fmla="*/ 48 h 220"/>
                <a:gd name="T88" fmla="*/ 96 w 220"/>
                <a:gd name="T89" fmla="*/ 35 h 220"/>
                <a:gd name="T90" fmla="*/ 119 w 220"/>
                <a:gd name="T91" fmla="*/ 14 h 220"/>
                <a:gd name="T92" fmla="*/ 133 w 220"/>
                <a:gd name="T93" fmla="*/ 45 h 220"/>
                <a:gd name="T94" fmla="*/ 146 w 220"/>
                <a:gd name="T95" fmla="*/ 50 h 220"/>
                <a:gd name="T96" fmla="*/ 171 w 220"/>
                <a:gd name="T97" fmla="*/ 35 h 220"/>
                <a:gd name="T98" fmla="*/ 173 w 220"/>
                <a:gd name="T99" fmla="*/ 66 h 220"/>
                <a:gd name="T100" fmla="*/ 175 w 220"/>
                <a:gd name="T101" fmla="*/ 87 h 220"/>
                <a:gd name="T102" fmla="*/ 206 w 220"/>
                <a:gd name="T103" fmla="*/ 101 h 220"/>
                <a:gd name="T104" fmla="*/ 185 w 220"/>
                <a:gd name="T105" fmla="*/ 12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0" h="220">
                  <a:moveTo>
                    <a:pt x="209" y="87"/>
                  </a:moveTo>
                  <a:cubicBezTo>
                    <a:pt x="188" y="83"/>
                    <a:pt x="188" y="83"/>
                    <a:pt x="188" y="83"/>
                  </a:cubicBezTo>
                  <a:cubicBezTo>
                    <a:pt x="187" y="80"/>
                    <a:pt x="186" y="77"/>
                    <a:pt x="184" y="74"/>
                  </a:cubicBezTo>
                  <a:cubicBezTo>
                    <a:pt x="196" y="56"/>
                    <a:pt x="196" y="56"/>
                    <a:pt x="196" y="56"/>
                  </a:cubicBezTo>
                  <a:cubicBezTo>
                    <a:pt x="200" y="51"/>
                    <a:pt x="199" y="43"/>
                    <a:pt x="194" y="39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79" y="23"/>
                    <a:pt x="175" y="22"/>
                    <a:pt x="171" y="22"/>
                  </a:cubicBezTo>
                  <a:cubicBezTo>
                    <a:pt x="169" y="22"/>
                    <a:pt x="166" y="22"/>
                    <a:pt x="164" y="24"/>
                  </a:cubicBezTo>
                  <a:cubicBezTo>
                    <a:pt x="146" y="36"/>
                    <a:pt x="146" y="36"/>
                    <a:pt x="146" y="36"/>
                  </a:cubicBezTo>
                  <a:cubicBezTo>
                    <a:pt x="143" y="34"/>
                    <a:pt x="140" y="33"/>
                    <a:pt x="137" y="32"/>
                  </a:cubicBezTo>
                  <a:cubicBezTo>
                    <a:pt x="133" y="11"/>
                    <a:pt x="133" y="11"/>
                    <a:pt x="133" y="11"/>
                  </a:cubicBezTo>
                  <a:cubicBezTo>
                    <a:pt x="132" y="5"/>
                    <a:pt x="126" y="0"/>
                    <a:pt x="119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94" y="0"/>
                    <a:pt x="88" y="5"/>
                    <a:pt x="87" y="11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0" y="33"/>
                    <a:pt x="77" y="34"/>
                    <a:pt x="74" y="36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4" y="22"/>
                    <a:pt x="51" y="22"/>
                    <a:pt x="49" y="22"/>
                  </a:cubicBezTo>
                  <a:cubicBezTo>
                    <a:pt x="45" y="22"/>
                    <a:pt x="41" y="23"/>
                    <a:pt x="39" y="26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1" y="43"/>
                    <a:pt x="20" y="51"/>
                    <a:pt x="24" y="56"/>
                  </a:cubicBezTo>
                  <a:cubicBezTo>
                    <a:pt x="36" y="74"/>
                    <a:pt x="36" y="74"/>
                    <a:pt x="36" y="74"/>
                  </a:cubicBezTo>
                  <a:cubicBezTo>
                    <a:pt x="34" y="77"/>
                    <a:pt x="33" y="80"/>
                    <a:pt x="32" y="83"/>
                  </a:cubicBezTo>
                  <a:cubicBezTo>
                    <a:pt x="11" y="87"/>
                    <a:pt x="11" y="87"/>
                    <a:pt x="11" y="87"/>
                  </a:cubicBezTo>
                  <a:cubicBezTo>
                    <a:pt x="5" y="88"/>
                    <a:pt x="0" y="94"/>
                    <a:pt x="0" y="101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26"/>
                    <a:pt x="5" y="132"/>
                    <a:pt x="11" y="133"/>
                  </a:cubicBezTo>
                  <a:cubicBezTo>
                    <a:pt x="32" y="137"/>
                    <a:pt x="32" y="137"/>
                    <a:pt x="32" y="137"/>
                  </a:cubicBezTo>
                  <a:cubicBezTo>
                    <a:pt x="33" y="140"/>
                    <a:pt x="34" y="143"/>
                    <a:pt x="36" y="146"/>
                  </a:cubicBezTo>
                  <a:cubicBezTo>
                    <a:pt x="24" y="164"/>
                    <a:pt x="24" y="164"/>
                    <a:pt x="24" y="164"/>
                  </a:cubicBezTo>
                  <a:cubicBezTo>
                    <a:pt x="20" y="169"/>
                    <a:pt x="21" y="177"/>
                    <a:pt x="26" y="181"/>
                  </a:cubicBezTo>
                  <a:cubicBezTo>
                    <a:pt x="39" y="194"/>
                    <a:pt x="39" y="194"/>
                    <a:pt x="39" y="194"/>
                  </a:cubicBezTo>
                  <a:cubicBezTo>
                    <a:pt x="41" y="197"/>
                    <a:pt x="45" y="198"/>
                    <a:pt x="49" y="198"/>
                  </a:cubicBezTo>
                  <a:cubicBezTo>
                    <a:pt x="51" y="198"/>
                    <a:pt x="54" y="198"/>
                    <a:pt x="56" y="196"/>
                  </a:cubicBezTo>
                  <a:cubicBezTo>
                    <a:pt x="74" y="184"/>
                    <a:pt x="74" y="184"/>
                    <a:pt x="74" y="184"/>
                  </a:cubicBezTo>
                  <a:cubicBezTo>
                    <a:pt x="77" y="186"/>
                    <a:pt x="80" y="187"/>
                    <a:pt x="83" y="18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8" y="215"/>
                    <a:pt x="94" y="220"/>
                    <a:pt x="101" y="220"/>
                  </a:cubicBezTo>
                  <a:cubicBezTo>
                    <a:pt x="119" y="220"/>
                    <a:pt x="119" y="220"/>
                    <a:pt x="119" y="220"/>
                  </a:cubicBezTo>
                  <a:cubicBezTo>
                    <a:pt x="126" y="220"/>
                    <a:pt x="132" y="215"/>
                    <a:pt x="133" y="209"/>
                  </a:cubicBezTo>
                  <a:cubicBezTo>
                    <a:pt x="137" y="188"/>
                    <a:pt x="137" y="188"/>
                    <a:pt x="137" y="188"/>
                  </a:cubicBezTo>
                  <a:cubicBezTo>
                    <a:pt x="140" y="187"/>
                    <a:pt x="143" y="186"/>
                    <a:pt x="146" y="184"/>
                  </a:cubicBezTo>
                  <a:cubicBezTo>
                    <a:pt x="164" y="196"/>
                    <a:pt x="164" y="196"/>
                    <a:pt x="164" y="196"/>
                  </a:cubicBezTo>
                  <a:cubicBezTo>
                    <a:pt x="166" y="198"/>
                    <a:pt x="169" y="198"/>
                    <a:pt x="171" y="198"/>
                  </a:cubicBezTo>
                  <a:cubicBezTo>
                    <a:pt x="175" y="198"/>
                    <a:pt x="179" y="197"/>
                    <a:pt x="181" y="194"/>
                  </a:cubicBezTo>
                  <a:cubicBezTo>
                    <a:pt x="194" y="181"/>
                    <a:pt x="194" y="181"/>
                    <a:pt x="194" y="181"/>
                  </a:cubicBezTo>
                  <a:cubicBezTo>
                    <a:pt x="199" y="177"/>
                    <a:pt x="200" y="169"/>
                    <a:pt x="196" y="164"/>
                  </a:cubicBezTo>
                  <a:cubicBezTo>
                    <a:pt x="184" y="146"/>
                    <a:pt x="184" y="146"/>
                    <a:pt x="184" y="146"/>
                  </a:cubicBezTo>
                  <a:cubicBezTo>
                    <a:pt x="186" y="143"/>
                    <a:pt x="187" y="140"/>
                    <a:pt x="188" y="137"/>
                  </a:cubicBezTo>
                  <a:cubicBezTo>
                    <a:pt x="209" y="133"/>
                    <a:pt x="209" y="133"/>
                    <a:pt x="209" y="133"/>
                  </a:cubicBezTo>
                  <a:cubicBezTo>
                    <a:pt x="215" y="132"/>
                    <a:pt x="220" y="126"/>
                    <a:pt x="220" y="119"/>
                  </a:cubicBezTo>
                  <a:cubicBezTo>
                    <a:pt x="220" y="101"/>
                    <a:pt x="220" y="101"/>
                    <a:pt x="220" y="101"/>
                  </a:cubicBezTo>
                  <a:cubicBezTo>
                    <a:pt x="220" y="94"/>
                    <a:pt x="215" y="88"/>
                    <a:pt x="209" y="87"/>
                  </a:cubicBezTo>
                  <a:close/>
                  <a:moveTo>
                    <a:pt x="185" y="124"/>
                  </a:moveTo>
                  <a:cubicBezTo>
                    <a:pt x="180" y="125"/>
                    <a:pt x="176" y="128"/>
                    <a:pt x="175" y="133"/>
                  </a:cubicBezTo>
                  <a:cubicBezTo>
                    <a:pt x="174" y="135"/>
                    <a:pt x="173" y="138"/>
                    <a:pt x="172" y="140"/>
                  </a:cubicBezTo>
                  <a:cubicBezTo>
                    <a:pt x="170" y="144"/>
                    <a:pt x="170" y="149"/>
                    <a:pt x="173" y="154"/>
                  </a:cubicBezTo>
                  <a:cubicBezTo>
                    <a:pt x="185" y="171"/>
                    <a:pt x="185" y="171"/>
                    <a:pt x="185" y="171"/>
                  </a:cubicBezTo>
                  <a:cubicBezTo>
                    <a:pt x="171" y="185"/>
                    <a:pt x="171" y="185"/>
                    <a:pt x="171" y="185"/>
                  </a:cubicBezTo>
                  <a:cubicBezTo>
                    <a:pt x="154" y="173"/>
                    <a:pt x="154" y="173"/>
                    <a:pt x="154" y="173"/>
                  </a:cubicBezTo>
                  <a:cubicBezTo>
                    <a:pt x="151" y="171"/>
                    <a:pt x="149" y="170"/>
                    <a:pt x="146" y="170"/>
                  </a:cubicBezTo>
                  <a:cubicBezTo>
                    <a:pt x="144" y="170"/>
                    <a:pt x="142" y="171"/>
                    <a:pt x="140" y="172"/>
                  </a:cubicBezTo>
                  <a:cubicBezTo>
                    <a:pt x="138" y="173"/>
                    <a:pt x="135" y="174"/>
                    <a:pt x="133" y="175"/>
                  </a:cubicBezTo>
                  <a:cubicBezTo>
                    <a:pt x="128" y="176"/>
                    <a:pt x="125" y="180"/>
                    <a:pt x="124" y="185"/>
                  </a:cubicBezTo>
                  <a:cubicBezTo>
                    <a:pt x="119" y="206"/>
                    <a:pt x="119" y="206"/>
                    <a:pt x="119" y="206"/>
                  </a:cubicBezTo>
                  <a:cubicBezTo>
                    <a:pt x="101" y="206"/>
                    <a:pt x="101" y="206"/>
                    <a:pt x="101" y="206"/>
                  </a:cubicBezTo>
                  <a:cubicBezTo>
                    <a:pt x="96" y="185"/>
                    <a:pt x="96" y="185"/>
                    <a:pt x="96" y="185"/>
                  </a:cubicBezTo>
                  <a:cubicBezTo>
                    <a:pt x="95" y="180"/>
                    <a:pt x="92" y="176"/>
                    <a:pt x="87" y="175"/>
                  </a:cubicBezTo>
                  <a:cubicBezTo>
                    <a:pt x="85" y="174"/>
                    <a:pt x="82" y="173"/>
                    <a:pt x="80" y="172"/>
                  </a:cubicBezTo>
                  <a:cubicBezTo>
                    <a:pt x="78" y="171"/>
                    <a:pt x="76" y="170"/>
                    <a:pt x="74" y="170"/>
                  </a:cubicBezTo>
                  <a:cubicBezTo>
                    <a:pt x="71" y="170"/>
                    <a:pt x="69" y="171"/>
                    <a:pt x="66" y="173"/>
                  </a:cubicBezTo>
                  <a:cubicBezTo>
                    <a:pt x="49" y="185"/>
                    <a:pt x="49" y="185"/>
                    <a:pt x="49" y="185"/>
                  </a:cubicBezTo>
                  <a:cubicBezTo>
                    <a:pt x="35" y="171"/>
                    <a:pt x="35" y="171"/>
                    <a:pt x="35" y="171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50" y="149"/>
                    <a:pt x="50" y="144"/>
                    <a:pt x="48" y="140"/>
                  </a:cubicBezTo>
                  <a:cubicBezTo>
                    <a:pt x="47" y="138"/>
                    <a:pt x="46" y="135"/>
                    <a:pt x="45" y="133"/>
                  </a:cubicBezTo>
                  <a:cubicBezTo>
                    <a:pt x="44" y="128"/>
                    <a:pt x="40" y="125"/>
                    <a:pt x="35" y="124"/>
                  </a:cubicBezTo>
                  <a:cubicBezTo>
                    <a:pt x="14" y="119"/>
                    <a:pt x="14" y="119"/>
                    <a:pt x="14" y="119"/>
                  </a:cubicBezTo>
                  <a:cubicBezTo>
                    <a:pt x="14" y="101"/>
                    <a:pt x="14" y="101"/>
                    <a:pt x="14" y="101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40" y="95"/>
                    <a:pt x="44" y="92"/>
                    <a:pt x="45" y="87"/>
                  </a:cubicBezTo>
                  <a:cubicBezTo>
                    <a:pt x="46" y="85"/>
                    <a:pt x="47" y="82"/>
                    <a:pt x="48" y="80"/>
                  </a:cubicBezTo>
                  <a:cubicBezTo>
                    <a:pt x="50" y="76"/>
                    <a:pt x="50" y="71"/>
                    <a:pt x="47" y="66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9"/>
                    <a:pt x="71" y="50"/>
                    <a:pt x="74" y="50"/>
                  </a:cubicBezTo>
                  <a:cubicBezTo>
                    <a:pt x="76" y="50"/>
                    <a:pt x="78" y="49"/>
                    <a:pt x="80" y="48"/>
                  </a:cubicBezTo>
                  <a:cubicBezTo>
                    <a:pt x="82" y="47"/>
                    <a:pt x="85" y="46"/>
                    <a:pt x="87" y="45"/>
                  </a:cubicBezTo>
                  <a:cubicBezTo>
                    <a:pt x="92" y="44"/>
                    <a:pt x="95" y="40"/>
                    <a:pt x="96" y="35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19" y="14"/>
                    <a:pt x="119" y="14"/>
                    <a:pt x="119" y="14"/>
                  </a:cubicBezTo>
                  <a:cubicBezTo>
                    <a:pt x="124" y="35"/>
                    <a:pt x="124" y="35"/>
                    <a:pt x="124" y="35"/>
                  </a:cubicBezTo>
                  <a:cubicBezTo>
                    <a:pt x="125" y="40"/>
                    <a:pt x="128" y="44"/>
                    <a:pt x="133" y="45"/>
                  </a:cubicBezTo>
                  <a:cubicBezTo>
                    <a:pt x="135" y="46"/>
                    <a:pt x="138" y="47"/>
                    <a:pt x="140" y="48"/>
                  </a:cubicBezTo>
                  <a:cubicBezTo>
                    <a:pt x="142" y="49"/>
                    <a:pt x="144" y="50"/>
                    <a:pt x="146" y="50"/>
                  </a:cubicBezTo>
                  <a:cubicBezTo>
                    <a:pt x="149" y="50"/>
                    <a:pt x="151" y="49"/>
                    <a:pt x="154" y="47"/>
                  </a:cubicBezTo>
                  <a:cubicBezTo>
                    <a:pt x="171" y="35"/>
                    <a:pt x="171" y="35"/>
                    <a:pt x="171" y="35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73" y="66"/>
                    <a:pt x="173" y="66"/>
                    <a:pt x="173" y="66"/>
                  </a:cubicBezTo>
                  <a:cubicBezTo>
                    <a:pt x="170" y="71"/>
                    <a:pt x="170" y="76"/>
                    <a:pt x="172" y="80"/>
                  </a:cubicBezTo>
                  <a:cubicBezTo>
                    <a:pt x="173" y="82"/>
                    <a:pt x="174" y="85"/>
                    <a:pt x="175" y="87"/>
                  </a:cubicBezTo>
                  <a:cubicBezTo>
                    <a:pt x="176" y="92"/>
                    <a:pt x="180" y="95"/>
                    <a:pt x="185" y="96"/>
                  </a:cubicBezTo>
                  <a:cubicBezTo>
                    <a:pt x="206" y="101"/>
                    <a:pt x="206" y="101"/>
                    <a:pt x="206" y="101"/>
                  </a:cubicBezTo>
                  <a:cubicBezTo>
                    <a:pt x="206" y="119"/>
                    <a:pt x="206" y="119"/>
                    <a:pt x="206" y="119"/>
                  </a:cubicBezTo>
                  <a:lnTo>
                    <a:pt x="185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Freeform 20"/>
            <p:cNvSpPr>
              <a:spLocks noEditPoints="1"/>
            </p:cNvSpPr>
            <p:nvPr/>
          </p:nvSpPr>
          <p:spPr bwMode="auto">
            <a:xfrm>
              <a:off x="-2538413" y="300038"/>
              <a:ext cx="360362" cy="360363"/>
            </a:xfrm>
            <a:custGeom>
              <a:avLst/>
              <a:gdLst>
                <a:gd name="T0" fmla="*/ 48 w 96"/>
                <a:gd name="T1" fmla="*/ 0 h 96"/>
                <a:gd name="T2" fmla="*/ 0 w 96"/>
                <a:gd name="T3" fmla="*/ 48 h 96"/>
                <a:gd name="T4" fmla="*/ 48 w 96"/>
                <a:gd name="T5" fmla="*/ 96 h 96"/>
                <a:gd name="T6" fmla="*/ 96 w 96"/>
                <a:gd name="T7" fmla="*/ 48 h 96"/>
                <a:gd name="T8" fmla="*/ 48 w 96"/>
                <a:gd name="T9" fmla="*/ 0 h 96"/>
                <a:gd name="T10" fmla="*/ 48 w 96"/>
                <a:gd name="T11" fmla="*/ 90 h 96"/>
                <a:gd name="T12" fmla="*/ 6 w 96"/>
                <a:gd name="T13" fmla="*/ 48 h 96"/>
                <a:gd name="T14" fmla="*/ 48 w 96"/>
                <a:gd name="T15" fmla="*/ 6 h 96"/>
                <a:gd name="T16" fmla="*/ 90 w 96"/>
                <a:gd name="T17" fmla="*/ 48 h 96"/>
                <a:gd name="T18" fmla="*/ 48 w 96"/>
                <a:gd name="T19" fmla="*/ 9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0"/>
                  </a:moveTo>
                  <a:cubicBezTo>
                    <a:pt x="21" y="0"/>
                    <a:pt x="0" y="21"/>
                    <a:pt x="0" y="48"/>
                  </a:cubicBezTo>
                  <a:cubicBezTo>
                    <a:pt x="0" y="75"/>
                    <a:pt x="21" y="96"/>
                    <a:pt x="48" y="96"/>
                  </a:cubicBezTo>
                  <a:cubicBezTo>
                    <a:pt x="75" y="96"/>
                    <a:pt x="96" y="75"/>
                    <a:pt x="96" y="48"/>
                  </a:cubicBezTo>
                  <a:cubicBezTo>
                    <a:pt x="96" y="21"/>
                    <a:pt x="75" y="0"/>
                    <a:pt x="48" y="0"/>
                  </a:cubicBezTo>
                  <a:close/>
                  <a:moveTo>
                    <a:pt x="48" y="90"/>
                  </a:moveTo>
                  <a:cubicBezTo>
                    <a:pt x="25" y="90"/>
                    <a:pt x="6" y="71"/>
                    <a:pt x="6" y="48"/>
                  </a:cubicBezTo>
                  <a:cubicBezTo>
                    <a:pt x="6" y="25"/>
                    <a:pt x="25" y="6"/>
                    <a:pt x="48" y="6"/>
                  </a:cubicBezTo>
                  <a:cubicBezTo>
                    <a:pt x="71" y="6"/>
                    <a:pt x="90" y="25"/>
                    <a:pt x="90" y="48"/>
                  </a:cubicBezTo>
                  <a:cubicBezTo>
                    <a:pt x="90" y="71"/>
                    <a:pt x="71" y="90"/>
                    <a:pt x="48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" name="Freeform 21"/>
            <p:cNvSpPr>
              <a:spLocks noEditPoints="1"/>
            </p:cNvSpPr>
            <p:nvPr/>
          </p:nvSpPr>
          <p:spPr bwMode="auto">
            <a:xfrm>
              <a:off x="-2460625" y="374650"/>
              <a:ext cx="207962" cy="206375"/>
            </a:xfrm>
            <a:custGeom>
              <a:avLst/>
              <a:gdLst>
                <a:gd name="T0" fmla="*/ 27 w 55"/>
                <a:gd name="T1" fmla="*/ 0 h 55"/>
                <a:gd name="T2" fmla="*/ 0 w 55"/>
                <a:gd name="T3" fmla="*/ 28 h 55"/>
                <a:gd name="T4" fmla="*/ 27 w 55"/>
                <a:gd name="T5" fmla="*/ 55 h 55"/>
                <a:gd name="T6" fmla="*/ 55 w 55"/>
                <a:gd name="T7" fmla="*/ 28 h 55"/>
                <a:gd name="T8" fmla="*/ 27 w 55"/>
                <a:gd name="T9" fmla="*/ 0 h 55"/>
                <a:gd name="T10" fmla="*/ 27 w 55"/>
                <a:gd name="T11" fmla="*/ 49 h 55"/>
                <a:gd name="T12" fmla="*/ 6 w 55"/>
                <a:gd name="T13" fmla="*/ 28 h 55"/>
                <a:gd name="T14" fmla="*/ 27 w 55"/>
                <a:gd name="T15" fmla="*/ 7 h 55"/>
                <a:gd name="T16" fmla="*/ 48 w 55"/>
                <a:gd name="T17" fmla="*/ 28 h 55"/>
                <a:gd name="T18" fmla="*/ 27 w 55"/>
                <a:gd name="T19" fmla="*/ 4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55">
                  <a:moveTo>
                    <a:pt x="27" y="0"/>
                  </a:moveTo>
                  <a:cubicBezTo>
                    <a:pt x="12" y="0"/>
                    <a:pt x="0" y="13"/>
                    <a:pt x="0" y="28"/>
                  </a:cubicBezTo>
                  <a:cubicBezTo>
                    <a:pt x="0" y="43"/>
                    <a:pt x="12" y="55"/>
                    <a:pt x="27" y="55"/>
                  </a:cubicBezTo>
                  <a:cubicBezTo>
                    <a:pt x="42" y="55"/>
                    <a:pt x="55" y="43"/>
                    <a:pt x="55" y="28"/>
                  </a:cubicBezTo>
                  <a:cubicBezTo>
                    <a:pt x="55" y="13"/>
                    <a:pt x="42" y="0"/>
                    <a:pt x="27" y="0"/>
                  </a:cubicBezTo>
                  <a:close/>
                  <a:moveTo>
                    <a:pt x="27" y="49"/>
                  </a:moveTo>
                  <a:cubicBezTo>
                    <a:pt x="16" y="49"/>
                    <a:pt x="6" y="39"/>
                    <a:pt x="6" y="28"/>
                  </a:cubicBezTo>
                  <a:cubicBezTo>
                    <a:pt x="6" y="17"/>
                    <a:pt x="16" y="7"/>
                    <a:pt x="27" y="7"/>
                  </a:cubicBezTo>
                  <a:cubicBezTo>
                    <a:pt x="38" y="7"/>
                    <a:pt x="48" y="17"/>
                    <a:pt x="48" y="28"/>
                  </a:cubicBezTo>
                  <a:cubicBezTo>
                    <a:pt x="48" y="39"/>
                    <a:pt x="38" y="49"/>
                    <a:pt x="27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442232" y="5422854"/>
            <a:ext cx="433144" cy="331053"/>
            <a:chOff x="5516563" y="84138"/>
            <a:chExt cx="1414463" cy="1081087"/>
          </a:xfrm>
          <a:solidFill>
            <a:schemeClr val="bg1"/>
          </a:solidFill>
        </p:grpSpPr>
        <p:sp>
          <p:nvSpPr>
            <p:cNvPr id="44" name="Freeform 13"/>
            <p:cNvSpPr>
              <a:spLocks noEditPoints="1"/>
            </p:cNvSpPr>
            <p:nvPr/>
          </p:nvSpPr>
          <p:spPr bwMode="auto">
            <a:xfrm>
              <a:off x="5688013" y="249238"/>
              <a:ext cx="896938" cy="698500"/>
            </a:xfrm>
            <a:custGeom>
              <a:avLst/>
              <a:gdLst>
                <a:gd name="T0" fmla="*/ 214 w 239"/>
                <a:gd name="T1" fmla="*/ 9 h 186"/>
                <a:gd name="T2" fmla="*/ 120 w 239"/>
                <a:gd name="T3" fmla="*/ 0 h 186"/>
                <a:gd name="T4" fmla="*/ 26 w 239"/>
                <a:gd name="T5" fmla="*/ 9 h 186"/>
                <a:gd name="T6" fmla="*/ 17 w 239"/>
                <a:gd name="T7" fmla="*/ 17 h 186"/>
                <a:gd name="T8" fmla="*/ 17 w 239"/>
                <a:gd name="T9" fmla="*/ 169 h 186"/>
                <a:gd name="T10" fmla="*/ 26 w 239"/>
                <a:gd name="T11" fmla="*/ 177 h 186"/>
                <a:gd name="T12" fmla="*/ 120 w 239"/>
                <a:gd name="T13" fmla="*/ 186 h 186"/>
                <a:gd name="T14" fmla="*/ 214 w 239"/>
                <a:gd name="T15" fmla="*/ 177 h 186"/>
                <a:gd name="T16" fmla="*/ 222 w 239"/>
                <a:gd name="T17" fmla="*/ 169 h 186"/>
                <a:gd name="T18" fmla="*/ 222 w 239"/>
                <a:gd name="T19" fmla="*/ 17 h 186"/>
                <a:gd name="T20" fmla="*/ 214 w 239"/>
                <a:gd name="T21" fmla="*/ 9 h 186"/>
                <a:gd name="T22" fmla="*/ 211 w 239"/>
                <a:gd name="T23" fmla="*/ 165 h 186"/>
                <a:gd name="T24" fmla="*/ 28 w 239"/>
                <a:gd name="T25" fmla="*/ 165 h 186"/>
                <a:gd name="T26" fmla="*/ 28 w 239"/>
                <a:gd name="T27" fmla="*/ 21 h 186"/>
                <a:gd name="T28" fmla="*/ 211 w 239"/>
                <a:gd name="T29" fmla="*/ 21 h 186"/>
                <a:gd name="T30" fmla="*/ 211 w 239"/>
                <a:gd name="T31" fmla="*/ 16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9" h="186">
                  <a:moveTo>
                    <a:pt x="214" y="9"/>
                  </a:moveTo>
                  <a:cubicBezTo>
                    <a:pt x="182" y="3"/>
                    <a:pt x="151" y="0"/>
                    <a:pt x="120" y="0"/>
                  </a:cubicBezTo>
                  <a:cubicBezTo>
                    <a:pt x="88" y="0"/>
                    <a:pt x="57" y="3"/>
                    <a:pt x="26" y="9"/>
                  </a:cubicBezTo>
                  <a:cubicBezTo>
                    <a:pt x="22" y="10"/>
                    <a:pt x="18" y="13"/>
                    <a:pt x="17" y="17"/>
                  </a:cubicBezTo>
                  <a:cubicBezTo>
                    <a:pt x="0" y="67"/>
                    <a:pt x="0" y="118"/>
                    <a:pt x="17" y="169"/>
                  </a:cubicBezTo>
                  <a:cubicBezTo>
                    <a:pt x="18" y="173"/>
                    <a:pt x="22" y="176"/>
                    <a:pt x="26" y="177"/>
                  </a:cubicBezTo>
                  <a:cubicBezTo>
                    <a:pt x="57" y="183"/>
                    <a:pt x="88" y="186"/>
                    <a:pt x="120" y="186"/>
                  </a:cubicBezTo>
                  <a:cubicBezTo>
                    <a:pt x="151" y="186"/>
                    <a:pt x="182" y="183"/>
                    <a:pt x="214" y="177"/>
                  </a:cubicBezTo>
                  <a:cubicBezTo>
                    <a:pt x="218" y="176"/>
                    <a:pt x="221" y="173"/>
                    <a:pt x="222" y="169"/>
                  </a:cubicBezTo>
                  <a:cubicBezTo>
                    <a:pt x="239" y="118"/>
                    <a:pt x="239" y="67"/>
                    <a:pt x="222" y="17"/>
                  </a:cubicBezTo>
                  <a:cubicBezTo>
                    <a:pt x="221" y="13"/>
                    <a:pt x="218" y="10"/>
                    <a:pt x="214" y="9"/>
                  </a:cubicBezTo>
                  <a:close/>
                  <a:moveTo>
                    <a:pt x="211" y="165"/>
                  </a:moveTo>
                  <a:cubicBezTo>
                    <a:pt x="150" y="178"/>
                    <a:pt x="89" y="178"/>
                    <a:pt x="28" y="165"/>
                  </a:cubicBezTo>
                  <a:cubicBezTo>
                    <a:pt x="12" y="117"/>
                    <a:pt x="12" y="69"/>
                    <a:pt x="28" y="21"/>
                  </a:cubicBezTo>
                  <a:cubicBezTo>
                    <a:pt x="89" y="8"/>
                    <a:pt x="150" y="8"/>
                    <a:pt x="211" y="21"/>
                  </a:cubicBezTo>
                  <a:cubicBezTo>
                    <a:pt x="227" y="69"/>
                    <a:pt x="227" y="117"/>
                    <a:pt x="211" y="1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" name="Freeform 14"/>
            <p:cNvSpPr>
              <a:spLocks noEditPoints="1"/>
            </p:cNvSpPr>
            <p:nvPr/>
          </p:nvSpPr>
          <p:spPr bwMode="auto">
            <a:xfrm>
              <a:off x="5516563" y="84138"/>
              <a:ext cx="1414463" cy="1081087"/>
            </a:xfrm>
            <a:custGeom>
              <a:avLst/>
              <a:gdLst>
                <a:gd name="T0" fmla="*/ 359 w 377"/>
                <a:gd name="T1" fmla="*/ 27 h 288"/>
                <a:gd name="T2" fmla="*/ 340 w 377"/>
                <a:gd name="T3" fmla="*/ 9 h 288"/>
                <a:gd name="T4" fmla="*/ 189 w 377"/>
                <a:gd name="T5" fmla="*/ 0 h 288"/>
                <a:gd name="T6" fmla="*/ 37 w 377"/>
                <a:gd name="T7" fmla="*/ 9 h 288"/>
                <a:gd name="T8" fmla="*/ 18 w 377"/>
                <a:gd name="T9" fmla="*/ 27 h 288"/>
                <a:gd name="T10" fmla="*/ 18 w 377"/>
                <a:gd name="T11" fmla="*/ 250 h 288"/>
                <a:gd name="T12" fmla="*/ 37 w 377"/>
                <a:gd name="T13" fmla="*/ 267 h 288"/>
                <a:gd name="T14" fmla="*/ 110 w 377"/>
                <a:gd name="T15" fmla="*/ 274 h 288"/>
                <a:gd name="T16" fmla="*/ 108 w 377"/>
                <a:gd name="T17" fmla="*/ 276 h 288"/>
                <a:gd name="T18" fmla="*/ 189 w 377"/>
                <a:gd name="T19" fmla="*/ 288 h 288"/>
                <a:gd name="T20" fmla="*/ 269 w 377"/>
                <a:gd name="T21" fmla="*/ 276 h 288"/>
                <a:gd name="T22" fmla="*/ 267 w 377"/>
                <a:gd name="T23" fmla="*/ 274 h 288"/>
                <a:gd name="T24" fmla="*/ 340 w 377"/>
                <a:gd name="T25" fmla="*/ 267 h 288"/>
                <a:gd name="T26" fmla="*/ 359 w 377"/>
                <a:gd name="T27" fmla="*/ 250 h 288"/>
                <a:gd name="T28" fmla="*/ 359 w 377"/>
                <a:gd name="T29" fmla="*/ 27 h 288"/>
                <a:gd name="T30" fmla="*/ 337 w 377"/>
                <a:gd name="T31" fmla="*/ 244 h 288"/>
                <a:gd name="T32" fmla="*/ 40 w 377"/>
                <a:gd name="T33" fmla="*/ 244 h 288"/>
                <a:gd name="T34" fmla="*/ 40 w 377"/>
                <a:gd name="T35" fmla="*/ 32 h 288"/>
                <a:gd name="T36" fmla="*/ 337 w 377"/>
                <a:gd name="T37" fmla="*/ 32 h 288"/>
                <a:gd name="T38" fmla="*/ 337 w 377"/>
                <a:gd name="T39" fmla="*/ 24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77" h="288">
                  <a:moveTo>
                    <a:pt x="359" y="27"/>
                  </a:moveTo>
                  <a:cubicBezTo>
                    <a:pt x="357" y="17"/>
                    <a:pt x="349" y="10"/>
                    <a:pt x="340" y="9"/>
                  </a:cubicBezTo>
                  <a:cubicBezTo>
                    <a:pt x="290" y="3"/>
                    <a:pt x="239" y="0"/>
                    <a:pt x="189" y="0"/>
                  </a:cubicBezTo>
                  <a:cubicBezTo>
                    <a:pt x="138" y="0"/>
                    <a:pt x="87" y="3"/>
                    <a:pt x="37" y="9"/>
                  </a:cubicBezTo>
                  <a:cubicBezTo>
                    <a:pt x="28" y="10"/>
                    <a:pt x="20" y="17"/>
                    <a:pt x="18" y="27"/>
                  </a:cubicBezTo>
                  <a:cubicBezTo>
                    <a:pt x="0" y="101"/>
                    <a:pt x="0" y="176"/>
                    <a:pt x="18" y="250"/>
                  </a:cubicBezTo>
                  <a:cubicBezTo>
                    <a:pt x="20" y="259"/>
                    <a:pt x="28" y="266"/>
                    <a:pt x="37" y="267"/>
                  </a:cubicBezTo>
                  <a:cubicBezTo>
                    <a:pt x="61" y="270"/>
                    <a:pt x="86" y="272"/>
                    <a:pt x="110" y="274"/>
                  </a:cubicBezTo>
                  <a:cubicBezTo>
                    <a:pt x="109" y="275"/>
                    <a:pt x="108" y="275"/>
                    <a:pt x="108" y="276"/>
                  </a:cubicBezTo>
                  <a:cubicBezTo>
                    <a:pt x="108" y="283"/>
                    <a:pt x="144" y="288"/>
                    <a:pt x="189" y="288"/>
                  </a:cubicBezTo>
                  <a:cubicBezTo>
                    <a:pt x="233" y="288"/>
                    <a:pt x="269" y="283"/>
                    <a:pt x="269" y="276"/>
                  </a:cubicBezTo>
                  <a:cubicBezTo>
                    <a:pt x="269" y="275"/>
                    <a:pt x="268" y="275"/>
                    <a:pt x="267" y="274"/>
                  </a:cubicBezTo>
                  <a:cubicBezTo>
                    <a:pt x="291" y="272"/>
                    <a:pt x="316" y="270"/>
                    <a:pt x="340" y="267"/>
                  </a:cubicBezTo>
                  <a:cubicBezTo>
                    <a:pt x="349" y="266"/>
                    <a:pt x="357" y="259"/>
                    <a:pt x="359" y="250"/>
                  </a:cubicBezTo>
                  <a:cubicBezTo>
                    <a:pt x="377" y="176"/>
                    <a:pt x="377" y="101"/>
                    <a:pt x="359" y="27"/>
                  </a:cubicBezTo>
                  <a:close/>
                  <a:moveTo>
                    <a:pt x="337" y="244"/>
                  </a:moveTo>
                  <a:cubicBezTo>
                    <a:pt x="238" y="256"/>
                    <a:pt x="139" y="256"/>
                    <a:pt x="40" y="244"/>
                  </a:cubicBezTo>
                  <a:cubicBezTo>
                    <a:pt x="23" y="174"/>
                    <a:pt x="23" y="103"/>
                    <a:pt x="40" y="32"/>
                  </a:cubicBezTo>
                  <a:cubicBezTo>
                    <a:pt x="139" y="20"/>
                    <a:pt x="238" y="20"/>
                    <a:pt x="337" y="32"/>
                  </a:cubicBezTo>
                  <a:cubicBezTo>
                    <a:pt x="354" y="103"/>
                    <a:pt x="354" y="174"/>
                    <a:pt x="337" y="2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6" name="Freeform 15"/>
            <p:cNvSpPr>
              <a:spLocks noEditPoints="1"/>
            </p:cNvSpPr>
            <p:nvPr/>
          </p:nvSpPr>
          <p:spPr bwMode="auto">
            <a:xfrm>
              <a:off x="6611938" y="301625"/>
              <a:ext cx="131763" cy="128587"/>
            </a:xfrm>
            <a:custGeom>
              <a:avLst/>
              <a:gdLst>
                <a:gd name="T0" fmla="*/ 17 w 35"/>
                <a:gd name="T1" fmla="*/ 34 h 34"/>
                <a:gd name="T2" fmla="*/ 35 w 35"/>
                <a:gd name="T3" fmla="*/ 17 h 34"/>
                <a:gd name="T4" fmla="*/ 17 w 35"/>
                <a:gd name="T5" fmla="*/ 0 h 34"/>
                <a:gd name="T6" fmla="*/ 0 w 35"/>
                <a:gd name="T7" fmla="*/ 17 h 34"/>
                <a:gd name="T8" fmla="*/ 17 w 35"/>
                <a:gd name="T9" fmla="*/ 34 h 34"/>
                <a:gd name="T10" fmla="*/ 17 w 35"/>
                <a:gd name="T11" fmla="*/ 11 h 34"/>
                <a:gd name="T12" fmla="*/ 23 w 35"/>
                <a:gd name="T13" fmla="*/ 17 h 34"/>
                <a:gd name="T14" fmla="*/ 17 w 35"/>
                <a:gd name="T15" fmla="*/ 23 h 34"/>
                <a:gd name="T16" fmla="*/ 12 w 35"/>
                <a:gd name="T17" fmla="*/ 17 h 34"/>
                <a:gd name="T18" fmla="*/ 17 w 35"/>
                <a:gd name="T19" fmla="*/ 1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34"/>
                  </a:moveTo>
                  <a:cubicBezTo>
                    <a:pt x="27" y="34"/>
                    <a:pt x="35" y="26"/>
                    <a:pt x="35" y="17"/>
                  </a:cubicBezTo>
                  <a:cubicBezTo>
                    <a:pt x="35" y="7"/>
                    <a:pt x="27" y="0"/>
                    <a:pt x="17" y="0"/>
                  </a:cubicBezTo>
                  <a:cubicBezTo>
                    <a:pt x="8" y="0"/>
                    <a:pt x="0" y="7"/>
                    <a:pt x="0" y="17"/>
                  </a:cubicBezTo>
                  <a:cubicBezTo>
                    <a:pt x="0" y="26"/>
                    <a:pt x="8" y="34"/>
                    <a:pt x="17" y="34"/>
                  </a:cubicBezTo>
                  <a:close/>
                  <a:moveTo>
                    <a:pt x="17" y="11"/>
                  </a:moveTo>
                  <a:cubicBezTo>
                    <a:pt x="21" y="11"/>
                    <a:pt x="23" y="14"/>
                    <a:pt x="23" y="17"/>
                  </a:cubicBezTo>
                  <a:cubicBezTo>
                    <a:pt x="23" y="20"/>
                    <a:pt x="21" y="23"/>
                    <a:pt x="17" y="23"/>
                  </a:cubicBezTo>
                  <a:cubicBezTo>
                    <a:pt x="14" y="23"/>
                    <a:pt x="12" y="20"/>
                    <a:pt x="12" y="17"/>
                  </a:cubicBezTo>
                  <a:cubicBezTo>
                    <a:pt x="12" y="14"/>
                    <a:pt x="14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7" name="Freeform 16"/>
            <p:cNvSpPr>
              <a:spLocks/>
            </p:cNvSpPr>
            <p:nvPr/>
          </p:nvSpPr>
          <p:spPr bwMode="auto">
            <a:xfrm>
              <a:off x="6570663" y="860425"/>
              <a:ext cx="173038" cy="46037"/>
            </a:xfrm>
            <a:custGeom>
              <a:avLst/>
              <a:gdLst>
                <a:gd name="T0" fmla="*/ 40 w 46"/>
                <a:gd name="T1" fmla="*/ 0 h 12"/>
                <a:gd name="T2" fmla="*/ 5 w 46"/>
                <a:gd name="T3" fmla="*/ 0 h 12"/>
                <a:gd name="T4" fmla="*/ 0 w 46"/>
                <a:gd name="T5" fmla="*/ 6 h 12"/>
                <a:gd name="T6" fmla="*/ 5 w 46"/>
                <a:gd name="T7" fmla="*/ 12 h 12"/>
                <a:gd name="T8" fmla="*/ 40 w 46"/>
                <a:gd name="T9" fmla="*/ 12 h 12"/>
                <a:gd name="T10" fmla="*/ 46 w 46"/>
                <a:gd name="T11" fmla="*/ 6 h 12"/>
                <a:gd name="T12" fmla="*/ 40 w 4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12">
                  <a:moveTo>
                    <a:pt x="4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9"/>
                    <a:pt x="2" y="12"/>
                    <a:pt x="5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3" y="12"/>
                    <a:pt x="46" y="9"/>
                    <a:pt x="46" y="6"/>
                  </a:cubicBezTo>
                  <a:cubicBezTo>
                    <a:pt x="46" y="3"/>
                    <a:pt x="43" y="0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8" name="Freeform 17"/>
            <p:cNvSpPr>
              <a:spLocks/>
            </p:cNvSpPr>
            <p:nvPr/>
          </p:nvSpPr>
          <p:spPr bwMode="auto">
            <a:xfrm>
              <a:off x="6611938" y="733425"/>
              <a:ext cx="173038" cy="41275"/>
            </a:xfrm>
            <a:custGeom>
              <a:avLst/>
              <a:gdLst>
                <a:gd name="T0" fmla="*/ 40 w 46"/>
                <a:gd name="T1" fmla="*/ 0 h 11"/>
                <a:gd name="T2" fmla="*/ 6 w 46"/>
                <a:gd name="T3" fmla="*/ 0 h 11"/>
                <a:gd name="T4" fmla="*/ 0 w 46"/>
                <a:gd name="T5" fmla="*/ 5 h 11"/>
                <a:gd name="T6" fmla="*/ 6 w 46"/>
                <a:gd name="T7" fmla="*/ 11 h 11"/>
                <a:gd name="T8" fmla="*/ 40 w 46"/>
                <a:gd name="T9" fmla="*/ 11 h 11"/>
                <a:gd name="T10" fmla="*/ 46 w 46"/>
                <a:gd name="T11" fmla="*/ 5 h 11"/>
                <a:gd name="T12" fmla="*/ 40 w 46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11">
                  <a:moveTo>
                    <a:pt x="4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9"/>
                    <a:pt x="3" y="11"/>
                    <a:pt x="6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4" y="11"/>
                    <a:pt x="46" y="9"/>
                    <a:pt x="46" y="5"/>
                  </a:cubicBezTo>
                  <a:cubicBezTo>
                    <a:pt x="46" y="2"/>
                    <a:pt x="44" y="0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9" name="Freeform 18"/>
            <p:cNvSpPr>
              <a:spLocks/>
            </p:cNvSpPr>
            <p:nvPr/>
          </p:nvSpPr>
          <p:spPr bwMode="auto">
            <a:xfrm>
              <a:off x="6611938" y="601663"/>
              <a:ext cx="173038" cy="46037"/>
            </a:xfrm>
            <a:custGeom>
              <a:avLst/>
              <a:gdLst>
                <a:gd name="T0" fmla="*/ 40 w 46"/>
                <a:gd name="T1" fmla="*/ 0 h 12"/>
                <a:gd name="T2" fmla="*/ 6 w 46"/>
                <a:gd name="T3" fmla="*/ 0 h 12"/>
                <a:gd name="T4" fmla="*/ 0 w 46"/>
                <a:gd name="T5" fmla="*/ 6 h 12"/>
                <a:gd name="T6" fmla="*/ 6 w 46"/>
                <a:gd name="T7" fmla="*/ 12 h 12"/>
                <a:gd name="T8" fmla="*/ 40 w 46"/>
                <a:gd name="T9" fmla="*/ 12 h 12"/>
                <a:gd name="T10" fmla="*/ 46 w 46"/>
                <a:gd name="T11" fmla="*/ 6 h 12"/>
                <a:gd name="T12" fmla="*/ 40 w 4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12">
                  <a:moveTo>
                    <a:pt x="4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4" y="12"/>
                    <a:pt x="46" y="9"/>
                    <a:pt x="46" y="6"/>
                  </a:cubicBezTo>
                  <a:cubicBezTo>
                    <a:pt x="46" y="3"/>
                    <a:pt x="44" y="0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0" name="Freeform 19"/>
            <p:cNvSpPr>
              <a:spLocks/>
            </p:cNvSpPr>
            <p:nvPr/>
          </p:nvSpPr>
          <p:spPr bwMode="auto">
            <a:xfrm>
              <a:off x="5880100" y="422275"/>
              <a:ext cx="258763" cy="179387"/>
            </a:xfrm>
            <a:custGeom>
              <a:avLst/>
              <a:gdLst>
                <a:gd name="T0" fmla="*/ 63 w 69"/>
                <a:gd name="T1" fmla="*/ 0 h 48"/>
                <a:gd name="T2" fmla="*/ 10 w 69"/>
                <a:gd name="T3" fmla="*/ 4 h 48"/>
                <a:gd name="T4" fmla="*/ 3 w 69"/>
                <a:gd name="T5" fmla="*/ 10 h 48"/>
                <a:gd name="T6" fmla="*/ 0 w 69"/>
                <a:gd name="T7" fmla="*/ 42 h 48"/>
                <a:gd name="T8" fmla="*/ 5 w 69"/>
                <a:gd name="T9" fmla="*/ 48 h 48"/>
                <a:gd name="T10" fmla="*/ 11 w 69"/>
                <a:gd name="T11" fmla="*/ 42 h 48"/>
                <a:gd name="T12" fmla="*/ 13 w 69"/>
                <a:gd name="T13" fmla="*/ 21 h 48"/>
                <a:gd name="T14" fmla="*/ 20 w 69"/>
                <a:gd name="T15" fmla="*/ 14 h 48"/>
                <a:gd name="T16" fmla="*/ 63 w 69"/>
                <a:gd name="T17" fmla="*/ 11 h 48"/>
                <a:gd name="T18" fmla="*/ 69 w 69"/>
                <a:gd name="T19" fmla="*/ 5 h 48"/>
                <a:gd name="T20" fmla="*/ 63 w 69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48">
                  <a:moveTo>
                    <a:pt x="63" y="0"/>
                  </a:moveTo>
                  <a:cubicBezTo>
                    <a:pt x="10" y="4"/>
                    <a:pt x="10" y="4"/>
                    <a:pt x="10" y="4"/>
                  </a:cubicBezTo>
                  <a:cubicBezTo>
                    <a:pt x="7" y="4"/>
                    <a:pt x="4" y="7"/>
                    <a:pt x="3" y="1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6"/>
                    <a:pt x="2" y="48"/>
                    <a:pt x="5" y="48"/>
                  </a:cubicBezTo>
                  <a:cubicBezTo>
                    <a:pt x="8" y="48"/>
                    <a:pt x="11" y="46"/>
                    <a:pt x="11" y="42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17"/>
                    <a:pt x="16" y="15"/>
                    <a:pt x="20" y="14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6" y="11"/>
                    <a:pt x="69" y="9"/>
                    <a:pt x="69" y="5"/>
                  </a:cubicBezTo>
                  <a:cubicBezTo>
                    <a:pt x="69" y="2"/>
                    <a:pt x="66" y="0"/>
                    <a:pt x="6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329932" y="4293656"/>
            <a:ext cx="448210" cy="385986"/>
            <a:chOff x="2727325" y="-39687"/>
            <a:chExt cx="1463675" cy="1260475"/>
          </a:xfrm>
          <a:solidFill>
            <a:schemeClr val="bg1"/>
          </a:solidFill>
        </p:grpSpPr>
        <p:sp>
          <p:nvSpPr>
            <p:cNvPr id="52" name="Freeform 20"/>
            <p:cNvSpPr>
              <a:spLocks noEditPoints="1"/>
            </p:cNvSpPr>
            <p:nvPr/>
          </p:nvSpPr>
          <p:spPr bwMode="auto">
            <a:xfrm>
              <a:off x="2727325" y="-39687"/>
              <a:ext cx="1463675" cy="1260475"/>
            </a:xfrm>
            <a:custGeom>
              <a:avLst/>
              <a:gdLst>
                <a:gd name="T0" fmla="*/ 347 w 390"/>
                <a:gd name="T1" fmla="*/ 42 h 336"/>
                <a:gd name="T2" fmla="*/ 195 w 390"/>
                <a:gd name="T3" fmla="*/ 38 h 336"/>
                <a:gd name="T4" fmla="*/ 43 w 390"/>
                <a:gd name="T5" fmla="*/ 42 h 336"/>
                <a:gd name="T6" fmla="*/ 43 w 390"/>
                <a:gd name="T7" fmla="*/ 196 h 336"/>
                <a:gd name="T8" fmla="*/ 170 w 390"/>
                <a:gd name="T9" fmla="*/ 322 h 336"/>
                <a:gd name="T10" fmla="*/ 220 w 390"/>
                <a:gd name="T11" fmla="*/ 322 h 336"/>
                <a:gd name="T12" fmla="*/ 347 w 390"/>
                <a:gd name="T13" fmla="*/ 196 h 336"/>
                <a:gd name="T14" fmla="*/ 347 w 390"/>
                <a:gd name="T15" fmla="*/ 42 h 336"/>
                <a:gd name="T16" fmla="*/ 330 w 390"/>
                <a:gd name="T17" fmla="*/ 180 h 336"/>
                <a:gd name="T18" fmla="*/ 203 w 390"/>
                <a:gd name="T19" fmla="*/ 306 h 336"/>
                <a:gd name="T20" fmla="*/ 187 w 390"/>
                <a:gd name="T21" fmla="*/ 306 h 336"/>
                <a:gd name="T22" fmla="*/ 59 w 390"/>
                <a:gd name="T23" fmla="*/ 180 h 336"/>
                <a:gd name="T24" fmla="*/ 59 w 390"/>
                <a:gd name="T25" fmla="*/ 58 h 336"/>
                <a:gd name="T26" fmla="*/ 179 w 390"/>
                <a:gd name="T27" fmla="*/ 55 h 336"/>
                <a:gd name="T28" fmla="*/ 195 w 390"/>
                <a:gd name="T29" fmla="*/ 70 h 336"/>
                <a:gd name="T30" fmla="*/ 210 w 390"/>
                <a:gd name="T31" fmla="*/ 55 h 336"/>
                <a:gd name="T32" fmla="*/ 330 w 390"/>
                <a:gd name="T33" fmla="*/ 58 h 336"/>
                <a:gd name="T34" fmla="*/ 330 w 390"/>
                <a:gd name="T35" fmla="*/ 1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0" h="336">
                  <a:moveTo>
                    <a:pt x="347" y="42"/>
                  </a:moveTo>
                  <a:cubicBezTo>
                    <a:pt x="305" y="0"/>
                    <a:pt x="238" y="0"/>
                    <a:pt x="195" y="38"/>
                  </a:cubicBezTo>
                  <a:cubicBezTo>
                    <a:pt x="152" y="0"/>
                    <a:pt x="85" y="0"/>
                    <a:pt x="43" y="42"/>
                  </a:cubicBezTo>
                  <a:cubicBezTo>
                    <a:pt x="0" y="84"/>
                    <a:pt x="0" y="154"/>
                    <a:pt x="43" y="196"/>
                  </a:cubicBezTo>
                  <a:cubicBezTo>
                    <a:pt x="55" y="208"/>
                    <a:pt x="170" y="322"/>
                    <a:pt x="170" y="322"/>
                  </a:cubicBezTo>
                  <a:cubicBezTo>
                    <a:pt x="184" y="336"/>
                    <a:pt x="206" y="336"/>
                    <a:pt x="220" y="322"/>
                  </a:cubicBezTo>
                  <a:cubicBezTo>
                    <a:pt x="220" y="322"/>
                    <a:pt x="345" y="198"/>
                    <a:pt x="347" y="196"/>
                  </a:cubicBezTo>
                  <a:cubicBezTo>
                    <a:pt x="390" y="154"/>
                    <a:pt x="390" y="84"/>
                    <a:pt x="347" y="42"/>
                  </a:cubicBezTo>
                  <a:close/>
                  <a:moveTo>
                    <a:pt x="330" y="180"/>
                  </a:moveTo>
                  <a:cubicBezTo>
                    <a:pt x="203" y="306"/>
                    <a:pt x="203" y="306"/>
                    <a:pt x="203" y="306"/>
                  </a:cubicBezTo>
                  <a:cubicBezTo>
                    <a:pt x="199" y="310"/>
                    <a:pt x="191" y="310"/>
                    <a:pt x="187" y="306"/>
                  </a:cubicBezTo>
                  <a:cubicBezTo>
                    <a:pt x="59" y="180"/>
                    <a:pt x="59" y="180"/>
                    <a:pt x="59" y="180"/>
                  </a:cubicBezTo>
                  <a:cubicBezTo>
                    <a:pt x="25" y="146"/>
                    <a:pt x="25" y="92"/>
                    <a:pt x="59" y="58"/>
                  </a:cubicBezTo>
                  <a:cubicBezTo>
                    <a:pt x="92" y="26"/>
                    <a:pt x="145" y="25"/>
                    <a:pt x="179" y="55"/>
                  </a:cubicBezTo>
                  <a:cubicBezTo>
                    <a:pt x="195" y="70"/>
                    <a:pt x="195" y="70"/>
                    <a:pt x="195" y="70"/>
                  </a:cubicBezTo>
                  <a:cubicBezTo>
                    <a:pt x="210" y="55"/>
                    <a:pt x="210" y="55"/>
                    <a:pt x="210" y="55"/>
                  </a:cubicBezTo>
                  <a:cubicBezTo>
                    <a:pt x="245" y="25"/>
                    <a:pt x="298" y="26"/>
                    <a:pt x="330" y="58"/>
                  </a:cubicBezTo>
                  <a:cubicBezTo>
                    <a:pt x="364" y="92"/>
                    <a:pt x="364" y="146"/>
                    <a:pt x="330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3" name="Freeform 21"/>
            <p:cNvSpPr>
              <a:spLocks/>
            </p:cNvSpPr>
            <p:nvPr/>
          </p:nvSpPr>
          <p:spPr bwMode="auto">
            <a:xfrm>
              <a:off x="2982913" y="215900"/>
              <a:ext cx="206375" cy="201612"/>
            </a:xfrm>
            <a:custGeom>
              <a:avLst/>
              <a:gdLst>
                <a:gd name="T0" fmla="*/ 49 w 55"/>
                <a:gd name="T1" fmla="*/ 0 h 54"/>
                <a:gd name="T2" fmla="*/ 49 w 55"/>
                <a:gd name="T3" fmla="*/ 0 h 54"/>
                <a:gd name="T4" fmla="*/ 0 w 55"/>
                <a:gd name="T5" fmla="*/ 48 h 54"/>
                <a:gd name="T6" fmla="*/ 0 w 55"/>
                <a:gd name="T7" fmla="*/ 48 h 54"/>
                <a:gd name="T8" fmla="*/ 6 w 55"/>
                <a:gd name="T9" fmla="*/ 54 h 54"/>
                <a:gd name="T10" fmla="*/ 12 w 55"/>
                <a:gd name="T11" fmla="*/ 48 h 54"/>
                <a:gd name="T12" fmla="*/ 12 w 55"/>
                <a:gd name="T13" fmla="*/ 48 h 54"/>
                <a:gd name="T14" fmla="*/ 49 w 55"/>
                <a:gd name="T15" fmla="*/ 11 h 54"/>
                <a:gd name="T16" fmla="*/ 49 w 55"/>
                <a:gd name="T17" fmla="*/ 11 h 54"/>
                <a:gd name="T18" fmla="*/ 55 w 55"/>
                <a:gd name="T19" fmla="*/ 5 h 54"/>
                <a:gd name="T20" fmla="*/ 49 w 55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" h="54">
                  <a:moveTo>
                    <a:pt x="49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1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2"/>
                    <a:pt x="3" y="54"/>
                    <a:pt x="6" y="54"/>
                  </a:cubicBezTo>
                  <a:cubicBezTo>
                    <a:pt x="9" y="54"/>
                    <a:pt x="12" y="52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28"/>
                    <a:pt x="29" y="11"/>
                    <a:pt x="49" y="11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52" y="11"/>
                    <a:pt x="55" y="8"/>
                    <a:pt x="55" y="5"/>
                  </a:cubicBezTo>
                  <a:cubicBezTo>
                    <a:pt x="55" y="2"/>
                    <a:pt x="52" y="0"/>
                    <a:pt x="4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54" name="Freeform 13"/>
          <p:cNvSpPr>
            <a:spLocks noChangeAspect="1" noEditPoints="1"/>
          </p:cNvSpPr>
          <p:nvPr/>
        </p:nvSpPr>
        <p:spPr bwMode="auto">
          <a:xfrm>
            <a:off x="6279999" y="3099178"/>
            <a:ext cx="424142" cy="413042"/>
          </a:xfrm>
          <a:custGeom>
            <a:avLst/>
            <a:gdLst>
              <a:gd name="T0" fmla="*/ 161 w 226"/>
              <a:gd name="T1" fmla="*/ 0 h 220"/>
              <a:gd name="T2" fmla="*/ 96 w 226"/>
              <a:gd name="T3" fmla="*/ 47 h 220"/>
              <a:gd name="T4" fmla="*/ 95 w 226"/>
              <a:gd name="T5" fmla="*/ 47 h 220"/>
              <a:gd name="T6" fmla="*/ 24 w 226"/>
              <a:gd name="T7" fmla="*/ 119 h 220"/>
              <a:gd name="T8" fmla="*/ 1 w 226"/>
              <a:gd name="T9" fmla="*/ 189 h 220"/>
              <a:gd name="T10" fmla="*/ 24 w 226"/>
              <a:gd name="T11" fmla="*/ 220 h 220"/>
              <a:gd name="T12" fmla="*/ 90 w 226"/>
              <a:gd name="T13" fmla="*/ 203 h 220"/>
              <a:gd name="T14" fmla="*/ 207 w 226"/>
              <a:gd name="T15" fmla="*/ 91 h 220"/>
              <a:gd name="T16" fmla="*/ 110 w 226"/>
              <a:gd name="T17" fmla="*/ 164 h 220"/>
              <a:gd name="T18" fmla="*/ 170 w 226"/>
              <a:gd name="T19" fmla="*/ 81 h 220"/>
              <a:gd name="T20" fmla="*/ 163 w 226"/>
              <a:gd name="T21" fmla="*/ 115 h 220"/>
              <a:gd name="T22" fmla="*/ 110 w 226"/>
              <a:gd name="T23" fmla="*/ 169 h 220"/>
              <a:gd name="T24" fmla="*/ 102 w 226"/>
              <a:gd name="T25" fmla="*/ 139 h 220"/>
              <a:gd name="T26" fmla="*/ 79 w 226"/>
              <a:gd name="T27" fmla="*/ 117 h 220"/>
              <a:gd name="T28" fmla="*/ 159 w 226"/>
              <a:gd name="T29" fmla="*/ 61 h 220"/>
              <a:gd name="T30" fmla="*/ 102 w 226"/>
              <a:gd name="T31" fmla="*/ 139 h 220"/>
              <a:gd name="T32" fmla="*/ 52 w 226"/>
              <a:gd name="T33" fmla="*/ 110 h 220"/>
              <a:gd name="T34" fmla="*/ 137 w 226"/>
              <a:gd name="T35" fmla="*/ 49 h 220"/>
              <a:gd name="T36" fmla="*/ 29 w 226"/>
              <a:gd name="T37" fmla="*/ 205 h 220"/>
              <a:gd name="T38" fmla="*/ 14 w 226"/>
              <a:gd name="T39" fmla="*/ 196 h 220"/>
              <a:gd name="T40" fmla="*/ 22 w 226"/>
              <a:gd name="T41" fmla="*/ 166 h 220"/>
              <a:gd name="T42" fmla="*/ 54 w 226"/>
              <a:gd name="T43" fmla="*/ 199 h 220"/>
              <a:gd name="T44" fmla="*/ 61 w 226"/>
              <a:gd name="T45" fmla="*/ 197 h 220"/>
              <a:gd name="T46" fmla="*/ 24 w 226"/>
              <a:gd name="T47" fmla="*/ 159 h 220"/>
              <a:gd name="T48" fmla="*/ 33 w 226"/>
              <a:gd name="T49" fmla="*/ 129 h 220"/>
              <a:gd name="T50" fmla="*/ 89 w 226"/>
              <a:gd name="T51" fmla="*/ 189 h 220"/>
              <a:gd name="T52" fmla="*/ 61 w 226"/>
              <a:gd name="T53" fmla="*/ 197 h 220"/>
              <a:gd name="T54" fmla="*/ 186 w 226"/>
              <a:gd name="T55" fmla="*/ 93 h 220"/>
              <a:gd name="T56" fmla="*/ 168 w 226"/>
              <a:gd name="T57" fmla="*/ 52 h 220"/>
              <a:gd name="T58" fmla="*/ 139 w 226"/>
              <a:gd name="T59" fmla="*/ 23 h 220"/>
              <a:gd name="T60" fmla="*/ 192 w 226"/>
              <a:gd name="T61" fmla="*/ 27 h 220"/>
              <a:gd name="T62" fmla="*/ 197 w 226"/>
              <a:gd name="T63" fmla="*/ 8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26" h="220">
                <a:moveTo>
                  <a:pt x="202" y="18"/>
                </a:moveTo>
                <a:cubicBezTo>
                  <a:pt x="191" y="6"/>
                  <a:pt x="176" y="0"/>
                  <a:pt x="161" y="0"/>
                </a:cubicBezTo>
                <a:cubicBezTo>
                  <a:pt x="149" y="0"/>
                  <a:pt x="137" y="5"/>
                  <a:pt x="129" y="13"/>
                </a:cubicBezTo>
                <a:cubicBezTo>
                  <a:pt x="96" y="47"/>
                  <a:pt x="96" y="47"/>
                  <a:pt x="96" y="47"/>
                </a:cubicBezTo>
                <a:cubicBezTo>
                  <a:pt x="96" y="47"/>
                  <a:pt x="95" y="47"/>
                  <a:pt x="95" y="47"/>
                </a:cubicBezTo>
                <a:cubicBezTo>
                  <a:pt x="95" y="47"/>
                  <a:pt x="95" y="47"/>
                  <a:pt x="95" y="47"/>
                </a:cubicBezTo>
                <a:cubicBezTo>
                  <a:pt x="95" y="47"/>
                  <a:pt x="95" y="47"/>
                  <a:pt x="95" y="47"/>
                </a:cubicBezTo>
                <a:cubicBezTo>
                  <a:pt x="24" y="119"/>
                  <a:pt x="24" y="119"/>
                  <a:pt x="24" y="119"/>
                </a:cubicBezTo>
                <a:cubicBezTo>
                  <a:pt x="21" y="122"/>
                  <a:pt x="19" y="126"/>
                  <a:pt x="17" y="130"/>
                </a:cubicBezTo>
                <a:cubicBezTo>
                  <a:pt x="1" y="189"/>
                  <a:pt x="1" y="189"/>
                  <a:pt x="1" y="189"/>
                </a:cubicBezTo>
                <a:cubicBezTo>
                  <a:pt x="1" y="189"/>
                  <a:pt x="0" y="194"/>
                  <a:pt x="0" y="196"/>
                </a:cubicBezTo>
                <a:cubicBezTo>
                  <a:pt x="0" y="209"/>
                  <a:pt x="11" y="220"/>
                  <a:pt x="24" y="220"/>
                </a:cubicBezTo>
                <a:cubicBezTo>
                  <a:pt x="27" y="220"/>
                  <a:pt x="32" y="219"/>
                  <a:pt x="32" y="219"/>
                </a:cubicBezTo>
                <a:cubicBezTo>
                  <a:pt x="90" y="203"/>
                  <a:pt x="90" y="203"/>
                  <a:pt x="90" y="203"/>
                </a:cubicBezTo>
                <a:cubicBezTo>
                  <a:pt x="95" y="202"/>
                  <a:pt x="99" y="200"/>
                  <a:pt x="102" y="196"/>
                </a:cubicBezTo>
                <a:cubicBezTo>
                  <a:pt x="207" y="91"/>
                  <a:pt x="207" y="91"/>
                  <a:pt x="207" y="91"/>
                </a:cubicBezTo>
                <a:cubicBezTo>
                  <a:pt x="226" y="72"/>
                  <a:pt x="224" y="40"/>
                  <a:pt x="202" y="18"/>
                </a:cubicBezTo>
                <a:close/>
                <a:moveTo>
                  <a:pt x="110" y="164"/>
                </a:moveTo>
                <a:cubicBezTo>
                  <a:pt x="110" y="157"/>
                  <a:pt x="108" y="151"/>
                  <a:pt x="105" y="146"/>
                </a:cubicBezTo>
                <a:cubicBezTo>
                  <a:pt x="170" y="81"/>
                  <a:pt x="170" y="81"/>
                  <a:pt x="170" y="81"/>
                </a:cubicBezTo>
                <a:cubicBezTo>
                  <a:pt x="174" y="93"/>
                  <a:pt x="172" y="106"/>
                  <a:pt x="163" y="115"/>
                </a:cubicBezTo>
                <a:cubicBezTo>
                  <a:pt x="163" y="115"/>
                  <a:pt x="163" y="115"/>
                  <a:pt x="163" y="115"/>
                </a:cubicBezTo>
                <a:cubicBezTo>
                  <a:pt x="163" y="115"/>
                  <a:pt x="163" y="115"/>
                  <a:pt x="163" y="115"/>
                </a:cubicBezTo>
                <a:cubicBezTo>
                  <a:pt x="110" y="169"/>
                  <a:pt x="110" y="169"/>
                  <a:pt x="110" y="169"/>
                </a:cubicBezTo>
                <a:cubicBezTo>
                  <a:pt x="110" y="167"/>
                  <a:pt x="110" y="165"/>
                  <a:pt x="110" y="164"/>
                </a:cubicBezTo>
                <a:close/>
                <a:moveTo>
                  <a:pt x="102" y="139"/>
                </a:moveTo>
                <a:cubicBezTo>
                  <a:pt x="99" y="135"/>
                  <a:pt x="96" y="131"/>
                  <a:pt x="93" y="127"/>
                </a:cubicBezTo>
                <a:cubicBezTo>
                  <a:pt x="88" y="123"/>
                  <a:pt x="84" y="120"/>
                  <a:pt x="79" y="117"/>
                </a:cubicBezTo>
                <a:cubicBezTo>
                  <a:pt x="144" y="52"/>
                  <a:pt x="144" y="52"/>
                  <a:pt x="144" y="52"/>
                </a:cubicBezTo>
                <a:cubicBezTo>
                  <a:pt x="149" y="54"/>
                  <a:pt x="154" y="57"/>
                  <a:pt x="159" y="61"/>
                </a:cubicBezTo>
                <a:cubicBezTo>
                  <a:pt x="162" y="65"/>
                  <a:pt x="165" y="69"/>
                  <a:pt x="167" y="74"/>
                </a:cubicBezTo>
                <a:lnTo>
                  <a:pt x="102" y="139"/>
                </a:lnTo>
                <a:close/>
                <a:moveTo>
                  <a:pt x="72" y="114"/>
                </a:moveTo>
                <a:cubicBezTo>
                  <a:pt x="66" y="111"/>
                  <a:pt x="59" y="110"/>
                  <a:pt x="52" y="110"/>
                </a:cubicBezTo>
                <a:cubicBezTo>
                  <a:pt x="105" y="56"/>
                  <a:pt x="105" y="56"/>
                  <a:pt x="105" y="56"/>
                </a:cubicBezTo>
                <a:cubicBezTo>
                  <a:pt x="113" y="48"/>
                  <a:pt x="125" y="46"/>
                  <a:pt x="137" y="49"/>
                </a:cubicBezTo>
                <a:lnTo>
                  <a:pt x="72" y="114"/>
                </a:lnTo>
                <a:close/>
                <a:moveTo>
                  <a:pt x="29" y="205"/>
                </a:moveTo>
                <a:cubicBezTo>
                  <a:pt x="28" y="206"/>
                  <a:pt x="26" y="206"/>
                  <a:pt x="24" y="206"/>
                </a:cubicBezTo>
                <a:cubicBezTo>
                  <a:pt x="18" y="206"/>
                  <a:pt x="14" y="202"/>
                  <a:pt x="14" y="196"/>
                </a:cubicBezTo>
                <a:cubicBezTo>
                  <a:pt x="14" y="195"/>
                  <a:pt x="14" y="193"/>
                  <a:pt x="14" y="192"/>
                </a:cubicBezTo>
                <a:cubicBezTo>
                  <a:pt x="22" y="166"/>
                  <a:pt x="22" y="166"/>
                  <a:pt x="22" y="166"/>
                </a:cubicBezTo>
                <a:cubicBezTo>
                  <a:pt x="30" y="166"/>
                  <a:pt x="38" y="169"/>
                  <a:pt x="45" y="175"/>
                </a:cubicBezTo>
                <a:cubicBezTo>
                  <a:pt x="51" y="182"/>
                  <a:pt x="55" y="191"/>
                  <a:pt x="54" y="199"/>
                </a:cubicBezTo>
                <a:lnTo>
                  <a:pt x="29" y="205"/>
                </a:lnTo>
                <a:close/>
                <a:moveTo>
                  <a:pt x="61" y="197"/>
                </a:moveTo>
                <a:cubicBezTo>
                  <a:pt x="61" y="188"/>
                  <a:pt x="57" y="178"/>
                  <a:pt x="50" y="170"/>
                </a:cubicBezTo>
                <a:cubicBezTo>
                  <a:pt x="42" y="163"/>
                  <a:pt x="33" y="159"/>
                  <a:pt x="24" y="159"/>
                </a:cubicBezTo>
                <a:cubicBezTo>
                  <a:pt x="30" y="134"/>
                  <a:pt x="30" y="134"/>
                  <a:pt x="30" y="134"/>
                </a:cubicBezTo>
                <a:cubicBezTo>
                  <a:pt x="31" y="132"/>
                  <a:pt x="32" y="131"/>
                  <a:pt x="33" y="129"/>
                </a:cubicBezTo>
                <a:cubicBezTo>
                  <a:pt x="47" y="119"/>
                  <a:pt x="68" y="122"/>
                  <a:pt x="83" y="137"/>
                </a:cubicBezTo>
                <a:cubicBezTo>
                  <a:pt x="98" y="153"/>
                  <a:pt x="101" y="175"/>
                  <a:pt x="89" y="189"/>
                </a:cubicBezTo>
                <a:cubicBezTo>
                  <a:pt x="88" y="190"/>
                  <a:pt x="87" y="190"/>
                  <a:pt x="86" y="190"/>
                </a:cubicBezTo>
                <a:lnTo>
                  <a:pt x="61" y="197"/>
                </a:lnTo>
                <a:close/>
                <a:moveTo>
                  <a:pt x="197" y="81"/>
                </a:moveTo>
                <a:cubicBezTo>
                  <a:pt x="186" y="93"/>
                  <a:pt x="186" y="93"/>
                  <a:pt x="186" y="93"/>
                </a:cubicBezTo>
                <a:cubicBezTo>
                  <a:pt x="186" y="91"/>
                  <a:pt x="186" y="90"/>
                  <a:pt x="186" y="88"/>
                </a:cubicBezTo>
                <a:cubicBezTo>
                  <a:pt x="185" y="75"/>
                  <a:pt x="178" y="62"/>
                  <a:pt x="168" y="52"/>
                </a:cubicBezTo>
                <a:cubicBezTo>
                  <a:pt x="157" y="41"/>
                  <a:pt x="142" y="34"/>
                  <a:pt x="127" y="34"/>
                </a:cubicBezTo>
                <a:cubicBezTo>
                  <a:pt x="139" y="23"/>
                  <a:pt x="139" y="23"/>
                  <a:pt x="139" y="23"/>
                </a:cubicBezTo>
                <a:cubicBezTo>
                  <a:pt x="145" y="17"/>
                  <a:pt x="153" y="14"/>
                  <a:pt x="161" y="14"/>
                </a:cubicBezTo>
                <a:cubicBezTo>
                  <a:pt x="172" y="14"/>
                  <a:pt x="184" y="19"/>
                  <a:pt x="192" y="27"/>
                </a:cubicBezTo>
                <a:cubicBezTo>
                  <a:pt x="201" y="36"/>
                  <a:pt x="205" y="46"/>
                  <a:pt x="206" y="56"/>
                </a:cubicBezTo>
                <a:cubicBezTo>
                  <a:pt x="207" y="66"/>
                  <a:pt x="204" y="75"/>
                  <a:pt x="197" y="8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606" tIns="45802" rIns="91606" bIns="45802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id-ID" sz="781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229833" y="5070355"/>
            <a:ext cx="1768573" cy="3018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mtClean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FILTER</a:t>
            </a:r>
            <a:endParaRPr lang="id-ID" dirty="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117186" y="4029336"/>
            <a:ext cx="1768573" cy="3018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mtClean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MODEL</a:t>
            </a:r>
            <a:endParaRPr lang="id-ID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046214" y="2816461"/>
            <a:ext cx="1768573" cy="3018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SCENES</a:t>
            </a:r>
            <a:endParaRPr lang="id-ID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284662" y="1699230"/>
            <a:ext cx="1768573" cy="3018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GUI</a:t>
            </a:r>
            <a:endParaRPr lang="id-ID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9" name="TextBox 8"/>
          <p:cNvSpPr txBox="1"/>
          <p:nvPr/>
        </p:nvSpPr>
        <p:spPr>
          <a:xfrm>
            <a:off x="824035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CSC207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PROJECT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39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/>
      <p:bldP spid="56" grpId="0"/>
      <p:bldP spid="57" grpId="0"/>
      <p:bldP spid="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2684959" y="1600101"/>
            <a:ext cx="3341438" cy="39489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78" name="直接连接符 77"/>
          <p:cNvCxnSpPr/>
          <p:nvPr/>
        </p:nvCxnSpPr>
        <p:spPr>
          <a:xfrm>
            <a:off x="3247158" y="5006216"/>
            <a:ext cx="22170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3"/>
          <p:cNvSpPr txBox="1">
            <a:spLocks/>
          </p:cNvSpPr>
          <p:nvPr/>
        </p:nvSpPr>
        <p:spPr>
          <a:xfrm>
            <a:off x="3130692" y="4221373"/>
            <a:ext cx="2449974" cy="51937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375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PART</a:t>
            </a:r>
            <a:endParaRPr lang="en-US" sz="3375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TextBox 48"/>
          <p:cNvSpPr txBox="1"/>
          <p:nvPr/>
        </p:nvSpPr>
        <p:spPr>
          <a:xfrm>
            <a:off x="6933431" y="3040261"/>
            <a:ext cx="432048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48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Design Pattern</a:t>
            </a:r>
            <a:endParaRPr lang="en-GB" altLang="zh-CN" sz="48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3263056" y="2011757"/>
            <a:ext cx="2185244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800" cap="all" spc="3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03</a:t>
            </a:r>
            <a:endParaRPr lang="zh-CN" altLang="en-US" sz="13800" cap="all" spc="3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9973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5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35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/>
      <p:bldP spid="11" grpId="0"/>
      <p:bldP spid="11" grpId="1"/>
      <p:bldP spid="12" grpId="0"/>
      <p:bldP spid="1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组合 99"/>
          <p:cNvGrpSpPr/>
          <p:nvPr/>
        </p:nvGrpSpPr>
        <p:grpSpPr>
          <a:xfrm>
            <a:off x="3085230" y="3072670"/>
            <a:ext cx="2607421" cy="1359683"/>
            <a:chOff x="3821326" y="3817808"/>
            <a:chExt cx="2607421" cy="1359683"/>
          </a:xfrm>
        </p:grpSpPr>
        <p:sp>
          <p:nvSpPr>
            <p:cNvPr id="6" name="Freeform 3720"/>
            <p:cNvSpPr>
              <a:spLocks/>
            </p:cNvSpPr>
            <p:nvPr/>
          </p:nvSpPr>
          <p:spPr bwMode="auto">
            <a:xfrm>
              <a:off x="3821326" y="3846737"/>
              <a:ext cx="2607421" cy="1330754"/>
            </a:xfrm>
            <a:custGeom>
              <a:avLst/>
              <a:gdLst>
                <a:gd name="T0" fmla="*/ 876 w 876"/>
                <a:gd name="T1" fmla="*/ 154 h 447"/>
                <a:gd name="T2" fmla="*/ 797 w 876"/>
                <a:gd name="T3" fmla="*/ 75 h 447"/>
                <a:gd name="T4" fmla="*/ 233 w 876"/>
                <a:gd name="T5" fmla="*/ 75 h 447"/>
                <a:gd name="T6" fmla="*/ 233 w 876"/>
                <a:gd name="T7" fmla="*/ 25 h 447"/>
                <a:gd name="T8" fmla="*/ 207 w 876"/>
                <a:gd name="T9" fmla="*/ 13 h 447"/>
                <a:gd name="T10" fmla="*/ 14 w 876"/>
                <a:gd name="T11" fmla="*/ 187 h 447"/>
                <a:gd name="T12" fmla="*/ 14 w 876"/>
                <a:gd name="T13" fmla="*/ 235 h 447"/>
                <a:gd name="T14" fmla="*/ 207 w 876"/>
                <a:gd name="T15" fmla="*/ 409 h 447"/>
                <a:gd name="T16" fmla="*/ 233 w 876"/>
                <a:gd name="T17" fmla="*/ 397 h 447"/>
                <a:gd name="T18" fmla="*/ 233 w 876"/>
                <a:gd name="T19" fmla="*/ 353 h 447"/>
                <a:gd name="T20" fmla="*/ 743 w 876"/>
                <a:gd name="T21" fmla="*/ 353 h 447"/>
                <a:gd name="T22" fmla="*/ 775 w 876"/>
                <a:gd name="T23" fmla="*/ 353 h 447"/>
                <a:gd name="T24" fmla="*/ 876 w 876"/>
                <a:gd name="T25" fmla="*/ 447 h 447"/>
                <a:gd name="T26" fmla="*/ 876 w 876"/>
                <a:gd name="T27" fmla="*/ 282 h 447"/>
                <a:gd name="T28" fmla="*/ 876 w 876"/>
                <a:gd name="T29" fmla="*/ 282 h 447"/>
                <a:gd name="T30" fmla="*/ 876 w 876"/>
                <a:gd name="T31" fmla="*/ 274 h 447"/>
                <a:gd name="T32" fmla="*/ 876 w 876"/>
                <a:gd name="T33" fmla="*/ 154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447">
                  <a:moveTo>
                    <a:pt x="876" y="154"/>
                  </a:moveTo>
                  <a:cubicBezTo>
                    <a:pt x="876" y="110"/>
                    <a:pt x="841" y="75"/>
                    <a:pt x="797" y="75"/>
                  </a:cubicBezTo>
                  <a:cubicBezTo>
                    <a:pt x="233" y="75"/>
                    <a:pt x="233" y="75"/>
                    <a:pt x="233" y="75"/>
                  </a:cubicBezTo>
                  <a:cubicBezTo>
                    <a:pt x="233" y="25"/>
                    <a:pt x="233" y="25"/>
                    <a:pt x="233" y="25"/>
                  </a:cubicBezTo>
                  <a:cubicBezTo>
                    <a:pt x="233" y="6"/>
                    <a:pt x="221" y="0"/>
                    <a:pt x="207" y="13"/>
                  </a:cubicBezTo>
                  <a:cubicBezTo>
                    <a:pt x="14" y="187"/>
                    <a:pt x="14" y="187"/>
                    <a:pt x="14" y="187"/>
                  </a:cubicBezTo>
                  <a:cubicBezTo>
                    <a:pt x="0" y="200"/>
                    <a:pt x="0" y="222"/>
                    <a:pt x="14" y="235"/>
                  </a:cubicBezTo>
                  <a:cubicBezTo>
                    <a:pt x="207" y="409"/>
                    <a:pt x="207" y="409"/>
                    <a:pt x="207" y="409"/>
                  </a:cubicBezTo>
                  <a:cubicBezTo>
                    <a:pt x="221" y="422"/>
                    <a:pt x="233" y="417"/>
                    <a:pt x="233" y="397"/>
                  </a:cubicBezTo>
                  <a:cubicBezTo>
                    <a:pt x="233" y="353"/>
                    <a:pt x="233" y="353"/>
                    <a:pt x="233" y="353"/>
                  </a:cubicBezTo>
                  <a:cubicBezTo>
                    <a:pt x="743" y="353"/>
                    <a:pt x="743" y="353"/>
                    <a:pt x="743" y="353"/>
                  </a:cubicBezTo>
                  <a:cubicBezTo>
                    <a:pt x="775" y="353"/>
                    <a:pt x="775" y="353"/>
                    <a:pt x="775" y="353"/>
                  </a:cubicBezTo>
                  <a:cubicBezTo>
                    <a:pt x="829" y="353"/>
                    <a:pt x="873" y="395"/>
                    <a:pt x="876" y="447"/>
                  </a:cubicBezTo>
                  <a:cubicBezTo>
                    <a:pt x="876" y="282"/>
                    <a:pt x="876" y="282"/>
                    <a:pt x="876" y="282"/>
                  </a:cubicBezTo>
                  <a:cubicBezTo>
                    <a:pt x="876" y="282"/>
                    <a:pt x="876" y="282"/>
                    <a:pt x="876" y="282"/>
                  </a:cubicBezTo>
                  <a:cubicBezTo>
                    <a:pt x="876" y="279"/>
                    <a:pt x="876" y="277"/>
                    <a:pt x="876" y="274"/>
                  </a:cubicBezTo>
                  <a:lnTo>
                    <a:pt x="876" y="154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Freeform 3721"/>
            <p:cNvSpPr>
              <a:spLocks/>
            </p:cNvSpPr>
            <p:nvPr/>
          </p:nvSpPr>
          <p:spPr bwMode="auto">
            <a:xfrm>
              <a:off x="3821326" y="3817808"/>
              <a:ext cx="2607421" cy="1329495"/>
            </a:xfrm>
            <a:custGeom>
              <a:avLst/>
              <a:gdLst>
                <a:gd name="T0" fmla="*/ 876 w 876"/>
                <a:gd name="T1" fmla="*/ 154 h 447"/>
                <a:gd name="T2" fmla="*/ 797 w 876"/>
                <a:gd name="T3" fmla="*/ 75 h 447"/>
                <a:gd name="T4" fmla="*/ 233 w 876"/>
                <a:gd name="T5" fmla="*/ 75 h 447"/>
                <a:gd name="T6" fmla="*/ 233 w 876"/>
                <a:gd name="T7" fmla="*/ 25 h 447"/>
                <a:gd name="T8" fmla="*/ 207 w 876"/>
                <a:gd name="T9" fmla="*/ 13 h 447"/>
                <a:gd name="T10" fmla="*/ 14 w 876"/>
                <a:gd name="T11" fmla="*/ 187 h 447"/>
                <a:gd name="T12" fmla="*/ 14 w 876"/>
                <a:gd name="T13" fmla="*/ 235 h 447"/>
                <a:gd name="T14" fmla="*/ 207 w 876"/>
                <a:gd name="T15" fmla="*/ 409 h 447"/>
                <a:gd name="T16" fmla="*/ 233 w 876"/>
                <a:gd name="T17" fmla="*/ 397 h 447"/>
                <a:gd name="T18" fmla="*/ 233 w 876"/>
                <a:gd name="T19" fmla="*/ 353 h 447"/>
                <a:gd name="T20" fmla="*/ 743 w 876"/>
                <a:gd name="T21" fmla="*/ 353 h 447"/>
                <a:gd name="T22" fmla="*/ 775 w 876"/>
                <a:gd name="T23" fmla="*/ 353 h 447"/>
                <a:gd name="T24" fmla="*/ 876 w 876"/>
                <a:gd name="T25" fmla="*/ 447 h 447"/>
                <a:gd name="T26" fmla="*/ 876 w 876"/>
                <a:gd name="T27" fmla="*/ 282 h 447"/>
                <a:gd name="T28" fmla="*/ 876 w 876"/>
                <a:gd name="T29" fmla="*/ 282 h 447"/>
                <a:gd name="T30" fmla="*/ 876 w 876"/>
                <a:gd name="T31" fmla="*/ 274 h 447"/>
                <a:gd name="T32" fmla="*/ 876 w 876"/>
                <a:gd name="T33" fmla="*/ 154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447">
                  <a:moveTo>
                    <a:pt x="876" y="154"/>
                  </a:moveTo>
                  <a:cubicBezTo>
                    <a:pt x="876" y="110"/>
                    <a:pt x="841" y="75"/>
                    <a:pt x="797" y="75"/>
                  </a:cubicBezTo>
                  <a:cubicBezTo>
                    <a:pt x="233" y="75"/>
                    <a:pt x="233" y="75"/>
                    <a:pt x="233" y="75"/>
                  </a:cubicBezTo>
                  <a:cubicBezTo>
                    <a:pt x="233" y="25"/>
                    <a:pt x="233" y="25"/>
                    <a:pt x="233" y="25"/>
                  </a:cubicBezTo>
                  <a:cubicBezTo>
                    <a:pt x="233" y="5"/>
                    <a:pt x="221" y="0"/>
                    <a:pt x="207" y="13"/>
                  </a:cubicBezTo>
                  <a:cubicBezTo>
                    <a:pt x="14" y="187"/>
                    <a:pt x="14" y="187"/>
                    <a:pt x="14" y="187"/>
                  </a:cubicBezTo>
                  <a:cubicBezTo>
                    <a:pt x="0" y="200"/>
                    <a:pt x="0" y="222"/>
                    <a:pt x="14" y="235"/>
                  </a:cubicBezTo>
                  <a:cubicBezTo>
                    <a:pt x="207" y="409"/>
                    <a:pt x="207" y="409"/>
                    <a:pt x="207" y="409"/>
                  </a:cubicBezTo>
                  <a:cubicBezTo>
                    <a:pt x="221" y="422"/>
                    <a:pt x="233" y="417"/>
                    <a:pt x="233" y="397"/>
                  </a:cubicBezTo>
                  <a:cubicBezTo>
                    <a:pt x="233" y="353"/>
                    <a:pt x="233" y="353"/>
                    <a:pt x="233" y="353"/>
                  </a:cubicBezTo>
                  <a:cubicBezTo>
                    <a:pt x="743" y="353"/>
                    <a:pt x="743" y="353"/>
                    <a:pt x="743" y="353"/>
                  </a:cubicBezTo>
                  <a:cubicBezTo>
                    <a:pt x="775" y="353"/>
                    <a:pt x="775" y="353"/>
                    <a:pt x="775" y="353"/>
                  </a:cubicBezTo>
                  <a:cubicBezTo>
                    <a:pt x="829" y="353"/>
                    <a:pt x="873" y="395"/>
                    <a:pt x="876" y="447"/>
                  </a:cubicBezTo>
                  <a:cubicBezTo>
                    <a:pt x="876" y="282"/>
                    <a:pt x="876" y="282"/>
                    <a:pt x="876" y="282"/>
                  </a:cubicBezTo>
                  <a:cubicBezTo>
                    <a:pt x="876" y="282"/>
                    <a:pt x="876" y="282"/>
                    <a:pt x="876" y="282"/>
                  </a:cubicBezTo>
                  <a:cubicBezTo>
                    <a:pt x="876" y="279"/>
                    <a:pt x="876" y="277"/>
                    <a:pt x="876" y="274"/>
                  </a:cubicBezTo>
                  <a:lnTo>
                    <a:pt x="876" y="1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2623616" y="1816125"/>
            <a:ext cx="3069033" cy="1601181"/>
            <a:chOff x="3359712" y="2561263"/>
            <a:chExt cx="3069033" cy="1601181"/>
          </a:xfrm>
        </p:grpSpPr>
        <p:sp>
          <p:nvSpPr>
            <p:cNvPr id="15" name="Freeform 3729"/>
            <p:cNvSpPr>
              <a:spLocks/>
            </p:cNvSpPr>
            <p:nvPr/>
          </p:nvSpPr>
          <p:spPr bwMode="auto">
            <a:xfrm>
              <a:off x="3359712" y="2593967"/>
              <a:ext cx="3069033" cy="1568477"/>
            </a:xfrm>
            <a:custGeom>
              <a:avLst/>
              <a:gdLst>
                <a:gd name="T0" fmla="*/ 1031 w 1031"/>
                <a:gd name="T1" fmla="*/ 181 h 527"/>
                <a:gd name="T2" fmla="*/ 938 w 1031"/>
                <a:gd name="T3" fmla="*/ 88 h 527"/>
                <a:gd name="T4" fmla="*/ 274 w 1031"/>
                <a:gd name="T5" fmla="*/ 88 h 527"/>
                <a:gd name="T6" fmla="*/ 274 w 1031"/>
                <a:gd name="T7" fmla="*/ 30 h 527"/>
                <a:gd name="T8" fmla="*/ 243 w 1031"/>
                <a:gd name="T9" fmla="*/ 16 h 527"/>
                <a:gd name="T10" fmla="*/ 17 w 1031"/>
                <a:gd name="T11" fmla="*/ 221 h 527"/>
                <a:gd name="T12" fmla="*/ 17 w 1031"/>
                <a:gd name="T13" fmla="*/ 277 h 527"/>
                <a:gd name="T14" fmla="*/ 243 w 1031"/>
                <a:gd name="T15" fmla="*/ 482 h 527"/>
                <a:gd name="T16" fmla="*/ 274 w 1031"/>
                <a:gd name="T17" fmla="*/ 468 h 527"/>
                <a:gd name="T18" fmla="*/ 274 w 1031"/>
                <a:gd name="T19" fmla="*/ 416 h 527"/>
                <a:gd name="T20" fmla="*/ 874 w 1031"/>
                <a:gd name="T21" fmla="*/ 416 h 527"/>
                <a:gd name="T22" fmla="*/ 912 w 1031"/>
                <a:gd name="T23" fmla="*/ 416 h 527"/>
                <a:gd name="T24" fmla="*/ 1031 w 1031"/>
                <a:gd name="T25" fmla="*/ 527 h 527"/>
                <a:gd name="T26" fmla="*/ 1031 w 1031"/>
                <a:gd name="T27" fmla="*/ 332 h 527"/>
                <a:gd name="T28" fmla="*/ 1031 w 1031"/>
                <a:gd name="T29" fmla="*/ 332 h 527"/>
                <a:gd name="T30" fmla="*/ 1031 w 1031"/>
                <a:gd name="T31" fmla="*/ 323 h 527"/>
                <a:gd name="T32" fmla="*/ 1031 w 1031"/>
                <a:gd name="T33" fmla="*/ 181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1" h="527">
                  <a:moveTo>
                    <a:pt x="1031" y="181"/>
                  </a:moveTo>
                  <a:cubicBezTo>
                    <a:pt x="1031" y="130"/>
                    <a:pt x="990" y="88"/>
                    <a:pt x="938" y="88"/>
                  </a:cubicBezTo>
                  <a:cubicBezTo>
                    <a:pt x="274" y="88"/>
                    <a:pt x="274" y="88"/>
                    <a:pt x="274" y="88"/>
                  </a:cubicBezTo>
                  <a:cubicBezTo>
                    <a:pt x="274" y="30"/>
                    <a:pt x="274" y="30"/>
                    <a:pt x="274" y="30"/>
                  </a:cubicBezTo>
                  <a:cubicBezTo>
                    <a:pt x="274" y="7"/>
                    <a:pt x="260" y="0"/>
                    <a:pt x="243" y="16"/>
                  </a:cubicBezTo>
                  <a:cubicBezTo>
                    <a:pt x="17" y="221"/>
                    <a:pt x="17" y="221"/>
                    <a:pt x="17" y="221"/>
                  </a:cubicBezTo>
                  <a:cubicBezTo>
                    <a:pt x="0" y="236"/>
                    <a:pt x="0" y="261"/>
                    <a:pt x="17" y="277"/>
                  </a:cubicBezTo>
                  <a:cubicBezTo>
                    <a:pt x="243" y="482"/>
                    <a:pt x="243" y="482"/>
                    <a:pt x="243" y="482"/>
                  </a:cubicBezTo>
                  <a:cubicBezTo>
                    <a:pt x="260" y="497"/>
                    <a:pt x="274" y="491"/>
                    <a:pt x="274" y="468"/>
                  </a:cubicBezTo>
                  <a:cubicBezTo>
                    <a:pt x="274" y="416"/>
                    <a:pt x="274" y="416"/>
                    <a:pt x="274" y="416"/>
                  </a:cubicBezTo>
                  <a:cubicBezTo>
                    <a:pt x="874" y="416"/>
                    <a:pt x="874" y="416"/>
                    <a:pt x="874" y="416"/>
                  </a:cubicBezTo>
                  <a:cubicBezTo>
                    <a:pt x="912" y="416"/>
                    <a:pt x="912" y="416"/>
                    <a:pt x="912" y="416"/>
                  </a:cubicBezTo>
                  <a:cubicBezTo>
                    <a:pt x="975" y="416"/>
                    <a:pt x="1027" y="465"/>
                    <a:pt x="1031" y="527"/>
                  </a:cubicBezTo>
                  <a:cubicBezTo>
                    <a:pt x="1031" y="332"/>
                    <a:pt x="1031" y="332"/>
                    <a:pt x="1031" y="332"/>
                  </a:cubicBezTo>
                  <a:cubicBezTo>
                    <a:pt x="1031" y="332"/>
                    <a:pt x="1031" y="332"/>
                    <a:pt x="1031" y="332"/>
                  </a:cubicBezTo>
                  <a:cubicBezTo>
                    <a:pt x="1031" y="329"/>
                    <a:pt x="1031" y="326"/>
                    <a:pt x="1031" y="323"/>
                  </a:cubicBezTo>
                  <a:lnTo>
                    <a:pt x="1031" y="18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Freeform 3730"/>
            <p:cNvSpPr>
              <a:spLocks/>
            </p:cNvSpPr>
            <p:nvPr/>
          </p:nvSpPr>
          <p:spPr bwMode="auto">
            <a:xfrm>
              <a:off x="3359712" y="2561263"/>
              <a:ext cx="3069033" cy="1565963"/>
            </a:xfrm>
            <a:custGeom>
              <a:avLst/>
              <a:gdLst>
                <a:gd name="T0" fmla="*/ 1031 w 1031"/>
                <a:gd name="T1" fmla="*/ 180 h 526"/>
                <a:gd name="T2" fmla="*/ 938 w 1031"/>
                <a:gd name="T3" fmla="*/ 87 h 526"/>
                <a:gd name="T4" fmla="*/ 274 w 1031"/>
                <a:gd name="T5" fmla="*/ 87 h 526"/>
                <a:gd name="T6" fmla="*/ 274 w 1031"/>
                <a:gd name="T7" fmla="*/ 29 h 526"/>
                <a:gd name="T8" fmla="*/ 243 w 1031"/>
                <a:gd name="T9" fmla="*/ 15 h 526"/>
                <a:gd name="T10" fmla="*/ 17 w 1031"/>
                <a:gd name="T11" fmla="*/ 220 h 526"/>
                <a:gd name="T12" fmla="*/ 17 w 1031"/>
                <a:gd name="T13" fmla="*/ 276 h 526"/>
                <a:gd name="T14" fmla="*/ 243 w 1031"/>
                <a:gd name="T15" fmla="*/ 481 h 526"/>
                <a:gd name="T16" fmla="*/ 274 w 1031"/>
                <a:gd name="T17" fmla="*/ 467 h 526"/>
                <a:gd name="T18" fmla="*/ 274 w 1031"/>
                <a:gd name="T19" fmla="*/ 415 h 526"/>
                <a:gd name="T20" fmla="*/ 874 w 1031"/>
                <a:gd name="T21" fmla="*/ 415 h 526"/>
                <a:gd name="T22" fmla="*/ 912 w 1031"/>
                <a:gd name="T23" fmla="*/ 415 h 526"/>
                <a:gd name="T24" fmla="*/ 1031 w 1031"/>
                <a:gd name="T25" fmla="*/ 526 h 526"/>
                <a:gd name="T26" fmla="*/ 1031 w 1031"/>
                <a:gd name="T27" fmla="*/ 331 h 526"/>
                <a:gd name="T28" fmla="*/ 1031 w 1031"/>
                <a:gd name="T29" fmla="*/ 331 h 526"/>
                <a:gd name="T30" fmla="*/ 1031 w 1031"/>
                <a:gd name="T31" fmla="*/ 322 h 526"/>
                <a:gd name="T32" fmla="*/ 1031 w 1031"/>
                <a:gd name="T33" fmla="*/ 18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1" h="526">
                  <a:moveTo>
                    <a:pt x="1031" y="180"/>
                  </a:moveTo>
                  <a:cubicBezTo>
                    <a:pt x="1031" y="129"/>
                    <a:pt x="990" y="87"/>
                    <a:pt x="938" y="87"/>
                  </a:cubicBezTo>
                  <a:cubicBezTo>
                    <a:pt x="274" y="87"/>
                    <a:pt x="274" y="87"/>
                    <a:pt x="274" y="87"/>
                  </a:cubicBezTo>
                  <a:cubicBezTo>
                    <a:pt x="274" y="29"/>
                    <a:pt x="274" y="29"/>
                    <a:pt x="274" y="29"/>
                  </a:cubicBezTo>
                  <a:cubicBezTo>
                    <a:pt x="274" y="6"/>
                    <a:pt x="260" y="0"/>
                    <a:pt x="243" y="15"/>
                  </a:cubicBezTo>
                  <a:cubicBezTo>
                    <a:pt x="17" y="220"/>
                    <a:pt x="17" y="220"/>
                    <a:pt x="17" y="220"/>
                  </a:cubicBezTo>
                  <a:cubicBezTo>
                    <a:pt x="0" y="235"/>
                    <a:pt x="0" y="261"/>
                    <a:pt x="17" y="276"/>
                  </a:cubicBezTo>
                  <a:cubicBezTo>
                    <a:pt x="243" y="481"/>
                    <a:pt x="243" y="481"/>
                    <a:pt x="243" y="481"/>
                  </a:cubicBezTo>
                  <a:cubicBezTo>
                    <a:pt x="260" y="496"/>
                    <a:pt x="274" y="490"/>
                    <a:pt x="274" y="467"/>
                  </a:cubicBezTo>
                  <a:cubicBezTo>
                    <a:pt x="274" y="415"/>
                    <a:pt x="274" y="415"/>
                    <a:pt x="274" y="415"/>
                  </a:cubicBezTo>
                  <a:cubicBezTo>
                    <a:pt x="874" y="415"/>
                    <a:pt x="874" y="415"/>
                    <a:pt x="874" y="415"/>
                  </a:cubicBezTo>
                  <a:cubicBezTo>
                    <a:pt x="912" y="415"/>
                    <a:pt x="912" y="415"/>
                    <a:pt x="912" y="415"/>
                  </a:cubicBezTo>
                  <a:cubicBezTo>
                    <a:pt x="975" y="415"/>
                    <a:pt x="1027" y="464"/>
                    <a:pt x="1031" y="526"/>
                  </a:cubicBezTo>
                  <a:cubicBezTo>
                    <a:pt x="1031" y="331"/>
                    <a:pt x="1031" y="331"/>
                    <a:pt x="1031" y="331"/>
                  </a:cubicBezTo>
                  <a:cubicBezTo>
                    <a:pt x="1031" y="331"/>
                    <a:pt x="1031" y="331"/>
                    <a:pt x="1031" y="331"/>
                  </a:cubicBezTo>
                  <a:cubicBezTo>
                    <a:pt x="1031" y="328"/>
                    <a:pt x="1031" y="325"/>
                    <a:pt x="1031" y="322"/>
                  </a:cubicBezTo>
                  <a:lnTo>
                    <a:pt x="1031" y="1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3317922" y="3393409"/>
            <a:ext cx="642736" cy="642736"/>
            <a:chOff x="4054018" y="4873168"/>
            <a:chExt cx="642736" cy="642736"/>
          </a:xfrm>
        </p:grpSpPr>
        <p:sp>
          <p:nvSpPr>
            <p:cNvPr id="8" name="Oval 3722"/>
            <p:cNvSpPr>
              <a:spLocks noChangeArrowheads="1"/>
            </p:cNvSpPr>
            <p:nvPr/>
          </p:nvSpPr>
          <p:spPr bwMode="auto">
            <a:xfrm>
              <a:off x="4054018" y="4873168"/>
              <a:ext cx="642736" cy="6427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4180427" y="4957442"/>
              <a:ext cx="389919" cy="474188"/>
              <a:chOff x="4187345" y="4696860"/>
              <a:chExt cx="389919" cy="474188"/>
            </a:xfrm>
          </p:grpSpPr>
          <p:sp>
            <p:nvSpPr>
              <p:cNvPr id="60" name="Freeform 3774"/>
              <p:cNvSpPr>
                <a:spLocks noEditPoints="1"/>
              </p:cNvSpPr>
              <p:nvPr/>
            </p:nvSpPr>
            <p:spPr bwMode="auto">
              <a:xfrm>
                <a:off x="4252753" y="4696860"/>
                <a:ext cx="217599" cy="221373"/>
              </a:xfrm>
              <a:custGeom>
                <a:avLst/>
                <a:gdLst>
                  <a:gd name="T0" fmla="*/ 137 w 173"/>
                  <a:gd name="T1" fmla="*/ 176 h 176"/>
                  <a:gd name="T2" fmla="*/ 119 w 173"/>
                  <a:gd name="T3" fmla="*/ 131 h 176"/>
                  <a:gd name="T4" fmla="*/ 55 w 173"/>
                  <a:gd name="T5" fmla="*/ 131 h 176"/>
                  <a:gd name="T6" fmla="*/ 36 w 173"/>
                  <a:gd name="T7" fmla="*/ 176 h 176"/>
                  <a:gd name="T8" fmla="*/ 0 w 173"/>
                  <a:gd name="T9" fmla="*/ 176 h 176"/>
                  <a:gd name="T10" fmla="*/ 74 w 173"/>
                  <a:gd name="T11" fmla="*/ 0 h 176"/>
                  <a:gd name="T12" fmla="*/ 100 w 173"/>
                  <a:gd name="T13" fmla="*/ 0 h 176"/>
                  <a:gd name="T14" fmla="*/ 173 w 173"/>
                  <a:gd name="T15" fmla="*/ 176 h 176"/>
                  <a:gd name="T16" fmla="*/ 137 w 173"/>
                  <a:gd name="T17" fmla="*/ 176 h 176"/>
                  <a:gd name="T18" fmla="*/ 85 w 173"/>
                  <a:gd name="T19" fmla="*/ 45 h 176"/>
                  <a:gd name="T20" fmla="*/ 67 w 173"/>
                  <a:gd name="T21" fmla="*/ 100 h 176"/>
                  <a:gd name="T22" fmla="*/ 104 w 173"/>
                  <a:gd name="T23" fmla="*/ 100 h 176"/>
                  <a:gd name="T24" fmla="*/ 85 w 173"/>
                  <a:gd name="T25" fmla="*/ 4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3" h="176">
                    <a:moveTo>
                      <a:pt x="137" y="176"/>
                    </a:moveTo>
                    <a:lnTo>
                      <a:pt x="119" y="131"/>
                    </a:lnTo>
                    <a:lnTo>
                      <a:pt x="55" y="131"/>
                    </a:lnTo>
                    <a:lnTo>
                      <a:pt x="36" y="176"/>
                    </a:lnTo>
                    <a:lnTo>
                      <a:pt x="0" y="176"/>
                    </a:lnTo>
                    <a:lnTo>
                      <a:pt x="74" y="0"/>
                    </a:lnTo>
                    <a:lnTo>
                      <a:pt x="100" y="0"/>
                    </a:lnTo>
                    <a:lnTo>
                      <a:pt x="173" y="176"/>
                    </a:lnTo>
                    <a:lnTo>
                      <a:pt x="137" y="176"/>
                    </a:lnTo>
                    <a:close/>
                    <a:moveTo>
                      <a:pt x="85" y="45"/>
                    </a:moveTo>
                    <a:lnTo>
                      <a:pt x="67" y="100"/>
                    </a:lnTo>
                    <a:lnTo>
                      <a:pt x="104" y="100"/>
                    </a:lnTo>
                    <a:lnTo>
                      <a:pt x="85" y="4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61" name="Freeform 3775"/>
              <p:cNvSpPr>
                <a:spLocks noEditPoints="1"/>
              </p:cNvSpPr>
              <p:nvPr/>
            </p:nvSpPr>
            <p:spPr bwMode="auto">
              <a:xfrm>
                <a:off x="4187345" y="4944645"/>
                <a:ext cx="143390" cy="222631"/>
              </a:xfrm>
              <a:custGeom>
                <a:avLst/>
                <a:gdLst>
                  <a:gd name="T0" fmla="*/ 20 w 48"/>
                  <a:gd name="T1" fmla="*/ 75 h 75"/>
                  <a:gd name="T2" fmla="*/ 0 w 48"/>
                  <a:gd name="T3" fmla="*/ 75 h 75"/>
                  <a:gd name="T4" fmla="*/ 0 w 48"/>
                  <a:gd name="T5" fmla="*/ 0 h 75"/>
                  <a:gd name="T6" fmla="*/ 15 w 48"/>
                  <a:gd name="T7" fmla="*/ 0 h 75"/>
                  <a:gd name="T8" fmla="*/ 35 w 48"/>
                  <a:gd name="T9" fmla="*/ 4 h 75"/>
                  <a:gd name="T10" fmla="*/ 44 w 48"/>
                  <a:gd name="T11" fmla="*/ 20 h 75"/>
                  <a:gd name="T12" fmla="*/ 36 w 48"/>
                  <a:gd name="T13" fmla="*/ 34 h 75"/>
                  <a:gd name="T14" fmla="*/ 48 w 48"/>
                  <a:gd name="T15" fmla="*/ 53 h 75"/>
                  <a:gd name="T16" fmla="*/ 20 w 48"/>
                  <a:gd name="T17" fmla="*/ 75 h 75"/>
                  <a:gd name="T18" fmla="*/ 19 w 48"/>
                  <a:gd name="T19" fmla="*/ 14 h 75"/>
                  <a:gd name="T20" fmla="*/ 14 w 48"/>
                  <a:gd name="T21" fmla="*/ 14 h 75"/>
                  <a:gd name="T22" fmla="*/ 14 w 48"/>
                  <a:gd name="T23" fmla="*/ 29 h 75"/>
                  <a:gd name="T24" fmla="*/ 18 w 48"/>
                  <a:gd name="T25" fmla="*/ 29 h 75"/>
                  <a:gd name="T26" fmla="*/ 30 w 48"/>
                  <a:gd name="T27" fmla="*/ 21 h 75"/>
                  <a:gd name="T28" fmla="*/ 19 w 48"/>
                  <a:gd name="T29" fmla="*/ 14 h 75"/>
                  <a:gd name="T30" fmla="*/ 20 w 48"/>
                  <a:gd name="T31" fmla="*/ 43 h 75"/>
                  <a:gd name="T32" fmla="*/ 14 w 48"/>
                  <a:gd name="T33" fmla="*/ 43 h 75"/>
                  <a:gd name="T34" fmla="*/ 14 w 48"/>
                  <a:gd name="T35" fmla="*/ 62 h 75"/>
                  <a:gd name="T36" fmla="*/ 21 w 48"/>
                  <a:gd name="T37" fmla="*/ 62 h 75"/>
                  <a:gd name="T38" fmla="*/ 34 w 48"/>
                  <a:gd name="T39" fmla="*/ 52 h 75"/>
                  <a:gd name="T40" fmla="*/ 20 w 48"/>
                  <a:gd name="T41" fmla="*/ 43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5">
                    <a:moveTo>
                      <a:pt x="20" y="75"/>
                    </a:moveTo>
                    <a:cubicBezTo>
                      <a:pt x="0" y="75"/>
                      <a:pt x="0" y="75"/>
                      <a:pt x="0" y="7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6" y="0"/>
                      <a:pt x="31" y="1"/>
                      <a:pt x="35" y="4"/>
                    </a:cubicBezTo>
                    <a:cubicBezTo>
                      <a:pt x="41" y="7"/>
                      <a:pt x="44" y="13"/>
                      <a:pt x="44" y="20"/>
                    </a:cubicBezTo>
                    <a:cubicBezTo>
                      <a:pt x="44" y="27"/>
                      <a:pt x="42" y="31"/>
                      <a:pt x="36" y="34"/>
                    </a:cubicBezTo>
                    <a:cubicBezTo>
                      <a:pt x="45" y="38"/>
                      <a:pt x="48" y="44"/>
                      <a:pt x="48" y="53"/>
                    </a:cubicBezTo>
                    <a:cubicBezTo>
                      <a:pt x="48" y="66"/>
                      <a:pt x="39" y="75"/>
                      <a:pt x="20" y="75"/>
                    </a:cubicBezTo>
                    <a:close/>
                    <a:moveTo>
                      <a:pt x="19" y="14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27" y="29"/>
                      <a:pt x="30" y="27"/>
                      <a:pt x="30" y="21"/>
                    </a:cubicBezTo>
                    <a:cubicBezTo>
                      <a:pt x="30" y="16"/>
                      <a:pt x="27" y="14"/>
                      <a:pt x="19" y="14"/>
                    </a:cubicBezTo>
                    <a:close/>
                    <a:moveTo>
                      <a:pt x="20" y="43"/>
                    </a:moveTo>
                    <a:cubicBezTo>
                      <a:pt x="14" y="43"/>
                      <a:pt x="14" y="43"/>
                      <a:pt x="14" y="43"/>
                    </a:cubicBezTo>
                    <a:cubicBezTo>
                      <a:pt x="14" y="62"/>
                      <a:pt x="14" y="62"/>
                      <a:pt x="14" y="62"/>
                    </a:cubicBezTo>
                    <a:cubicBezTo>
                      <a:pt x="21" y="62"/>
                      <a:pt x="21" y="62"/>
                      <a:pt x="21" y="62"/>
                    </a:cubicBezTo>
                    <a:cubicBezTo>
                      <a:pt x="30" y="62"/>
                      <a:pt x="34" y="59"/>
                      <a:pt x="34" y="52"/>
                    </a:cubicBezTo>
                    <a:cubicBezTo>
                      <a:pt x="34" y="46"/>
                      <a:pt x="30" y="43"/>
                      <a:pt x="20" y="4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62" name="Freeform 3776"/>
              <p:cNvSpPr>
                <a:spLocks/>
              </p:cNvSpPr>
              <p:nvPr/>
            </p:nvSpPr>
            <p:spPr bwMode="auto">
              <a:xfrm>
                <a:off x="4357148" y="4940871"/>
                <a:ext cx="220116" cy="230177"/>
              </a:xfrm>
              <a:custGeom>
                <a:avLst/>
                <a:gdLst>
                  <a:gd name="T0" fmla="*/ 39 w 74"/>
                  <a:gd name="T1" fmla="*/ 77 h 77"/>
                  <a:gd name="T2" fmla="*/ 0 w 74"/>
                  <a:gd name="T3" fmla="*/ 38 h 77"/>
                  <a:gd name="T4" fmla="*/ 39 w 74"/>
                  <a:gd name="T5" fmla="*/ 0 h 77"/>
                  <a:gd name="T6" fmla="*/ 74 w 74"/>
                  <a:gd name="T7" fmla="*/ 23 h 77"/>
                  <a:gd name="T8" fmla="*/ 58 w 74"/>
                  <a:gd name="T9" fmla="*/ 23 h 77"/>
                  <a:gd name="T10" fmla="*/ 39 w 74"/>
                  <a:gd name="T11" fmla="*/ 13 h 77"/>
                  <a:gd name="T12" fmla="*/ 14 w 74"/>
                  <a:gd name="T13" fmla="*/ 38 h 77"/>
                  <a:gd name="T14" fmla="*/ 39 w 74"/>
                  <a:gd name="T15" fmla="*/ 64 h 77"/>
                  <a:gd name="T16" fmla="*/ 58 w 74"/>
                  <a:gd name="T17" fmla="*/ 55 h 77"/>
                  <a:gd name="T18" fmla="*/ 74 w 74"/>
                  <a:gd name="T19" fmla="*/ 55 h 77"/>
                  <a:gd name="T20" fmla="*/ 39 w 74"/>
                  <a:gd name="T21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4" h="77">
                    <a:moveTo>
                      <a:pt x="39" y="77"/>
                    </a:moveTo>
                    <a:cubicBezTo>
                      <a:pt x="18" y="77"/>
                      <a:pt x="0" y="60"/>
                      <a:pt x="0" y="38"/>
                    </a:cubicBezTo>
                    <a:cubicBezTo>
                      <a:pt x="0" y="17"/>
                      <a:pt x="17" y="0"/>
                      <a:pt x="39" y="0"/>
                    </a:cubicBezTo>
                    <a:cubicBezTo>
                      <a:pt x="54" y="0"/>
                      <a:pt x="67" y="8"/>
                      <a:pt x="74" y="23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3" y="16"/>
                      <a:pt x="48" y="13"/>
                      <a:pt x="39" y="13"/>
                    </a:cubicBezTo>
                    <a:cubicBezTo>
                      <a:pt x="25" y="13"/>
                      <a:pt x="14" y="24"/>
                      <a:pt x="14" y="38"/>
                    </a:cubicBezTo>
                    <a:cubicBezTo>
                      <a:pt x="14" y="52"/>
                      <a:pt x="25" y="64"/>
                      <a:pt x="39" y="64"/>
                    </a:cubicBezTo>
                    <a:cubicBezTo>
                      <a:pt x="46" y="64"/>
                      <a:pt x="52" y="61"/>
                      <a:pt x="58" y="55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68" y="69"/>
                      <a:pt x="55" y="77"/>
                      <a:pt x="39" y="7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05" name="组合 104"/>
          <p:cNvGrpSpPr/>
          <p:nvPr/>
        </p:nvGrpSpPr>
        <p:grpSpPr>
          <a:xfrm>
            <a:off x="2895301" y="2194725"/>
            <a:ext cx="758455" cy="755938"/>
            <a:chOff x="3631397" y="3674484"/>
            <a:chExt cx="758455" cy="755938"/>
          </a:xfrm>
        </p:grpSpPr>
        <p:sp>
          <p:nvSpPr>
            <p:cNvPr id="17" name="Oval 3731"/>
            <p:cNvSpPr>
              <a:spLocks noChangeArrowheads="1"/>
            </p:cNvSpPr>
            <p:nvPr/>
          </p:nvSpPr>
          <p:spPr bwMode="auto">
            <a:xfrm>
              <a:off x="3631397" y="3674484"/>
              <a:ext cx="758455" cy="7559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3690514" y="3895228"/>
              <a:ext cx="640221" cy="314450"/>
              <a:chOff x="3675420" y="3667978"/>
              <a:chExt cx="640221" cy="314450"/>
            </a:xfrm>
          </p:grpSpPr>
          <p:sp>
            <p:nvSpPr>
              <p:cNvPr id="72" name="Freeform 3786"/>
              <p:cNvSpPr>
                <a:spLocks/>
              </p:cNvSpPr>
              <p:nvPr/>
            </p:nvSpPr>
            <p:spPr bwMode="auto">
              <a:xfrm>
                <a:off x="3806231" y="3818914"/>
                <a:ext cx="381114" cy="163514"/>
              </a:xfrm>
              <a:custGeom>
                <a:avLst/>
                <a:gdLst>
                  <a:gd name="T0" fmla="*/ 63 w 128"/>
                  <a:gd name="T1" fmla="*/ 0 h 55"/>
                  <a:gd name="T2" fmla="*/ 0 w 128"/>
                  <a:gd name="T3" fmla="*/ 9 h 55"/>
                  <a:gd name="T4" fmla="*/ 0 w 128"/>
                  <a:gd name="T5" fmla="*/ 55 h 55"/>
                  <a:gd name="T6" fmla="*/ 64 w 128"/>
                  <a:gd name="T7" fmla="*/ 47 h 55"/>
                  <a:gd name="T8" fmla="*/ 64 w 128"/>
                  <a:gd name="T9" fmla="*/ 47 h 55"/>
                  <a:gd name="T10" fmla="*/ 117 w 128"/>
                  <a:gd name="T11" fmla="*/ 53 h 55"/>
                  <a:gd name="T12" fmla="*/ 128 w 128"/>
                  <a:gd name="T13" fmla="*/ 55 h 55"/>
                  <a:gd name="T14" fmla="*/ 128 w 128"/>
                  <a:gd name="T15" fmla="*/ 55 h 55"/>
                  <a:gd name="T16" fmla="*/ 128 w 128"/>
                  <a:gd name="T17" fmla="*/ 9 h 55"/>
                  <a:gd name="T18" fmla="*/ 128 w 128"/>
                  <a:gd name="T19" fmla="*/ 9 h 55"/>
                  <a:gd name="T20" fmla="*/ 121 w 128"/>
                  <a:gd name="T21" fmla="*/ 7 h 55"/>
                  <a:gd name="T22" fmla="*/ 63 w 128"/>
                  <a:gd name="T23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8" h="55">
                    <a:moveTo>
                      <a:pt x="63" y="0"/>
                    </a:moveTo>
                    <a:cubicBezTo>
                      <a:pt x="22" y="0"/>
                      <a:pt x="0" y="9"/>
                      <a:pt x="0" y="9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31" y="47"/>
                      <a:pt x="64" y="47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85" y="47"/>
                      <a:pt x="105" y="50"/>
                      <a:pt x="117" y="53"/>
                    </a:cubicBezTo>
                    <a:cubicBezTo>
                      <a:pt x="124" y="54"/>
                      <a:pt x="128" y="55"/>
                      <a:pt x="128" y="55"/>
                    </a:cubicBezTo>
                    <a:cubicBezTo>
                      <a:pt x="128" y="55"/>
                      <a:pt x="128" y="55"/>
                      <a:pt x="128" y="55"/>
                    </a:cubicBezTo>
                    <a:cubicBezTo>
                      <a:pt x="128" y="9"/>
                      <a:pt x="128" y="9"/>
                      <a:pt x="128" y="9"/>
                    </a:cubicBezTo>
                    <a:cubicBezTo>
                      <a:pt x="128" y="9"/>
                      <a:pt x="128" y="9"/>
                      <a:pt x="128" y="9"/>
                    </a:cubicBezTo>
                    <a:cubicBezTo>
                      <a:pt x="128" y="9"/>
                      <a:pt x="125" y="8"/>
                      <a:pt x="121" y="7"/>
                    </a:cubicBezTo>
                    <a:cubicBezTo>
                      <a:pt x="111" y="4"/>
                      <a:pt x="91" y="0"/>
                      <a:pt x="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73" name="Freeform 3787"/>
              <p:cNvSpPr>
                <a:spLocks/>
              </p:cNvSpPr>
              <p:nvPr/>
            </p:nvSpPr>
            <p:spPr bwMode="auto">
              <a:xfrm>
                <a:off x="3675420" y="3667978"/>
                <a:ext cx="640221" cy="303130"/>
              </a:xfrm>
              <a:custGeom>
                <a:avLst/>
                <a:gdLst>
                  <a:gd name="T0" fmla="*/ 193 w 215"/>
                  <a:gd name="T1" fmla="*/ 84 h 102"/>
                  <a:gd name="T2" fmla="*/ 192 w 215"/>
                  <a:gd name="T3" fmla="*/ 81 h 102"/>
                  <a:gd name="T4" fmla="*/ 192 w 215"/>
                  <a:gd name="T5" fmla="*/ 78 h 102"/>
                  <a:gd name="T6" fmla="*/ 193 w 215"/>
                  <a:gd name="T7" fmla="*/ 75 h 102"/>
                  <a:gd name="T8" fmla="*/ 191 w 215"/>
                  <a:gd name="T9" fmla="*/ 72 h 102"/>
                  <a:gd name="T10" fmla="*/ 191 w 215"/>
                  <a:gd name="T11" fmla="*/ 58 h 102"/>
                  <a:gd name="T12" fmla="*/ 215 w 215"/>
                  <a:gd name="T13" fmla="*/ 48 h 102"/>
                  <a:gd name="T14" fmla="*/ 191 w 215"/>
                  <a:gd name="T15" fmla="*/ 37 h 102"/>
                  <a:gd name="T16" fmla="*/ 190 w 215"/>
                  <a:gd name="T17" fmla="*/ 36 h 102"/>
                  <a:gd name="T18" fmla="*/ 189 w 215"/>
                  <a:gd name="T19" fmla="*/ 36 h 102"/>
                  <a:gd name="T20" fmla="*/ 108 w 215"/>
                  <a:gd name="T21" fmla="*/ 0 h 102"/>
                  <a:gd name="T22" fmla="*/ 0 w 215"/>
                  <a:gd name="T23" fmla="*/ 48 h 102"/>
                  <a:gd name="T24" fmla="*/ 37 w 215"/>
                  <a:gd name="T25" fmla="*/ 64 h 102"/>
                  <a:gd name="T26" fmla="*/ 37 w 215"/>
                  <a:gd name="T27" fmla="*/ 58 h 102"/>
                  <a:gd name="T28" fmla="*/ 107 w 215"/>
                  <a:gd name="T29" fmla="*/ 48 h 102"/>
                  <a:gd name="T30" fmla="*/ 171 w 215"/>
                  <a:gd name="T31" fmla="*/ 56 h 102"/>
                  <a:gd name="T32" fmla="*/ 179 w 215"/>
                  <a:gd name="T33" fmla="*/ 58 h 102"/>
                  <a:gd name="T34" fmla="*/ 179 w 215"/>
                  <a:gd name="T35" fmla="*/ 58 h 102"/>
                  <a:gd name="T36" fmla="*/ 179 w 215"/>
                  <a:gd name="T37" fmla="*/ 64 h 102"/>
                  <a:gd name="T38" fmla="*/ 189 w 215"/>
                  <a:gd name="T39" fmla="*/ 59 h 102"/>
                  <a:gd name="T40" fmla="*/ 189 w 215"/>
                  <a:gd name="T41" fmla="*/ 72 h 102"/>
                  <a:gd name="T42" fmla="*/ 187 w 215"/>
                  <a:gd name="T43" fmla="*/ 75 h 102"/>
                  <a:gd name="T44" fmla="*/ 188 w 215"/>
                  <a:gd name="T45" fmla="*/ 78 h 102"/>
                  <a:gd name="T46" fmla="*/ 188 w 215"/>
                  <a:gd name="T47" fmla="*/ 81 h 102"/>
                  <a:gd name="T48" fmla="*/ 187 w 215"/>
                  <a:gd name="T49" fmla="*/ 84 h 102"/>
                  <a:gd name="T50" fmla="*/ 184 w 215"/>
                  <a:gd name="T51" fmla="*/ 97 h 102"/>
                  <a:gd name="T52" fmla="*/ 190 w 215"/>
                  <a:gd name="T53" fmla="*/ 102 h 102"/>
                  <a:gd name="T54" fmla="*/ 190 w 215"/>
                  <a:gd name="T55" fmla="*/ 102 h 102"/>
                  <a:gd name="T56" fmla="*/ 190 w 215"/>
                  <a:gd name="T57" fmla="*/ 102 h 102"/>
                  <a:gd name="T58" fmla="*/ 196 w 215"/>
                  <a:gd name="T59" fmla="*/ 97 h 102"/>
                  <a:gd name="T60" fmla="*/ 193 w 215"/>
                  <a:gd name="T61" fmla="*/ 84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15" h="102">
                    <a:moveTo>
                      <a:pt x="193" y="84"/>
                    </a:moveTo>
                    <a:cubicBezTo>
                      <a:pt x="193" y="83"/>
                      <a:pt x="193" y="82"/>
                      <a:pt x="192" y="81"/>
                    </a:cubicBezTo>
                    <a:cubicBezTo>
                      <a:pt x="192" y="78"/>
                      <a:pt x="192" y="78"/>
                      <a:pt x="192" y="78"/>
                    </a:cubicBezTo>
                    <a:cubicBezTo>
                      <a:pt x="193" y="78"/>
                      <a:pt x="193" y="76"/>
                      <a:pt x="193" y="75"/>
                    </a:cubicBezTo>
                    <a:cubicBezTo>
                      <a:pt x="193" y="74"/>
                      <a:pt x="192" y="72"/>
                      <a:pt x="191" y="72"/>
                    </a:cubicBezTo>
                    <a:cubicBezTo>
                      <a:pt x="191" y="58"/>
                      <a:pt x="191" y="58"/>
                      <a:pt x="191" y="58"/>
                    </a:cubicBezTo>
                    <a:cubicBezTo>
                      <a:pt x="215" y="48"/>
                      <a:pt x="215" y="48"/>
                      <a:pt x="215" y="48"/>
                    </a:cubicBezTo>
                    <a:cubicBezTo>
                      <a:pt x="191" y="37"/>
                      <a:pt x="191" y="37"/>
                      <a:pt x="191" y="37"/>
                    </a:cubicBezTo>
                    <a:cubicBezTo>
                      <a:pt x="191" y="36"/>
                      <a:pt x="190" y="36"/>
                      <a:pt x="190" y="36"/>
                    </a:cubicBezTo>
                    <a:cubicBezTo>
                      <a:pt x="190" y="36"/>
                      <a:pt x="190" y="36"/>
                      <a:pt x="189" y="36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37" y="64"/>
                      <a:pt x="37" y="64"/>
                      <a:pt x="37" y="64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37" y="58"/>
                      <a:pt x="62" y="48"/>
                      <a:pt x="107" y="48"/>
                    </a:cubicBezTo>
                    <a:cubicBezTo>
                      <a:pt x="138" y="48"/>
                      <a:pt x="160" y="53"/>
                      <a:pt x="171" y="56"/>
                    </a:cubicBezTo>
                    <a:cubicBezTo>
                      <a:pt x="176" y="57"/>
                      <a:pt x="179" y="58"/>
                      <a:pt x="179" y="58"/>
                    </a:cubicBezTo>
                    <a:cubicBezTo>
                      <a:pt x="179" y="58"/>
                      <a:pt x="179" y="58"/>
                      <a:pt x="179" y="58"/>
                    </a:cubicBezTo>
                    <a:cubicBezTo>
                      <a:pt x="179" y="64"/>
                      <a:pt x="179" y="64"/>
                      <a:pt x="179" y="64"/>
                    </a:cubicBezTo>
                    <a:cubicBezTo>
                      <a:pt x="189" y="59"/>
                      <a:pt x="189" y="59"/>
                      <a:pt x="189" y="59"/>
                    </a:cubicBezTo>
                    <a:cubicBezTo>
                      <a:pt x="189" y="72"/>
                      <a:pt x="189" y="72"/>
                      <a:pt x="189" y="72"/>
                    </a:cubicBezTo>
                    <a:cubicBezTo>
                      <a:pt x="188" y="72"/>
                      <a:pt x="187" y="74"/>
                      <a:pt x="187" y="75"/>
                    </a:cubicBezTo>
                    <a:cubicBezTo>
                      <a:pt x="187" y="76"/>
                      <a:pt x="187" y="78"/>
                      <a:pt x="188" y="78"/>
                    </a:cubicBezTo>
                    <a:cubicBezTo>
                      <a:pt x="188" y="81"/>
                      <a:pt x="188" y="81"/>
                      <a:pt x="188" y="81"/>
                    </a:cubicBezTo>
                    <a:cubicBezTo>
                      <a:pt x="187" y="82"/>
                      <a:pt x="187" y="83"/>
                      <a:pt x="187" y="84"/>
                    </a:cubicBezTo>
                    <a:cubicBezTo>
                      <a:pt x="186" y="93"/>
                      <a:pt x="185" y="96"/>
                      <a:pt x="184" y="97"/>
                    </a:cubicBezTo>
                    <a:cubicBezTo>
                      <a:pt x="184" y="99"/>
                      <a:pt x="186" y="102"/>
                      <a:pt x="190" y="102"/>
                    </a:cubicBezTo>
                    <a:cubicBezTo>
                      <a:pt x="190" y="102"/>
                      <a:pt x="190" y="102"/>
                      <a:pt x="190" y="102"/>
                    </a:cubicBezTo>
                    <a:cubicBezTo>
                      <a:pt x="190" y="102"/>
                      <a:pt x="190" y="102"/>
                      <a:pt x="190" y="102"/>
                    </a:cubicBezTo>
                    <a:cubicBezTo>
                      <a:pt x="194" y="102"/>
                      <a:pt x="196" y="99"/>
                      <a:pt x="196" y="97"/>
                    </a:cubicBezTo>
                    <a:cubicBezTo>
                      <a:pt x="194" y="96"/>
                      <a:pt x="194" y="93"/>
                      <a:pt x="193" y="8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75" name="TextBox 74"/>
          <p:cNvSpPr txBox="1"/>
          <p:nvPr/>
        </p:nvSpPr>
        <p:spPr>
          <a:xfrm>
            <a:off x="4464348" y="2363187"/>
            <a:ext cx="583814" cy="327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MVC</a:t>
            </a:r>
            <a:endParaRPr lang="en-GB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296032" y="3533481"/>
            <a:ext cx="920445" cy="327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Observer</a:t>
            </a:r>
            <a:endParaRPr lang="en-GB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77" name="Group 3"/>
          <p:cNvGrpSpPr/>
          <p:nvPr/>
        </p:nvGrpSpPr>
        <p:grpSpPr>
          <a:xfrm>
            <a:off x="7310608" y="1837577"/>
            <a:ext cx="3334638" cy="4853182"/>
            <a:chOff x="1912729" y="1458758"/>
            <a:chExt cx="3564277" cy="5187394"/>
          </a:xfrm>
        </p:grpSpPr>
        <p:grpSp>
          <p:nvGrpSpPr>
            <p:cNvPr id="85" name="Group 4"/>
            <p:cNvGrpSpPr/>
            <p:nvPr/>
          </p:nvGrpSpPr>
          <p:grpSpPr>
            <a:xfrm>
              <a:off x="1972256" y="1458758"/>
              <a:ext cx="292103" cy="5187394"/>
              <a:chOff x="1374772" y="1213680"/>
              <a:chExt cx="274322" cy="5187394"/>
            </a:xfrm>
          </p:grpSpPr>
          <p:sp>
            <p:nvSpPr>
              <p:cNvPr id="120" name="Pentagon 21"/>
              <p:cNvSpPr/>
              <p:nvPr/>
            </p:nvSpPr>
            <p:spPr>
              <a:xfrm rot="5400000">
                <a:off x="1103752" y="5857228"/>
                <a:ext cx="814866" cy="272825"/>
              </a:xfrm>
              <a:prstGeom prst="homePlate">
                <a:avLst>
                  <a:gd name="adj" fmla="val 281623"/>
                </a:avLst>
              </a:prstGeom>
              <a:gradFill flip="none" rotWithShape="1">
                <a:gsLst>
                  <a:gs pos="100000">
                    <a:srgbClr val="B88954"/>
                  </a:gs>
                  <a:gs pos="0">
                    <a:srgbClr val="E1C9AF"/>
                  </a:gs>
                </a:gsLst>
                <a:lin ang="5400000" scaled="1"/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1" name="Rectangle 5"/>
              <p:cNvSpPr/>
              <p:nvPr/>
            </p:nvSpPr>
            <p:spPr>
              <a:xfrm>
                <a:off x="1374774" y="2007666"/>
                <a:ext cx="273845" cy="3776859"/>
              </a:xfrm>
              <a:custGeom>
                <a:avLst/>
                <a:gdLst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0 w 272825"/>
                  <a:gd name="connsiteY3" fmla="*/ 3776662 h 3776662"/>
                  <a:gd name="connsiteX4" fmla="*/ 0 w 272825"/>
                  <a:gd name="connsiteY4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0 w 272825"/>
                  <a:gd name="connsiteY3" fmla="*/ 3776662 h 3776662"/>
                  <a:gd name="connsiteX4" fmla="*/ 1 w 272825"/>
                  <a:gd name="connsiteY4" fmla="*/ 3609974 h 3776662"/>
                  <a:gd name="connsiteX5" fmla="*/ 0 w 272825"/>
                  <a:gd name="connsiteY5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57151 w 272825"/>
                  <a:gd name="connsiteY3" fmla="*/ 3776661 h 3776662"/>
                  <a:gd name="connsiteX4" fmla="*/ 0 w 272825"/>
                  <a:gd name="connsiteY4" fmla="*/ 3776662 h 3776662"/>
                  <a:gd name="connsiteX5" fmla="*/ 1 w 272825"/>
                  <a:gd name="connsiteY5" fmla="*/ 3609974 h 3776662"/>
                  <a:gd name="connsiteX6" fmla="*/ 0 w 272825"/>
                  <a:gd name="connsiteY6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166689 w 272825"/>
                  <a:gd name="connsiteY3" fmla="*/ 3776661 h 3776662"/>
                  <a:gd name="connsiteX4" fmla="*/ 57151 w 272825"/>
                  <a:gd name="connsiteY4" fmla="*/ 3776661 h 3776662"/>
                  <a:gd name="connsiteX5" fmla="*/ 0 w 272825"/>
                  <a:gd name="connsiteY5" fmla="*/ 3776662 h 3776662"/>
                  <a:gd name="connsiteX6" fmla="*/ 1 w 272825"/>
                  <a:gd name="connsiteY6" fmla="*/ 3609974 h 3776662"/>
                  <a:gd name="connsiteX7" fmla="*/ 0 w 272825"/>
                  <a:gd name="connsiteY7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166689 w 272825"/>
                  <a:gd name="connsiteY3" fmla="*/ 3776661 h 3776662"/>
                  <a:gd name="connsiteX4" fmla="*/ 107157 w 272825"/>
                  <a:gd name="connsiteY4" fmla="*/ 3774280 h 3776662"/>
                  <a:gd name="connsiteX5" fmla="*/ 57151 w 272825"/>
                  <a:gd name="connsiteY5" fmla="*/ 3776661 h 3776662"/>
                  <a:gd name="connsiteX6" fmla="*/ 0 w 272825"/>
                  <a:gd name="connsiteY6" fmla="*/ 3776662 h 3776662"/>
                  <a:gd name="connsiteX7" fmla="*/ 1 w 272825"/>
                  <a:gd name="connsiteY7" fmla="*/ 3609974 h 3776662"/>
                  <a:gd name="connsiteX8" fmla="*/ 0 w 272825"/>
                  <a:gd name="connsiteY8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221457 w 272825"/>
                  <a:gd name="connsiteY3" fmla="*/ 3774280 h 3776662"/>
                  <a:gd name="connsiteX4" fmla="*/ 166689 w 272825"/>
                  <a:gd name="connsiteY4" fmla="*/ 3776661 h 3776662"/>
                  <a:gd name="connsiteX5" fmla="*/ 107157 w 272825"/>
                  <a:gd name="connsiteY5" fmla="*/ 3774280 h 3776662"/>
                  <a:gd name="connsiteX6" fmla="*/ 57151 w 272825"/>
                  <a:gd name="connsiteY6" fmla="*/ 3776661 h 3776662"/>
                  <a:gd name="connsiteX7" fmla="*/ 0 w 272825"/>
                  <a:gd name="connsiteY7" fmla="*/ 3776662 h 3776662"/>
                  <a:gd name="connsiteX8" fmla="*/ 1 w 272825"/>
                  <a:gd name="connsiteY8" fmla="*/ 3609974 h 3776662"/>
                  <a:gd name="connsiteX9" fmla="*/ 0 w 272825"/>
                  <a:gd name="connsiteY9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252414 w 272825"/>
                  <a:gd name="connsiteY3" fmla="*/ 3776661 h 3776662"/>
                  <a:gd name="connsiteX4" fmla="*/ 221457 w 272825"/>
                  <a:gd name="connsiteY4" fmla="*/ 3774280 h 3776662"/>
                  <a:gd name="connsiteX5" fmla="*/ 166689 w 272825"/>
                  <a:gd name="connsiteY5" fmla="*/ 3776661 h 3776662"/>
                  <a:gd name="connsiteX6" fmla="*/ 107157 w 272825"/>
                  <a:gd name="connsiteY6" fmla="*/ 3774280 h 3776662"/>
                  <a:gd name="connsiteX7" fmla="*/ 57151 w 272825"/>
                  <a:gd name="connsiteY7" fmla="*/ 3776661 h 3776662"/>
                  <a:gd name="connsiteX8" fmla="*/ 0 w 272825"/>
                  <a:gd name="connsiteY8" fmla="*/ 3776662 h 3776662"/>
                  <a:gd name="connsiteX9" fmla="*/ 1 w 272825"/>
                  <a:gd name="connsiteY9" fmla="*/ 3609974 h 3776662"/>
                  <a:gd name="connsiteX10" fmla="*/ 0 w 272825"/>
                  <a:gd name="connsiteY10" fmla="*/ 0 h 3776662"/>
                  <a:gd name="connsiteX0" fmla="*/ 0 w 273845"/>
                  <a:gd name="connsiteY0" fmla="*/ 0 h 3776662"/>
                  <a:gd name="connsiteX1" fmla="*/ 272825 w 273845"/>
                  <a:gd name="connsiteY1" fmla="*/ 0 h 3776662"/>
                  <a:gd name="connsiteX2" fmla="*/ 273845 w 273845"/>
                  <a:gd name="connsiteY2" fmla="*/ 3581399 h 3776662"/>
                  <a:gd name="connsiteX3" fmla="*/ 272825 w 273845"/>
                  <a:gd name="connsiteY3" fmla="*/ 3776662 h 3776662"/>
                  <a:gd name="connsiteX4" fmla="*/ 252414 w 273845"/>
                  <a:gd name="connsiteY4" fmla="*/ 3776661 h 3776662"/>
                  <a:gd name="connsiteX5" fmla="*/ 221457 w 273845"/>
                  <a:gd name="connsiteY5" fmla="*/ 3774280 h 3776662"/>
                  <a:gd name="connsiteX6" fmla="*/ 166689 w 273845"/>
                  <a:gd name="connsiteY6" fmla="*/ 3776661 h 3776662"/>
                  <a:gd name="connsiteX7" fmla="*/ 107157 w 273845"/>
                  <a:gd name="connsiteY7" fmla="*/ 3774280 h 3776662"/>
                  <a:gd name="connsiteX8" fmla="*/ 57151 w 273845"/>
                  <a:gd name="connsiteY8" fmla="*/ 3776661 h 3776662"/>
                  <a:gd name="connsiteX9" fmla="*/ 0 w 273845"/>
                  <a:gd name="connsiteY9" fmla="*/ 3776662 h 3776662"/>
                  <a:gd name="connsiteX10" fmla="*/ 1 w 273845"/>
                  <a:gd name="connsiteY10" fmla="*/ 3609974 h 3776662"/>
                  <a:gd name="connsiteX11" fmla="*/ 0 w 273845"/>
                  <a:gd name="connsiteY11" fmla="*/ 0 h 3776662"/>
                  <a:gd name="connsiteX0" fmla="*/ 0 w 273845"/>
                  <a:gd name="connsiteY0" fmla="*/ 0 h 3776662"/>
                  <a:gd name="connsiteX1" fmla="*/ 272825 w 273845"/>
                  <a:gd name="connsiteY1" fmla="*/ 0 h 3776662"/>
                  <a:gd name="connsiteX2" fmla="*/ 273845 w 273845"/>
                  <a:gd name="connsiteY2" fmla="*/ 3581399 h 3776662"/>
                  <a:gd name="connsiteX3" fmla="*/ 252414 w 273845"/>
                  <a:gd name="connsiteY3" fmla="*/ 3776661 h 3776662"/>
                  <a:gd name="connsiteX4" fmla="*/ 221457 w 273845"/>
                  <a:gd name="connsiteY4" fmla="*/ 3774280 h 3776662"/>
                  <a:gd name="connsiteX5" fmla="*/ 166689 w 273845"/>
                  <a:gd name="connsiteY5" fmla="*/ 3776661 h 3776662"/>
                  <a:gd name="connsiteX6" fmla="*/ 107157 w 273845"/>
                  <a:gd name="connsiteY6" fmla="*/ 3774280 h 3776662"/>
                  <a:gd name="connsiteX7" fmla="*/ 57151 w 273845"/>
                  <a:gd name="connsiteY7" fmla="*/ 3776661 h 3776662"/>
                  <a:gd name="connsiteX8" fmla="*/ 0 w 273845"/>
                  <a:gd name="connsiteY8" fmla="*/ 3776662 h 3776662"/>
                  <a:gd name="connsiteX9" fmla="*/ 1 w 273845"/>
                  <a:gd name="connsiteY9" fmla="*/ 3609974 h 3776662"/>
                  <a:gd name="connsiteX10" fmla="*/ 0 w 273845"/>
                  <a:gd name="connsiteY10" fmla="*/ 0 h 3776662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2414 w 273845"/>
                  <a:gd name="connsiteY3" fmla="*/ 3776661 h 3776661"/>
                  <a:gd name="connsiteX4" fmla="*/ 221457 w 273845"/>
                  <a:gd name="connsiteY4" fmla="*/ 3774280 h 3776661"/>
                  <a:gd name="connsiteX5" fmla="*/ 166689 w 273845"/>
                  <a:gd name="connsiteY5" fmla="*/ 3776661 h 3776661"/>
                  <a:gd name="connsiteX6" fmla="*/ 107157 w 273845"/>
                  <a:gd name="connsiteY6" fmla="*/ 3774280 h 3776661"/>
                  <a:gd name="connsiteX7" fmla="*/ 57151 w 273845"/>
                  <a:gd name="connsiteY7" fmla="*/ 3776661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2414 w 273845"/>
                  <a:gd name="connsiteY3" fmla="*/ 3776661 h 3776661"/>
                  <a:gd name="connsiteX4" fmla="*/ 221457 w 273845"/>
                  <a:gd name="connsiteY4" fmla="*/ 3774280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76661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2414 w 273845"/>
                  <a:gd name="connsiteY3" fmla="*/ 3776661 h 3776661"/>
                  <a:gd name="connsiteX4" fmla="*/ 221457 w 273845"/>
                  <a:gd name="connsiteY4" fmla="*/ 3774280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2414 w 273845"/>
                  <a:gd name="connsiteY3" fmla="*/ 3776661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0032 w 273845"/>
                  <a:gd name="connsiteY3" fmla="*/ 3695699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887"/>
                  <a:gd name="connsiteX1" fmla="*/ 272825 w 273845"/>
                  <a:gd name="connsiteY1" fmla="*/ 0 h 3776887"/>
                  <a:gd name="connsiteX2" fmla="*/ 273845 w 273845"/>
                  <a:gd name="connsiteY2" fmla="*/ 3581399 h 3776887"/>
                  <a:gd name="connsiteX3" fmla="*/ 247651 w 273845"/>
                  <a:gd name="connsiteY3" fmla="*/ 3702843 h 3776887"/>
                  <a:gd name="connsiteX4" fmla="*/ 228601 w 273845"/>
                  <a:gd name="connsiteY4" fmla="*/ 3629023 h 3776887"/>
                  <a:gd name="connsiteX5" fmla="*/ 166689 w 273845"/>
                  <a:gd name="connsiteY5" fmla="*/ 3776661 h 3776887"/>
                  <a:gd name="connsiteX6" fmla="*/ 104776 w 273845"/>
                  <a:gd name="connsiteY6" fmla="*/ 3664743 h 3776887"/>
                  <a:gd name="connsiteX7" fmla="*/ 57151 w 273845"/>
                  <a:gd name="connsiteY7" fmla="*/ 3750467 h 3776887"/>
                  <a:gd name="connsiteX8" fmla="*/ 1 w 273845"/>
                  <a:gd name="connsiteY8" fmla="*/ 3609974 h 3776887"/>
                  <a:gd name="connsiteX9" fmla="*/ 0 w 273845"/>
                  <a:gd name="connsiteY9" fmla="*/ 0 h 3776887"/>
                  <a:gd name="connsiteX0" fmla="*/ 0 w 273845"/>
                  <a:gd name="connsiteY0" fmla="*/ 0 h 3776887"/>
                  <a:gd name="connsiteX1" fmla="*/ 272825 w 273845"/>
                  <a:gd name="connsiteY1" fmla="*/ 0 h 3776887"/>
                  <a:gd name="connsiteX2" fmla="*/ 273845 w 273845"/>
                  <a:gd name="connsiteY2" fmla="*/ 3581399 h 3776887"/>
                  <a:gd name="connsiteX3" fmla="*/ 247651 w 273845"/>
                  <a:gd name="connsiteY3" fmla="*/ 3702843 h 3776887"/>
                  <a:gd name="connsiteX4" fmla="*/ 228601 w 273845"/>
                  <a:gd name="connsiteY4" fmla="*/ 3629023 h 3776887"/>
                  <a:gd name="connsiteX5" fmla="*/ 166689 w 273845"/>
                  <a:gd name="connsiteY5" fmla="*/ 3776661 h 3776887"/>
                  <a:gd name="connsiteX6" fmla="*/ 104776 w 273845"/>
                  <a:gd name="connsiteY6" fmla="*/ 3664743 h 3776887"/>
                  <a:gd name="connsiteX7" fmla="*/ 57151 w 273845"/>
                  <a:gd name="connsiteY7" fmla="*/ 3750467 h 3776887"/>
                  <a:gd name="connsiteX8" fmla="*/ 1 w 273845"/>
                  <a:gd name="connsiteY8" fmla="*/ 3609974 h 3776887"/>
                  <a:gd name="connsiteX9" fmla="*/ 0 w 273845"/>
                  <a:gd name="connsiteY9" fmla="*/ 0 h 3776887"/>
                  <a:gd name="connsiteX0" fmla="*/ 0 w 273845"/>
                  <a:gd name="connsiteY0" fmla="*/ 0 h 3776887"/>
                  <a:gd name="connsiteX1" fmla="*/ 272825 w 273845"/>
                  <a:gd name="connsiteY1" fmla="*/ 0 h 3776887"/>
                  <a:gd name="connsiteX2" fmla="*/ 273845 w 273845"/>
                  <a:gd name="connsiteY2" fmla="*/ 3581399 h 3776887"/>
                  <a:gd name="connsiteX3" fmla="*/ 247651 w 273845"/>
                  <a:gd name="connsiteY3" fmla="*/ 3702843 h 3776887"/>
                  <a:gd name="connsiteX4" fmla="*/ 228601 w 273845"/>
                  <a:gd name="connsiteY4" fmla="*/ 3629023 h 3776887"/>
                  <a:gd name="connsiteX5" fmla="*/ 166689 w 273845"/>
                  <a:gd name="connsiteY5" fmla="*/ 3776661 h 3776887"/>
                  <a:gd name="connsiteX6" fmla="*/ 104776 w 273845"/>
                  <a:gd name="connsiteY6" fmla="*/ 3664743 h 3776887"/>
                  <a:gd name="connsiteX7" fmla="*/ 57151 w 273845"/>
                  <a:gd name="connsiteY7" fmla="*/ 3750467 h 3776887"/>
                  <a:gd name="connsiteX8" fmla="*/ 1 w 273845"/>
                  <a:gd name="connsiteY8" fmla="*/ 3609974 h 3776887"/>
                  <a:gd name="connsiteX9" fmla="*/ 0 w 273845"/>
                  <a:gd name="connsiteY9" fmla="*/ 0 h 3776887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7651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7651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94"/>
                  <a:gd name="connsiteY0" fmla="*/ 0 h 3776859"/>
                  <a:gd name="connsiteX1" fmla="*/ 272825 w 273894"/>
                  <a:gd name="connsiteY1" fmla="*/ 0 h 3776859"/>
                  <a:gd name="connsiteX2" fmla="*/ 273845 w 273894"/>
                  <a:gd name="connsiteY2" fmla="*/ 3581399 h 3776859"/>
                  <a:gd name="connsiteX3" fmla="*/ 247651 w 273894"/>
                  <a:gd name="connsiteY3" fmla="*/ 3702843 h 3776859"/>
                  <a:gd name="connsiteX4" fmla="*/ 223839 w 273894"/>
                  <a:gd name="connsiteY4" fmla="*/ 3631404 h 3776859"/>
                  <a:gd name="connsiteX5" fmla="*/ 166689 w 273894"/>
                  <a:gd name="connsiteY5" fmla="*/ 3776661 h 3776859"/>
                  <a:gd name="connsiteX6" fmla="*/ 104776 w 273894"/>
                  <a:gd name="connsiteY6" fmla="*/ 3664743 h 3776859"/>
                  <a:gd name="connsiteX7" fmla="*/ 57151 w 273894"/>
                  <a:gd name="connsiteY7" fmla="*/ 3750467 h 3776859"/>
                  <a:gd name="connsiteX8" fmla="*/ 1 w 273894"/>
                  <a:gd name="connsiteY8" fmla="*/ 3609974 h 3776859"/>
                  <a:gd name="connsiteX9" fmla="*/ 0 w 273894"/>
                  <a:gd name="connsiteY9" fmla="*/ 0 h 3776859"/>
                  <a:gd name="connsiteX0" fmla="*/ 0 w 273894"/>
                  <a:gd name="connsiteY0" fmla="*/ 0 h 3776859"/>
                  <a:gd name="connsiteX1" fmla="*/ 272825 w 273894"/>
                  <a:gd name="connsiteY1" fmla="*/ 0 h 3776859"/>
                  <a:gd name="connsiteX2" fmla="*/ 273845 w 273894"/>
                  <a:gd name="connsiteY2" fmla="*/ 3581399 h 3776859"/>
                  <a:gd name="connsiteX3" fmla="*/ 247651 w 273894"/>
                  <a:gd name="connsiteY3" fmla="*/ 3702843 h 3776859"/>
                  <a:gd name="connsiteX4" fmla="*/ 223839 w 273894"/>
                  <a:gd name="connsiteY4" fmla="*/ 3631404 h 3776859"/>
                  <a:gd name="connsiteX5" fmla="*/ 166689 w 273894"/>
                  <a:gd name="connsiteY5" fmla="*/ 3776661 h 3776859"/>
                  <a:gd name="connsiteX6" fmla="*/ 104776 w 273894"/>
                  <a:gd name="connsiteY6" fmla="*/ 3664743 h 3776859"/>
                  <a:gd name="connsiteX7" fmla="*/ 57151 w 273894"/>
                  <a:gd name="connsiteY7" fmla="*/ 3750467 h 3776859"/>
                  <a:gd name="connsiteX8" fmla="*/ 1 w 273894"/>
                  <a:gd name="connsiteY8" fmla="*/ 3609974 h 3776859"/>
                  <a:gd name="connsiteX9" fmla="*/ 0 w 273894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7651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52414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52414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3845" h="3776859">
                    <a:moveTo>
                      <a:pt x="0" y="0"/>
                    </a:moveTo>
                    <a:lnTo>
                      <a:pt x="272825" y="0"/>
                    </a:lnTo>
                    <a:lnTo>
                      <a:pt x="273845" y="3581399"/>
                    </a:lnTo>
                    <a:cubicBezTo>
                      <a:pt x="269876" y="3659980"/>
                      <a:pt x="258763" y="3688555"/>
                      <a:pt x="245270" y="3702843"/>
                    </a:cubicBezTo>
                    <a:cubicBezTo>
                      <a:pt x="228204" y="3675061"/>
                      <a:pt x="236936" y="3619101"/>
                      <a:pt x="223839" y="3631404"/>
                    </a:cubicBezTo>
                    <a:cubicBezTo>
                      <a:pt x="210742" y="3643707"/>
                      <a:pt x="186533" y="3771105"/>
                      <a:pt x="166689" y="3776661"/>
                    </a:cubicBezTo>
                    <a:cubicBezTo>
                      <a:pt x="146845" y="3782217"/>
                      <a:pt x="123032" y="3669109"/>
                      <a:pt x="104776" y="3664743"/>
                    </a:cubicBezTo>
                    <a:cubicBezTo>
                      <a:pt x="86520" y="3660377"/>
                      <a:pt x="74614" y="3759595"/>
                      <a:pt x="57151" y="3750467"/>
                    </a:cubicBezTo>
                    <a:cubicBezTo>
                      <a:pt x="28576" y="3725068"/>
                      <a:pt x="9527" y="3661568"/>
                      <a:pt x="1" y="3609974"/>
                    </a:cubicBezTo>
                    <a:cubicBezTo>
                      <a:pt x="1" y="2406649"/>
                      <a:pt x="0" y="1203325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83000">
                    <a:schemeClr val="tx2"/>
                  </a:gs>
                  <a:gs pos="82000">
                    <a:schemeClr val="tx2"/>
                  </a:gs>
                  <a:gs pos="34000">
                    <a:schemeClr val="tx2">
                      <a:lumMod val="75000"/>
                    </a:schemeClr>
                  </a:gs>
                  <a:gs pos="0">
                    <a:schemeClr val="tx2"/>
                  </a:gs>
                  <a:gs pos="38000">
                    <a:schemeClr val="tx2"/>
                  </a:gs>
                  <a:gs pos="100000">
                    <a:schemeClr val="tx2"/>
                  </a:gs>
                </a:gsLst>
                <a:lin ang="0" scaled="1"/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2" name="Rectangle 23"/>
              <p:cNvSpPr/>
              <p:nvPr/>
            </p:nvSpPr>
            <p:spPr>
              <a:xfrm>
                <a:off x="1374774" y="1417118"/>
                <a:ext cx="272825" cy="59055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27000">
                    <a:srgbClr val="F2F2F2">
                      <a:lumMod val="0"/>
                      <a:lumOff val="100000"/>
                    </a:srgb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1"/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3" name="Rectangle 24"/>
              <p:cNvSpPr/>
              <p:nvPr/>
            </p:nvSpPr>
            <p:spPr>
              <a:xfrm>
                <a:off x="1404710" y="1213680"/>
                <a:ext cx="212954" cy="203438"/>
              </a:xfrm>
              <a:prstGeom prst="rect">
                <a:avLst/>
              </a:prstGeom>
              <a:solidFill>
                <a:schemeClr val="tx2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4" name="Freeform 25"/>
              <p:cNvSpPr/>
              <p:nvPr/>
            </p:nvSpPr>
            <p:spPr>
              <a:xfrm rot="5400000">
                <a:off x="1396885" y="6250198"/>
                <a:ext cx="228600" cy="73152"/>
              </a:xfrm>
              <a:custGeom>
                <a:avLst/>
                <a:gdLst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544" h="70612">
                    <a:moveTo>
                      <a:pt x="0" y="35306"/>
                    </a:moveTo>
                    <a:cubicBezTo>
                      <a:pt x="1521" y="15316"/>
                      <a:pt x="12805" y="4576"/>
                      <a:pt x="27685" y="0"/>
                    </a:cubicBezTo>
                    <a:lnTo>
                      <a:pt x="226544" y="35306"/>
                    </a:lnTo>
                    <a:lnTo>
                      <a:pt x="27685" y="70612"/>
                    </a:lnTo>
                    <a:cubicBezTo>
                      <a:pt x="11264" y="65009"/>
                      <a:pt x="1007" y="52726"/>
                      <a:pt x="0" y="35306"/>
                    </a:cubicBezTo>
                    <a:close/>
                  </a:path>
                </a:pathLst>
              </a:custGeom>
              <a:solidFill>
                <a:srgbClr val="4C504C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cxnSp>
            <p:nvCxnSpPr>
              <p:cNvPr id="125" name="Straight Connector 26"/>
              <p:cNvCxnSpPr/>
              <p:nvPr/>
            </p:nvCxnSpPr>
            <p:spPr>
              <a:xfrm>
                <a:off x="1374774" y="1486648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27"/>
              <p:cNvCxnSpPr/>
              <p:nvPr/>
            </p:nvCxnSpPr>
            <p:spPr>
              <a:xfrm>
                <a:off x="1374774" y="1562425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28"/>
              <p:cNvCxnSpPr/>
              <p:nvPr/>
            </p:nvCxnSpPr>
            <p:spPr>
              <a:xfrm>
                <a:off x="1374774" y="1638202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29"/>
              <p:cNvCxnSpPr/>
              <p:nvPr/>
            </p:nvCxnSpPr>
            <p:spPr>
              <a:xfrm>
                <a:off x="1374774" y="1713979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30"/>
              <p:cNvCxnSpPr/>
              <p:nvPr/>
            </p:nvCxnSpPr>
            <p:spPr>
              <a:xfrm>
                <a:off x="1374774" y="1789756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31"/>
              <p:cNvCxnSpPr/>
              <p:nvPr/>
            </p:nvCxnSpPr>
            <p:spPr>
              <a:xfrm>
                <a:off x="1374774" y="1865533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32"/>
              <p:cNvCxnSpPr/>
              <p:nvPr/>
            </p:nvCxnSpPr>
            <p:spPr>
              <a:xfrm>
                <a:off x="1374774" y="1941308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Trapezoid 5"/>
            <p:cNvSpPr/>
            <p:nvPr/>
          </p:nvSpPr>
          <p:spPr>
            <a:xfrm rot="16200000">
              <a:off x="1594832" y="5341831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2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3" name="Trapezoid 6"/>
            <p:cNvSpPr/>
            <p:nvPr/>
          </p:nvSpPr>
          <p:spPr>
            <a:xfrm rot="16200000">
              <a:off x="1594832" y="4439533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5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8" name="Trapezoid 7"/>
            <p:cNvSpPr/>
            <p:nvPr/>
          </p:nvSpPr>
          <p:spPr>
            <a:xfrm rot="16200000">
              <a:off x="1594832" y="3537234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4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9" name="Trapezoid 8"/>
            <p:cNvSpPr/>
            <p:nvPr/>
          </p:nvSpPr>
          <p:spPr>
            <a:xfrm rot="16200000">
              <a:off x="1594832" y="2634935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3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8" name="Pentagon 9"/>
            <p:cNvSpPr/>
            <p:nvPr/>
          </p:nvSpPr>
          <p:spPr>
            <a:xfrm>
              <a:off x="1912729" y="2359899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chemeClr val="accent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1" name="Pentagon 12"/>
            <p:cNvSpPr/>
            <p:nvPr/>
          </p:nvSpPr>
          <p:spPr>
            <a:xfrm>
              <a:off x="1966250" y="4180284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chemeClr val="accent4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2" name="Rectangle 33"/>
            <p:cNvSpPr/>
            <p:nvPr/>
          </p:nvSpPr>
          <p:spPr>
            <a:xfrm>
              <a:off x="2679704" y="2509740"/>
              <a:ext cx="2330568" cy="3511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40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lterator</a:t>
              </a:r>
              <a:r>
                <a:rPr lang="en-GB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3" name="TextBox 38"/>
            <p:cNvSpPr txBox="1"/>
            <p:nvPr/>
          </p:nvSpPr>
          <p:spPr>
            <a:xfrm>
              <a:off x="1944843" y="2478964"/>
              <a:ext cx="303613" cy="34960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1</a:t>
              </a:r>
            </a:p>
          </p:txBody>
        </p:sp>
        <p:sp>
          <p:nvSpPr>
            <p:cNvPr id="114" name="TextBox 191"/>
            <p:cNvSpPr txBox="1"/>
            <p:nvPr/>
          </p:nvSpPr>
          <p:spPr>
            <a:xfrm>
              <a:off x="1997924" y="3381429"/>
              <a:ext cx="197451" cy="37502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5" name="TextBox 192"/>
            <p:cNvSpPr txBox="1"/>
            <p:nvPr/>
          </p:nvSpPr>
          <p:spPr>
            <a:xfrm>
              <a:off x="1966250" y="4328973"/>
              <a:ext cx="303613" cy="37502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2</a:t>
              </a:r>
              <a:endParaRPr lang="en-US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9" name="Rectangle 40"/>
            <p:cNvSpPr/>
            <p:nvPr/>
          </p:nvSpPr>
          <p:spPr>
            <a:xfrm>
              <a:off x="2708945" y="4304190"/>
              <a:ext cx="2330568" cy="3511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Factory</a:t>
              </a:r>
              <a:r>
                <a:rPr lang="en-GB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588703" y="5652097"/>
            <a:ext cx="42709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accent4"/>
                </a:solidFill>
                <a:sym typeface="+mn-ea"/>
              </a:rPr>
              <a:t>1.Design Patterns used:</a:t>
            </a:r>
          </a:p>
        </p:txBody>
      </p:sp>
      <p:sp>
        <p:nvSpPr>
          <p:cNvPr id="12" name="矩形 11"/>
          <p:cNvSpPr/>
          <p:nvPr/>
        </p:nvSpPr>
        <p:spPr>
          <a:xfrm>
            <a:off x="6789415" y="958951"/>
            <a:ext cx="49346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accent4"/>
                </a:solidFill>
                <a:sym typeface="+mn-ea"/>
              </a:rPr>
              <a:t>2.Design Patterns not used:</a:t>
            </a:r>
          </a:p>
        </p:txBody>
      </p:sp>
      <p:sp>
        <p:nvSpPr>
          <p:cNvPr id="146" name="TextBox 8"/>
          <p:cNvSpPr txBox="1"/>
          <p:nvPr/>
        </p:nvSpPr>
        <p:spPr>
          <a:xfrm>
            <a:off x="824035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CSC207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PROJECT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54" name="组合 100"/>
          <p:cNvGrpSpPr/>
          <p:nvPr/>
        </p:nvGrpSpPr>
        <p:grpSpPr>
          <a:xfrm>
            <a:off x="2642002" y="4151868"/>
            <a:ext cx="3069033" cy="1601181"/>
            <a:chOff x="3359712" y="2561263"/>
            <a:chExt cx="3069033" cy="1601181"/>
          </a:xfrm>
        </p:grpSpPr>
        <p:sp>
          <p:nvSpPr>
            <p:cNvPr id="55" name="Freeform 3729"/>
            <p:cNvSpPr>
              <a:spLocks/>
            </p:cNvSpPr>
            <p:nvPr/>
          </p:nvSpPr>
          <p:spPr bwMode="auto">
            <a:xfrm>
              <a:off x="3359712" y="2593967"/>
              <a:ext cx="3069033" cy="1568477"/>
            </a:xfrm>
            <a:custGeom>
              <a:avLst/>
              <a:gdLst>
                <a:gd name="T0" fmla="*/ 1031 w 1031"/>
                <a:gd name="T1" fmla="*/ 181 h 527"/>
                <a:gd name="T2" fmla="*/ 938 w 1031"/>
                <a:gd name="T3" fmla="*/ 88 h 527"/>
                <a:gd name="T4" fmla="*/ 274 w 1031"/>
                <a:gd name="T5" fmla="*/ 88 h 527"/>
                <a:gd name="T6" fmla="*/ 274 w 1031"/>
                <a:gd name="T7" fmla="*/ 30 h 527"/>
                <a:gd name="T8" fmla="*/ 243 w 1031"/>
                <a:gd name="T9" fmla="*/ 16 h 527"/>
                <a:gd name="T10" fmla="*/ 17 w 1031"/>
                <a:gd name="T11" fmla="*/ 221 h 527"/>
                <a:gd name="T12" fmla="*/ 17 w 1031"/>
                <a:gd name="T13" fmla="*/ 277 h 527"/>
                <a:gd name="T14" fmla="*/ 243 w 1031"/>
                <a:gd name="T15" fmla="*/ 482 h 527"/>
                <a:gd name="T16" fmla="*/ 274 w 1031"/>
                <a:gd name="T17" fmla="*/ 468 h 527"/>
                <a:gd name="T18" fmla="*/ 274 w 1031"/>
                <a:gd name="T19" fmla="*/ 416 h 527"/>
                <a:gd name="T20" fmla="*/ 874 w 1031"/>
                <a:gd name="T21" fmla="*/ 416 h 527"/>
                <a:gd name="T22" fmla="*/ 912 w 1031"/>
                <a:gd name="T23" fmla="*/ 416 h 527"/>
                <a:gd name="T24" fmla="*/ 1031 w 1031"/>
                <a:gd name="T25" fmla="*/ 527 h 527"/>
                <a:gd name="T26" fmla="*/ 1031 w 1031"/>
                <a:gd name="T27" fmla="*/ 332 h 527"/>
                <a:gd name="T28" fmla="*/ 1031 w 1031"/>
                <a:gd name="T29" fmla="*/ 332 h 527"/>
                <a:gd name="T30" fmla="*/ 1031 w 1031"/>
                <a:gd name="T31" fmla="*/ 323 h 527"/>
                <a:gd name="T32" fmla="*/ 1031 w 1031"/>
                <a:gd name="T33" fmla="*/ 181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1" h="527">
                  <a:moveTo>
                    <a:pt x="1031" y="181"/>
                  </a:moveTo>
                  <a:cubicBezTo>
                    <a:pt x="1031" y="130"/>
                    <a:pt x="990" y="88"/>
                    <a:pt x="938" y="88"/>
                  </a:cubicBezTo>
                  <a:cubicBezTo>
                    <a:pt x="274" y="88"/>
                    <a:pt x="274" y="88"/>
                    <a:pt x="274" y="88"/>
                  </a:cubicBezTo>
                  <a:cubicBezTo>
                    <a:pt x="274" y="30"/>
                    <a:pt x="274" y="30"/>
                    <a:pt x="274" y="30"/>
                  </a:cubicBezTo>
                  <a:cubicBezTo>
                    <a:pt x="274" y="7"/>
                    <a:pt x="260" y="0"/>
                    <a:pt x="243" y="16"/>
                  </a:cubicBezTo>
                  <a:cubicBezTo>
                    <a:pt x="17" y="221"/>
                    <a:pt x="17" y="221"/>
                    <a:pt x="17" y="221"/>
                  </a:cubicBezTo>
                  <a:cubicBezTo>
                    <a:pt x="0" y="236"/>
                    <a:pt x="0" y="261"/>
                    <a:pt x="17" y="277"/>
                  </a:cubicBezTo>
                  <a:cubicBezTo>
                    <a:pt x="243" y="482"/>
                    <a:pt x="243" y="482"/>
                    <a:pt x="243" y="482"/>
                  </a:cubicBezTo>
                  <a:cubicBezTo>
                    <a:pt x="260" y="497"/>
                    <a:pt x="274" y="491"/>
                    <a:pt x="274" y="468"/>
                  </a:cubicBezTo>
                  <a:cubicBezTo>
                    <a:pt x="274" y="416"/>
                    <a:pt x="274" y="416"/>
                    <a:pt x="274" y="416"/>
                  </a:cubicBezTo>
                  <a:cubicBezTo>
                    <a:pt x="874" y="416"/>
                    <a:pt x="874" y="416"/>
                    <a:pt x="874" y="416"/>
                  </a:cubicBezTo>
                  <a:cubicBezTo>
                    <a:pt x="912" y="416"/>
                    <a:pt x="912" y="416"/>
                    <a:pt x="912" y="416"/>
                  </a:cubicBezTo>
                  <a:cubicBezTo>
                    <a:pt x="975" y="416"/>
                    <a:pt x="1027" y="465"/>
                    <a:pt x="1031" y="527"/>
                  </a:cubicBezTo>
                  <a:cubicBezTo>
                    <a:pt x="1031" y="332"/>
                    <a:pt x="1031" y="332"/>
                    <a:pt x="1031" y="332"/>
                  </a:cubicBezTo>
                  <a:cubicBezTo>
                    <a:pt x="1031" y="332"/>
                    <a:pt x="1031" y="332"/>
                    <a:pt x="1031" y="332"/>
                  </a:cubicBezTo>
                  <a:cubicBezTo>
                    <a:pt x="1031" y="329"/>
                    <a:pt x="1031" y="326"/>
                    <a:pt x="1031" y="323"/>
                  </a:cubicBezTo>
                  <a:lnTo>
                    <a:pt x="1031" y="18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6" name="Freeform 3730"/>
            <p:cNvSpPr>
              <a:spLocks/>
            </p:cNvSpPr>
            <p:nvPr/>
          </p:nvSpPr>
          <p:spPr bwMode="auto">
            <a:xfrm>
              <a:off x="3359712" y="2561263"/>
              <a:ext cx="3069033" cy="1565963"/>
            </a:xfrm>
            <a:custGeom>
              <a:avLst/>
              <a:gdLst>
                <a:gd name="T0" fmla="*/ 1031 w 1031"/>
                <a:gd name="T1" fmla="*/ 180 h 526"/>
                <a:gd name="T2" fmla="*/ 938 w 1031"/>
                <a:gd name="T3" fmla="*/ 87 h 526"/>
                <a:gd name="T4" fmla="*/ 274 w 1031"/>
                <a:gd name="T5" fmla="*/ 87 h 526"/>
                <a:gd name="T6" fmla="*/ 274 w 1031"/>
                <a:gd name="T7" fmla="*/ 29 h 526"/>
                <a:gd name="T8" fmla="*/ 243 w 1031"/>
                <a:gd name="T9" fmla="*/ 15 h 526"/>
                <a:gd name="T10" fmla="*/ 17 w 1031"/>
                <a:gd name="T11" fmla="*/ 220 h 526"/>
                <a:gd name="T12" fmla="*/ 17 w 1031"/>
                <a:gd name="T13" fmla="*/ 276 h 526"/>
                <a:gd name="T14" fmla="*/ 243 w 1031"/>
                <a:gd name="T15" fmla="*/ 481 h 526"/>
                <a:gd name="T16" fmla="*/ 274 w 1031"/>
                <a:gd name="T17" fmla="*/ 467 h 526"/>
                <a:gd name="T18" fmla="*/ 274 w 1031"/>
                <a:gd name="T19" fmla="*/ 415 h 526"/>
                <a:gd name="T20" fmla="*/ 874 w 1031"/>
                <a:gd name="T21" fmla="*/ 415 h 526"/>
                <a:gd name="T22" fmla="*/ 912 w 1031"/>
                <a:gd name="T23" fmla="*/ 415 h 526"/>
                <a:gd name="T24" fmla="*/ 1031 w 1031"/>
                <a:gd name="T25" fmla="*/ 526 h 526"/>
                <a:gd name="T26" fmla="*/ 1031 w 1031"/>
                <a:gd name="T27" fmla="*/ 331 h 526"/>
                <a:gd name="T28" fmla="*/ 1031 w 1031"/>
                <a:gd name="T29" fmla="*/ 331 h 526"/>
                <a:gd name="T30" fmla="*/ 1031 w 1031"/>
                <a:gd name="T31" fmla="*/ 322 h 526"/>
                <a:gd name="T32" fmla="*/ 1031 w 1031"/>
                <a:gd name="T33" fmla="*/ 18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1" h="526">
                  <a:moveTo>
                    <a:pt x="1031" y="180"/>
                  </a:moveTo>
                  <a:cubicBezTo>
                    <a:pt x="1031" y="129"/>
                    <a:pt x="990" y="87"/>
                    <a:pt x="938" y="87"/>
                  </a:cubicBezTo>
                  <a:cubicBezTo>
                    <a:pt x="274" y="87"/>
                    <a:pt x="274" y="87"/>
                    <a:pt x="274" y="87"/>
                  </a:cubicBezTo>
                  <a:cubicBezTo>
                    <a:pt x="274" y="29"/>
                    <a:pt x="274" y="29"/>
                    <a:pt x="274" y="29"/>
                  </a:cubicBezTo>
                  <a:cubicBezTo>
                    <a:pt x="274" y="6"/>
                    <a:pt x="260" y="0"/>
                    <a:pt x="243" y="15"/>
                  </a:cubicBezTo>
                  <a:cubicBezTo>
                    <a:pt x="17" y="220"/>
                    <a:pt x="17" y="220"/>
                    <a:pt x="17" y="220"/>
                  </a:cubicBezTo>
                  <a:cubicBezTo>
                    <a:pt x="0" y="235"/>
                    <a:pt x="0" y="261"/>
                    <a:pt x="17" y="276"/>
                  </a:cubicBezTo>
                  <a:cubicBezTo>
                    <a:pt x="243" y="481"/>
                    <a:pt x="243" y="481"/>
                    <a:pt x="243" y="481"/>
                  </a:cubicBezTo>
                  <a:cubicBezTo>
                    <a:pt x="260" y="496"/>
                    <a:pt x="274" y="490"/>
                    <a:pt x="274" y="467"/>
                  </a:cubicBezTo>
                  <a:cubicBezTo>
                    <a:pt x="274" y="415"/>
                    <a:pt x="274" y="415"/>
                    <a:pt x="274" y="415"/>
                  </a:cubicBezTo>
                  <a:cubicBezTo>
                    <a:pt x="874" y="415"/>
                    <a:pt x="874" y="415"/>
                    <a:pt x="874" y="415"/>
                  </a:cubicBezTo>
                  <a:cubicBezTo>
                    <a:pt x="912" y="415"/>
                    <a:pt x="912" y="415"/>
                    <a:pt x="912" y="415"/>
                  </a:cubicBezTo>
                  <a:cubicBezTo>
                    <a:pt x="975" y="415"/>
                    <a:pt x="1027" y="464"/>
                    <a:pt x="1031" y="526"/>
                  </a:cubicBezTo>
                  <a:cubicBezTo>
                    <a:pt x="1031" y="331"/>
                    <a:pt x="1031" y="331"/>
                    <a:pt x="1031" y="331"/>
                  </a:cubicBezTo>
                  <a:cubicBezTo>
                    <a:pt x="1031" y="331"/>
                    <a:pt x="1031" y="331"/>
                    <a:pt x="1031" y="331"/>
                  </a:cubicBezTo>
                  <a:cubicBezTo>
                    <a:pt x="1031" y="328"/>
                    <a:pt x="1031" y="325"/>
                    <a:pt x="1031" y="322"/>
                  </a:cubicBezTo>
                  <a:lnTo>
                    <a:pt x="1031" y="1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3688905" y="4749325"/>
            <a:ext cx="1906291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Dependency Injection</a:t>
            </a:r>
            <a:endParaRPr lang="en-GB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10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82" grpId="0"/>
      <p:bldP spid="12" grpId="0"/>
      <p:bldP spid="6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2684959" y="1600101"/>
            <a:ext cx="3341438" cy="39489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78" name="直接连接符 77"/>
          <p:cNvCxnSpPr/>
          <p:nvPr/>
        </p:nvCxnSpPr>
        <p:spPr>
          <a:xfrm>
            <a:off x="3247158" y="5006216"/>
            <a:ext cx="22170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3"/>
          <p:cNvSpPr txBox="1">
            <a:spLocks/>
          </p:cNvSpPr>
          <p:nvPr/>
        </p:nvSpPr>
        <p:spPr>
          <a:xfrm>
            <a:off x="3130692" y="4221373"/>
            <a:ext cx="2449974" cy="51937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375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PART</a:t>
            </a:r>
            <a:endParaRPr lang="en-US" sz="3375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TextBox 48"/>
          <p:cNvSpPr txBox="1"/>
          <p:nvPr/>
        </p:nvSpPr>
        <p:spPr>
          <a:xfrm>
            <a:off x="6933431" y="3040261"/>
            <a:ext cx="432048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48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Extra feature</a:t>
            </a:r>
            <a:endParaRPr lang="en-GB" altLang="zh-CN" sz="48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3263056" y="2011757"/>
            <a:ext cx="2185244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800" cap="all" spc="3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04</a:t>
            </a:r>
            <a:endParaRPr lang="zh-CN" altLang="en-US" sz="13800" cap="all" spc="3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640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5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35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/>
      <p:bldP spid="11" grpId="0"/>
      <p:bldP spid="11" grpId="1"/>
      <p:bldP spid="12" grpId="0"/>
      <p:bldP spid="1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1"/>
          <p:cNvSpPr txBox="1"/>
          <p:nvPr/>
        </p:nvSpPr>
        <p:spPr>
          <a:xfrm>
            <a:off x="668735" y="1233687"/>
            <a:ext cx="1992747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indent="0"/>
            <a:r>
              <a:rPr lang="en-US" sz="4800" dirty="0" smtClean="0">
                <a:solidFill>
                  <a:schemeClr val="accent4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  <a:sym typeface="+mn-ea"/>
              </a:rPr>
              <a:t>Filter</a:t>
            </a:r>
            <a:r>
              <a:rPr lang="en-US" sz="4800" dirty="0">
                <a:solidFill>
                  <a:schemeClr val="accent4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  <a:sym typeface="+mn-ea"/>
              </a:rPr>
              <a:t>s</a:t>
            </a:r>
            <a:endParaRPr lang="en-US" sz="4800" dirty="0" smtClean="0">
              <a:solidFill>
                <a:schemeClr val="accent4"/>
              </a:solidFill>
              <a:latin typeface="Abadi MT Condensed Extra Bold" charset="0"/>
              <a:ea typeface="Abadi MT Condensed Extra Bold" charset="0"/>
              <a:cs typeface="Abadi MT Condensed Extra Bold" charset="0"/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991" y="1233687"/>
            <a:ext cx="8622307" cy="55708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4035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CSC207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PROJECT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heme/theme1.xml><?xml version="1.0" encoding="utf-8"?>
<a:theme xmlns:a="http://schemas.openxmlformats.org/drawingml/2006/main" name="自定义设计方案">
  <a:themeElements>
    <a:clrScheme name="自定义 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33F50"/>
      </a:accent1>
      <a:accent2>
        <a:srgbClr val="CA8F45"/>
      </a:accent2>
      <a:accent3>
        <a:srgbClr val="333F50"/>
      </a:accent3>
      <a:accent4>
        <a:srgbClr val="CA8F45"/>
      </a:accent4>
      <a:accent5>
        <a:srgbClr val="333F50"/>
      </a:accent5>
      <a:accent6>
        <a:srgbClr val="CA8F45"/>
      </a:accent6>
      <a:hlink>
        <a:srgbClr val="333F50"/>
      </a:hlink>
      <a:folHlink>
        <a:srgbClr val="CA8F45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Macintosh PowerPoint</Application>
  <PresentationFormat>Custom</PresentationFormat>
  <Paragraphs>67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Abadi MT Condensed Extra Bold</vt:lpstr>
      <vt:lpstr>Calibri</vt:lpstr>
      <vt:lpstr>Calibri Light</vt:lpstr>
      <vt:lpstr>Impact</vt:lpstr>
      <vt:lpstr>Times New Roman</vt:lpstr>
      <vt:lpstr>宋体</vt:lpstr>
      <vt:lpstr>微软雅黑</vt:lpstr>
      <vt:lpstr>Arial</vt:lpstr>
      <vt:lpstr>自定义设计方案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bt266</dc:title>
  <dc:creator/>
  <cp:lastModifiedBy>Administrator</cp:lastModifiedBy>
  <cp:revision>28</cp:revision>
  <dcterms:created xsi:type="dcterms:W3CDTF">2016-12-12T17:32:00Z</dcterms:created>
  <dcterms:modified xsi:type="dcterms:W3CDTF">2017-12-06T14:52:30Z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