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67" r:id="rId14"/>
    <p:sldId id="268" r:id="rId15"/>
    <p:sldId id="269" r:id="rId16"/>
    <p:sldId id="270" r:id="rId17"/>
    <p:sldId id="271" r:id="rId18"/>
    <p:sldId id="293" r:id="rId19"/>
    <p:sldId id="272" r:id="rId20"/>
    <p:sldId id="273" r:id="rId21"/>
    <p:sldId id="295" r:id="rId22"/>
    <p:sldId id="274" r:id="rId23"/>
    <p:sldId id="294" r:id="rId24"/>
    <p:sldId id="27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CAF6DE-5EC0-464E-9B3B-539ED953FFF0}">
  <a:tblStyle styleId="{E3CAF6DE-5EC0-464E-9B3B-539ED953FF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2911"/>
  </p:normalViewPr>
  <p:slideViewPr>
    <p:cSldViewPr>
      <p:cViewPr>
        <p:scale>
          <a:sx n="130" d="100"/>
          <a:sy n="130" d="100"/>
        </p:scale>
        <p:origin x="140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072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82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16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60647"/>
            <a:ext cx="8229600" cy="6120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CSC369 Tutorial 1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Some review material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Arithmetic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are just values, so you can manipulate them.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an array, this is true: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x[5] == *(x + 5)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key? Constants added to pointers are “scaled” by the size of the type. Adding 5 to an (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*) adds 5 *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Structs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 are one “aggregate” structure in C.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struct can contain multiple variables in a single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 have a syntactic quirk: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have a struct variable, use “.”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mystruct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s= ...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s.myfield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6;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have a struct pointer, use “-&gt;”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mystruct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s_ptr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...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s_ptr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myfield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6;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(*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s_ptr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myfield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8FD-B346-C949-91F2-57BB6D3C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E3A-6EFA-6143-8D20-411D766C4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9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Allocating Memory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 allocates memory from the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allocates by byte, so it requires a size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Its return value must be typecast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heap_ptr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(int *)malloc(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 * 4);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to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“free”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you “malloc”!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use “kernel” versions of the calls if you’re working inside the kernel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malloc,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kmalloc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free,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kfree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Allocation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allocation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isn’t always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necessary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might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cause a memory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leak (if not careful…)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713164" y="2876322"/>
            <a:ext cx="235961" cy="261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007" y="1600200"/>
            <a:ext cx="34861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versus Heap trade-off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88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allocation is “easy,” but stack sizes are limited.  (1-4MB for a “regular” system, and only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4KB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kernel thread running on sys161)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means any array or struct with more than a handful of elements should be heap allocated.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return a pointer to a stack-allocated variable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11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allocation is “harder,” but gets around these limitations.  Why is it harder?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remember to free any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malloc’d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mem.!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free a memory location more than once!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Leak Memory!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free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memory you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allocate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shows an error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776" y="1981200"/>
            <a:ext cx="32766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932039" y="3634137"/>
            <a:ext cx="1987760" cy="1549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first-&gt;other == NULL ) {</a:t>
            </a:r>
          </a:p>
        </p:txBody>
      </p:sp>
      <p:sp>
        <p:nvSpPr>
          <p:cNvPr id="182" name="Shape 182"/>
          <p:cNvSpPr/>
          <p:nvPr/>
        </p:nvSpPr>
        <p:spPr>
          <a:xfrm>
            <a:off x="4427983" y="4725144"/>
            <a:ext cx="1008112" cy="2160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t="70732"/>
          <a:stretch/>
        </p:blipFill>
        <p:spPr>
          <a:xfrm>
            <a:off x="4692512" y="3817501"/>
            <a:ext cx="3276600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 Quirks to Remember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127225"/>
            <a:ext cx="8229600" cy="51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 variables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have undetermined value (and C won’t complain)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bounds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exceptions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don’t exist!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Instead, functions return, e.g., “-1” or “0”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can be corrupted without the program crashing: check your bounds!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assert() to check invariants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not error conditions that are actually possible!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212C-7C2A-D547-A159-69A404BA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AB01-7DC9-984D-AD1B-5FADC5B4C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corrupt.c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Error Messages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has accessed a location in memory that is not in a segment you own.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an infinite loop: overran an array?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Forgot to initialize a pointer and dereferenced it?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two pointers that shouldn’t be?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segfaults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sporadic, since you have to step outside the (rather large) segment to get one.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Error: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is not properly aligned.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casting?  Bad pointer arithmetic?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0C4-604E-6444-B8ED-82D6B63E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Tutorials Going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059A-ADD2-064F-A8F3-8F3748350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SS 2125 and SS 2105</a:t>
            </a:r>
          </a:p>
          <a:p>
            <a:endParaRPr lang="en-US" dirty="0"/>
          </a:p>
          <a:p>
            <a:r>
              <a:rPr lang="en-US" dirty="0"/>
              <a:t>Please consider them as they are smaller rooms</a:t>
            </a:r>
          </a:p>
        </p:txBody>
      </p:sp>
    </p:spTree>
    <p:extLst>
      <p:ext uri="{BB962C8B-B14F-4D97-AF65-F5344CB8AC3E}">
        <p14:creationId xmlns:p14="http://schemas.microsoft.com/office/powerpoint/2010/main" val="149314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Tips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whenever possible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mystruct myarray[10][10];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is better than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mystruct **myarray;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all functions ahead of time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test-oriented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strategy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first and frequently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4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bit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EBDA-8742-054A-B487-0880FAFE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bit manipulation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we need to alter bits in a byte or word of memory directly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32-bit int is a very compact way to represent 32 different boolean values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provides bitwise boolean operators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“&amp;” : AND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“|” : 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“~” : NOT (complement)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“^” : XOR (exclusive OR)</a:t>
            </a:r>
          </a:p>
        </p:txBody>
      </p:sp>
    </p:spTree>
    <p:extLst>
      <p:ext uri="{BB962C8B-B14F-4D97-AF65-F5344CB8AC3E}">
        <p14:creationId xmlns:p14="http://schemas.microsoft.com/office/powerpoint/2010/main" val="247245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ops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457200" y="1600200"/>
          <a:ext cx="8229600" cy="3886225"/>
        </p:xfrm>
        <a:graphic>
          <a:graphicData uri="http://schemas.openxmlformats.org/drawingml/2006/table">
            <a:tbl>
              <a:tblPr firstRow="1" bandRow="1">
                <a:noFill/>
                <a:tableStyleId>{E3CAF6DE-5EC0-464E-9B3B-539ED953FFF0}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a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0110 1001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b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0101 0101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~a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~b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a &amp; b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a | b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/>
                        <a:t>a ^ b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Shifting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&lt;&lt; k : shift the bits of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bits to the left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dropping the k most significant bits and filling the rightmost (least significant) k bits with 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6 &lt;&lt; 1 = 12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00000000 00000000 00000000 00000110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After: 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00000000 00000000 00000000 00001100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multiplying by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2^k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Shifting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Shifting is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circular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 3,758,096,384 &lt;&lt; 1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11100000 00000000 00000000 00000000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:     11000000 00000000 00000000 00000000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k is &gt;= size of object? (e.g., for int’s, on 32-bit machine, k &gt;= 32)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UNDEFINED! Don’t assume the result will be 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Shifting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537210" y="1302703"/>
            <a:ext cx="8503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&gt;&gt; k    right shift, logical or arithmetic</a:t>
            </a:r>
          </a:p>
          <a:p>
            <a:pPr marL="742950" marR="0" lvl="2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 right shift  - fill left end with k 0’s  (unsigned types)</a:t>
            </a:r>
          </a:p>
          <a:p>
            <a:pPr marL="742950" marR="0" lvl="2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right shift (care about signed bit) - fill left end with k copies of the most significant bit  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does not define when arithmetic shifts are used! Typically used for signed data, but not portable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-2,147,483,552 &gt;&gt; 4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Before: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0000000 00000000 00000000 01100000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1000 00000000 00000000 00000110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Logical:   00001000 00000000 00000000 00000110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Masks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mask is a bit pattern that indicates a set of bits in a word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0xFF would represent the least significant byte of a word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mask of all 1’s, the best way is ~0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n-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 of </a:t>
            </a:r>
            <a:r>
              <a:rPr lang="en-US" dirty="0"/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succeed in this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79512" y="1196752"/>
            <a:ext cx="8507288" cy="49294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up to lectures </a:t>
            </a:r>
            <a:r>
              <a:rPr lang="en-US" sz="296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tutorials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material to cover than lecture time available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assignments evenly and collaborate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“Fill your partners in” and make sure you all understand </a:t>
            </a:r>
            <a:r>
              <a:rPr lang="en-US" sz="259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warnings!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penalties on assignments.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Git/SVN</a:t>
            </a:r>
            <a:endParaRPr lang="en-US" sz="25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all necessary files are added, and to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commit+push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n-th bit of </a:t>
            </a:r>
            <a:r>
              <a:rPr lang="en-US"/>
              <a:t>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|= 1 &lt;&lt; 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L.s.byte unchanged, toggle all other bits of y: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n-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 of </a:t>
            </a:r>
            <a:r>
              <a:rPr lang="en-US" dirty="0"/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|= 1 &lt;&lt; n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 err="1"/>
              <a:t>L.s.byte</a:t>
            </a:r>
            <a:r>
              <a:rPr lang="en-US" dirty="0"/>
              <a:t> unchanged, toggle all other bits of y: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^= 0xffffff00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of x, all other bits set to 1: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 of the l.s.b. of x, all other bytes unchanged: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but l.s.b. of x, with l.s.b. set to 0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of x, all other bits set to 1: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</a:t>
            </a:r>
            <a:r>
              <a:rPr lang="en-US" sz="2220"/>
              <a:t>x | 0xFFFFFF00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 of the l.s.b. of x, all other bytes unchanged: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but l.s.b. of x, with l.s.b. set to 0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of x, all other bits set to 1:</a:t>
            </a:r>
          </a:p>
          <a:p>
            <a:pPr lvl="2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/>
              <a:t>int y = x | 0xFFFFFF00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 of the l.s.b. of x, all other bytes unchanged: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</a:t>
            </a:r>
            <a:r>
              <a:rPr lang="en-US" sz="2220"/>
              <a:t>x ^ 0xFF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but l.s.b. of x, with l.s.b. set to 0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_________________________________________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bit masks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integer x, write C expressions for: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of x, all other bits set to 1:</a:t>
            </a:r>
          </a:p>
          <a:p>
            <a:pPr lvl="2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dirty="0" err="1"/>
              <a:t>int</a:t>
            </a:r>
            <a:r>
              <a:rPr lang="en-US" sz="2220" dirty="0"/>
              <a:t> y = x | 0xFFFFFF00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Complement/toggle of the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l.s.byte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x, all other bytes unchanged: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x ^ 0xFF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but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l.s.b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x, with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l.s</a:t>
            </a:r>
            <a:r>
              <a:rPr lang="en-US" sz="259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byte.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to 0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x &amp; 0xFFFFFF00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groups (max 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succeed in this course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assignments carefully ; lots of corner cases &amp; design decisions to make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documentation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modular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this part of your initial design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tools available to you &amp; be proactive in learning them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industry as well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decisions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just add line-by-line descriptions of your code</a:t>
            </a:r>
          </a:p>
          <a:p>
            <a:pPr lvl="1" indent="-342900">
              <a:lnSpc>
                <a:spcPct val="90000"/>
              </a:lnSpc>
              <a:spcBef>
                <a:spcPts val="518"/>
              </a:spcBef>
              <a:buSzPct val="99615"/>
              <a:buFont typeface="Arial"/>
              <a:buChar char="•"/>
            </a:pPr>
            <a:r>
              <a:rPr lang="en-US" sz="21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design (how/why); don’t regurgitate the code we already can see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96242" y="222567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variable has a memory address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accessed with “address of” operator : &amp;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are variables that store memory addresses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 = 42;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x_ptr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&amp;x;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heap_ptr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(int *)malloc(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(int));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a pointer refers to can be accessed with *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“dereferencing”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*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x_ptr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is the “0” value for addresses.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good idea to initialize pointers to NULL.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fields of structures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pointers for NULL before dereferencing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easier to catch bugs!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often used as an error value, too.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by Value / Reference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only allows one value (which may be a struct) to be returned.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passed into a function </a:t>
            </a:r>
            <a:r>
              <a:rPr lang="en-US" sz="27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 changes to them will not be seen outside the function.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A copy of each parameter is </a:t>
            </a:r>
            <a:r>
              <a:rPr lang="en-US" sz="238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made on the stack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changes are made to the copy.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pointers are passed into a function, any changes made to the values they point to will be seen -- this is passing </a:t>
            </a:r>
            <a:r>
              <a:rPr lang="en-US" sz="27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pointers themselves are still passed by value!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contain multiple variables of the same type.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element can be accessed with [] notation.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x_arr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0;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10;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=i+1)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x_arr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are ... almost the same as pointers.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x_ptr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x_arr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;”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x_ptr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is just like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x_arr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x_ptr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4          // ==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*)), whereas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x_arr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40        // == (10*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</a:p>
          <a:p>
            <a:pPr marL="1143000" marR="0" lvl="2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can’t change an array var. to point to a different array</a:t>
            </a:r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arrays are passed to a function as a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b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 array-typed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1601</Words>
  <Application>Microsoft Macintosh PowerPoint</Application>
  <PresentationFormat>On-screen Show (4:3)</PresentationFormat>
  <Paragraphs>250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CSC369 Tutorial 1</vt:lpstr>
      <vt:lpstr>Parallel Tutorials Going on</vt:lpstr>
      <vt:lpstr>How to succeed in this course</vt:lpstr>
      <vt:lpstr>How to succeed in this course</vt:lpstr>
      <vt:lpstr>C REVIEW</vt:lpstr>
      <vt:lpstr>Pointers</vt:lpstr>
      <vt:lpstr>NULL</vt:lpstr>
      <vt:lpstr>Pass by Value / Reference</vt:lpstr>
      <vt:lpstr>Arrays</vt:lpstr>
      <vt:lpstr>Pointer Arithmetic</vt:lpstr>
      <vt:lpstr>Pointers and Structs</vt:lpstr>
      <vt:lpstr>PowerPoint Presentation</vt:lpstr>
      <vt:lpstr>Allocating Memory</vt:lpstr>
      <vt:lpstr>Stack Allocation</vt:lpstr>
      <vt:lpstr>Stack versus Heap trade-off</vt:lpstr>
      <vt:lpstr>Don’t Leak Memory!</vt:lpstr>
      <vt:lpstr>More C Quirks to Remember</vt:lpstr>
      <vt:lpstr>PowerPoint Presentation</vt:lpstr>
      <vt:lpstr>C Error Messages</vt:lpstr>
      <vt:lpstr>General Tips</vt:lpstr>
      <vt:lpstr>Function Pointers</vt:lpstr>
      <vt:lpstr>C: bit manipulation</vt:lpstr>
      <vt:lpstr>C: bit manipulation</vt:lpstr>
      <vt:lpstr>Practice with bit ops</vt:lpstr>
      <vt:lpstr>Bit Shifting</vt:lpstr>
      <vt:lpstr>Bit Shifting</vt:lpstr>
      <vt:lpstr>Bit Shifting</vt:lpstr>
      <vt:lpstr>Bit Masks</vt:lpstr>
      <vt:lpstr>Practice with bit masks</vt:lpstr>
      <vt:lpstr>Practice with bit masks</vt:lpstr>
      <vt:lpstr>Practice with bit masks</vt:lpstr>
      <vt:lpstr>Practice with bit masks</vt:lpstr>
      <vt:lpstr>Practice with bit masks</vt:lpstr>
      <vt:lpstr>Practice with bit masks</vt:lpstr>
      <vt:lpstr>Practice with bit masks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CSC369 Tutorial 1</dc:title>
  <cp:lastModifiedBy>Ruijie Sun</cp:lastModifiedBy>
  <cp:revision>22</cp:revision>
  <dcterms:modified xsi:type="dcterms:W3CDTF">2019-10-02T18:30:32Z</dcterms:modified>
</cp:coreProperties>
</file>