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00" r:id="rId3"/>
    <p:sldId id="261" r:id="rId4"/>
    <p:sldId id="315" r:id="rId5"/>
    <p:sldId id="281" r:id="rId6"/>
    <p:sldId id="282" r:id="rId7"/>
    <p:sldId id="316" r:id="rId8"/>
    <p:sldId id="304" r:id="rId9"/>
    <p:sldId id="305" r:id="rId10"/>
    <p:sldId id="257" r:id="rId11"/>
    <p:sldId id="258" r:id="rId12"/>
    <p:sldId id="259" r:id="rId13"/>
    <p:sldId id="260" r:id="rId14"/>
    <p:sldId id="263" r:id="rId15"/>
    <p:sldId id="265" r:id="rId16"/>
    <p:sldId id="317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1"/>
    <p:restoredTop sz="92782"/>
  </p:normalViewPr>
  <p:slideViewPr>
    <p:cSldViewPr snapToGrid="0" snapToObjects="1">
      <p:cViewPr varScale="1">
        <p:scale>
          <a:sx n="142" d="100"/>
          <a:sy n="142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8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346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56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669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039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Needs reformatting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51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19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3" name="Shape 13"/>
          <p:cNvSpPr txBox="1"/>
          <p:nvPr/>
        </p:nvSpPr>
        <p:spPr>
          <a:xfrm>
            <a:off x="0" y="4877150"/>
            <a:ext cx="5016300" cy="4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Felipe de Azevedo Piovezan, Fall 2017, University of Toronto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CSC369 - Tutorial 3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6164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 algn="l">
              <a:spcBef>
                <a:spcPts val="0"/>
              </a:spcBef>
              <a:buFontTx/>
              <a:buChar char="-"/>
            </a:pPr>
            <a:r>
              <a:rPr lang="en-GB" dirty="0"/>
              <a:t>Exercise 2, 3 – to be submitted online</a:t>
            </a:r>
          </a:p>
          <a:p>
            <a:pPr marL="457200" lvl="0" indent="-457200" algn="l"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Printing </a:t>
            </a:r>
            <a:r>
              <a:rPr lang="en-GB" dirty="0" err="1">
                <a:solidFill>
                  <a:srgbClr val="FF0000"/>
                </a:solidFill>
              </a:rPr>
              <a:t>Inodes</a:t>
            </a:r>
            <a:endParaRPr lang="en-GB" dirty="0">
              <a:solidFill>
                <a:srgbClr val="FF0000"/>
              </a:solidFill>
            </a:endParaRPr>
          </a:p>
          <a:p>
            <a:pPr marL="457200" lvl="0" indent="-457200" algn="l">
              <a:spcBef>
                <a:spcPts val="0"/>
              </a:spcBef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Printing Directory Entries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Sample directory: pay attention to the offsets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45725" y="1350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inode = 10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612525" y="1350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12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906125" y="1350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1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413625" y="1350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52662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“.”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4337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0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2662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8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6125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9088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413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3576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357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45725" y="2112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11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612525" y="2112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12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906125" y="2112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2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413625" y="2112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2662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“..”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4337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12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2662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20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6125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16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9088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18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413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19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3576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357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094425" y="1753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11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1694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23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45725" y="2874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12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612525" y="2874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906125" y="2874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6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413625" y="2874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266225" y="2874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4337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24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2662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32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6125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28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9088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30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4136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31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944425" y="2874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9444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38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768050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39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45725" y="3636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13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612525" y="3636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906125" y="3636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413625" y="3636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266225" y="3636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12345678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4337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40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2662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48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6125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44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9088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46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4136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47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625050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55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45725" y="4398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14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12525" y="4398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968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906125" y="4398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413625" y="4398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266225" y="4398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87654321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4337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56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2662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64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6125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60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9088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62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4136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63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9444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944425" y="4398675"/>
            <a:ext cx="2199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very long padding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574775" y="4801275"/>
            <a:ext cx="6120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1023</a:t>
            </a:r>
          </a:p>
        </p:txBody>
      </p:sp>
    </p:spTree>
    <p:extLst>
      <p:ext uri="{BB962C8B-B14F-4D97-AF65-F5344CB8AC3E}">
        <p14:creationId xmlns:p14="http://schemas.microsoft.com/office/powerpoint/2010/main" val="315057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Deleting an entry: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45725" y="1350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10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612525" y="1350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12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906125" y="1350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1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413625" y="1350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2662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“.”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4337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0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2662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8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6125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9088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413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3576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357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45725" y="2112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11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612525" y="2112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12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906125" y="2112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2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413625" y="2112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2662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“..”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4337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12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2662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20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6125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16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9088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18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413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19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3576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357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22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094425" y="1753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11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1694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23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45725" y="2874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12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612525" y="2874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906125" y="2874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6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413625" y="2874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266225" y="2874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4337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24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2662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32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6125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28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9088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30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4136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31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944425" y="2874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9444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7768050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39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45725" y="3636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13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612525" y="3636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906125" y="3636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413625" y="3636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266225" y="3636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12345678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4337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40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2662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48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6125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44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9088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46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4136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47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625050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55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45725" y="4398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14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612525" y="4398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968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906125" y="4398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413625" y="4398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266225" y="4398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87654321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4337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56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2662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64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6125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60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9088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62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4136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63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9444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72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944425" y="4398675"/>
            <a:ext cx="2199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very long padding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574775" y="4801275"/>
            <a:ext cx="6120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1023</a:t>
            </a:r>
          </a:p>
        </p:txBody>
      </p:sp>
      <p:sp>
        <p:nvSpPr>
          <p:cNvPr id="192" name="Shape 192"/>
          <p:cNvSpPr/>
          <p:nvPr/>
        </p:nvSpPr>
        <p:spPr>
          <a:xfrm>
            <a:off x="129600" y="2790050"/>
            <a:ext cx="8397300" cy="83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Deleting an entry: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45725" y="1350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10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612525" y="1350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12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906125" y="1350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1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413625" y="1350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2662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“.”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4337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0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662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8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6125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088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413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3576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357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45725" y="2112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11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612525" y="2112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12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906125" y="2112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2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413625" y="2112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2662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“..”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4337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12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2662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6125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16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9088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18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4413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19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3576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357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094425" y="1753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11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1694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23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45725" y="2874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12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612525" y="2874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906125" y="2874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6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13625" y="2874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266225" y="2874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4337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24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2662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32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6125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28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9088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30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4136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944425" y="2874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9444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38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768050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39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45725" y="3636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612525" y="3636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906125" y="3636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413625" y="3636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266225" y="3636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12345678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4337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40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2662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48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6125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44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9088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46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4136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47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625050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55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45725" y="4398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14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612525" y="4398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968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2906125" y="4398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413625" y="4398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266225" y="4398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87654321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4337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56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52662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64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6125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60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9088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62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4136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63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9444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72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944425" y="4398675"/>
            <a:ext cx="2199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very long padding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574775" y="4801275"/>
            <a:ext cx="6120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1023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>
            <a:off x="2599025" y="2442100"/>
            <a:ext cx="0" cy="525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5967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Deleting an entry: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45725" y="1350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10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612525" y="1350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12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906125" y="1350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1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4413625" y="1350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2662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“.”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4337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0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2662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8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6125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9088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413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3576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6357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45725" y="2112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11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612525" y="2112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rec_len = 28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906125" y="2112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2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413625" y="2112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2662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“..”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4337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12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52662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20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6125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16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9088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18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413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19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3576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357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22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094425" y="1753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11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71694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23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45725" y="2874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12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612525" y="2874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906125" y="2874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6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413625" y="2874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5266225" y="2874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4337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24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2662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32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6125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28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9088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30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4136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944425" y="2874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9444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38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768050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39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45725" y="3636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13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612525" y="3636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906125" y="3636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413625" y="3636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266225" y="3636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12345678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4337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40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2662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48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6125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44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9088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46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4136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47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625050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55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545725" y="4398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14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612525" y="4398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968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906125" y="4398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413625" y="4398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5266225" y="4398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87654321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4337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56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2662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64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6125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60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9088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62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4136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63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9444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72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944425" y="4398675"/>
            <a:ext cx="2199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very long padding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8574775" y="4801275"/>
            <a:ext cx="6120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1023</a:t>
            </a:r>
          </a:p>
        </p:txBody>
      </p:sp>
      <p:cxnSp>
        <p:nvCxnSpPr>
          <p:cNvPr id="330" name="Shape 330"/>
          <p:cNvCxnSpPr/>
          <p:nvPr/>
        </p:nvCxnSpPr>
        <p:spPr>
          <a:xfrm rot="10800000">
            <a:off x="2599025" y="2442100"/>
            <a:ext cx="0" cy="525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24735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Restoring an entry? Search the gaps!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545725" y="1350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0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1612525" y="1350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12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906125" y="1350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1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413625" y="1350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2662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“.”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44337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0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52662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8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6125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29088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4413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63576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6357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45725" y="2112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11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612525" y="2112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28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2906125" y="2112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2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413625" y="2112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52662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“..”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44337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12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52662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20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6125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16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29088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18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4413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19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63576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357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22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7094425" y="1753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11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71694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23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545725" y="3636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13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612525" y="3636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2906125" y="3636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4413625" y="3636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5266225" y="3636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12345678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44337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40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52662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48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6125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44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29088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46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44136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47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6625050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55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545725" y="4398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14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1612525" y="4398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968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2906125" y="4398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4413625" y="4398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5266225" y="4398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87654321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44337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56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52662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64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6125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60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29088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62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44136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63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69444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72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6944425" y="4398675"/>
            <a:ext cx="2199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very long padding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8574775" y="4801275"/>
            <a:ext cx="6120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1023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545725" y="2874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12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1612525" y="2874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2906125" y="2874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6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4413625" y="2874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5266225" y="2874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44337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24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52662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32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16125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28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29088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30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44136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31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6944425" y="2874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69444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38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7768050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59820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>
            <a:spLocks noGrp="1"/>
          </p:cNvSpPr>
          <p:nvPr>
            <p:ph type="title"/>
          </p:nvPr>
        </p:nvSpPr>
        <p:spPr>
          <a:xfrm>
            <a:off x="360175" y="2388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Restoring an entry? </a:t>
            </a:r>
            <a:br>
              <a:rPr lang="en-GB" dirty="0"/>
            </a:br>
            <a:r>
              <a:rPr lang="en-GB" dirty="0"/>
              <a:t>Search the gaps!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545725" y="1350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0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1612525" y="1350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12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2906125" y="1350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1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4413625" y="1350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2662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“.”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44337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0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52662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8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16125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29088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4413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6357625" y="1350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6357625" y="1753275"/>
            <a:ext cx="2796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9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545725" y="2112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11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1612525" y="2112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28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2906125" y="2112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2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4413625" y="2112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52662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“..”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44337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12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52662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20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16125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16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29088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18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4413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19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6357625" y="2112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357625" y="2515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22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7094425" y="1753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11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7169425" y="2515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23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545725" y="3636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13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1612525" y="3636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2906125" y="3636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4413625" y="3636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5266225" y="3636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12345678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44337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40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52662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48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6125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44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2908825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46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4413625" y="4039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47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6625050" y="4039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55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545725" y="4398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14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1612525" y="4398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968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2906125" y="4398675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8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4413625" y="4398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5266225" y="4398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87654321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44337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56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52662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64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16125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60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29088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62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4413625" y="4801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63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6944425" y="4801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72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6944425" y="4398675"/>
            <a:ext cx="2199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very long padding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8574775" y="4801275"/>
            <a:ext cx="6120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1023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545725" y="2874675"/>
            <a:ext cx="10641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inode = 12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612525" y="2874675"/>
            <a:ext cx="1293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rec_len = 16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2906125" y="2865710"/>
            <a:ext cx="15075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name_len = 6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4413625" y="2874675"/>
            <a:ext cx="8526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file_type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5266225" y="2874675"/>
            <a:ext cx="16782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name = 123456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44337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24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52662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32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16125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28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2908825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30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44136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31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6944425" y="2874675"/>
            <a:ext cx="1091400" cy="4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padding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6944425" y="3277275"/>
            <a:ext cx="44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38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7768050" y="3277275"/>
            <a:ext cx="413400" cy="4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39</a:t>
            </a:r>
          </a:p>
        </p:txBody>
      </p:sp>
      <p:cxnSp>
        <p:nvCxnSpPr>
          <p:cNvPr id="674" name="Shape 674"/>
          <p:cNvCxnSpPr>
            <a:stCxn id="633" idx="3"/>
          </p:cNvCxnSpPr>
          <p:nvPr/>
        </p:nvCxnSpPr>
        <p:spPr>
          <a:xfrm rot="10800000" flipH="1">
            <a:off x="7449025" y="1425675"/>
            <a:ext cx="518700" cy="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5" name="Shape 675"/>
          <p:cNvSpPr txBox="1"/>
          <p:nvPr/>
        </p:nvSpPr>
        <p:spPr>
          <a:xfrm>
            <a:off x="5266225" y="-8125"/>
            <a:ext cx="3800773" cy="133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Possibility :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>
                <a:solidFill>
                  <a:srgbClr val="FF0000"/>
                </a:solidFill>
              </a:rPr>
              <a:t>rec_len</a:t>
            </a:r>
            <a:r>
              <a:rPr lang="en-GB" dirty="0">
                <a:solidFill>
                  <a:srgbClr val="FF0000"/>
                </a:solidFill>
              </a:rPr>
              <a:t> != 8 + </a:t>
            </a:r>
            <a:r>
              <a:rPr lang="en-GB" dirty="0" err="1">
                <a:solidFill>
                  <a:srgbClr val="FF0000"/>
                </a:solidFill>
              </a:rPr>
              <a:t>name_len</a:t>
            </a:r>
            <a:r>
              <a:rPr lang="en-GB" dirty="0">
                <a:solidFill>
                  <a:srgbClr val="FF0000"/>
                </a:solidFill>
              </a:rPr>
              <a:t> + padding    ?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padding is how much you need to add to </a:t>
            </a:r>
            <a:r>
              <a:rPr lang="en-GB" dirty="0" err="1"/>
              <a:t>name_len</a:t>
            </a:r>
            <a:r>
              <a:rPr lang="en-GB" dirty="0"/>
              <a:t> so that it becomes a multiple of 4.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44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942F-028D-4D45-83EE-C818F325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directory entries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727FC-E892-F943-A6E1-36703767F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311700" y="3009900"/>
            <a:ext cx="85206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Suppose some directory stores its contents in block 9.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pic>
        <p:nvPicPr>
          <p:cNvPr id="496" name="Shape 4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311700" y="3009900"/>
            <a:ext cx="85206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Suppose some directory stores its contents in block 9.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How do you find the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>
                <a:solidFill>
                  <a:srgbClr val="000000"/>
                </a:solidFill>
              </a:rPr>
              <a:t> of the first entry?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char* name = disk + 1024 * 9 + </a:t>
            </a:r>
            <a:r>
              <a:rPr lang="en-GB" dirty="0" err="1">
                <a:solidFill>
                  <a:srgbClr val="000000"/>
                </a:solidFill>
              </a:rPr>
              <a:t>sizeof</a:t>
            </a:r>
            <a:r>
              <a:rPr lang="en-GB" dirty="0">
                <a:solidFill>
                  <a:srgbClr val="000000"/>
                </a:solidFill>
              </a:rPr>
              <a:t>(ext2_dir_entry)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… problems?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311700" y="3009900"/>
            <a:ext cx="85206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Suppose some directory stores its contents in block 9.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How do you find the name of the first entry?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char* name = disk + 1024 * 9 + sizeof(ext2_dir_entry)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… problems?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Isn’t this “eating” the first 4 bytes (or however many bytes a pointer needs) of the name?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/>
              <a:t>Printing </a:t>
            </a:r>
            <a:r>
              <a:rPr lang="en-GB" dirty="0" err="1"/>
              <a:t>Inode</a:t>
            </a:r>
            <a:r>
              <a:rPr lang="en-GB" dirty="0"/>
              <a:t> information</a:t>
            </a:r>
          </a:p>
        </p:txBody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812443" y="1181502"/>
            <a:ext cx="8520600" cy="3216325"/>
          </a:xfrm>
          <a:prstGeom prst="rect">
            <a:avLst/>
          </a:prstGeom>
        </p:spPr>
        <p:txBody>
          <a:bodyPr wrap="square" lIns="90000" tIns="91425" rIns="91425" bIns="0" anchor="t" anchorCtr="0">
            <a:normAutofit lnSpcReduction="1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Print some attributes of the block group descriptor.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Exercise 1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Print some attributes of each </a:t>
            </a:r>
            <a:r>
              <a:rPr lang="en-GB" dirty="0" err="1"/>
              <a:t>inode</a:t>
            </a:r>
            <a:r>
              <a:rPr lang="en-GB" dirty="0"/>
              <a:t> that is being used.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Exercise 2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dirty="0"/>
              <a:t>Some </a:t>
            </a:r>
            <a:r>
              <a:rPr lang="en-GB" dirty="0" err="1"/>
              <a:t>inodes</a:t>
            </a:r>
            <a:r>
              <a:rPr lang="en-GB" dirty="0"/>
              <a:t> are reserved and should be ignored. 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dirty="0"/>
              <a:t>Important: </a:t>
            </a:r>
            <a:r>
              <a:rPr lang="en-GB" dirty="0" err="1"/>
              <a:t>inodes</a:t>
            </a:r>
            <a:r>
              <a:rPr lang="en-GB" dirty="0"/>
              <a:t> are indexed starting from 1 </a:t>
            </a:r>
          </a:p>
          <a:p>
            <a:pPr marL="914400" lvl="7" indent="-330200"/>
            <a:r>
              <a:rPr lang="en-GB" dirty="0"/>
              <a:t>i.e. </a:t>
            </a:r>
            <a:r>
              <a:rPr lang="en-GB" dirty="0" err="1"/>
              <a:t>inode</a:t>
            </a:r>
            <a:r>
              <a:rPr lang="en-GB" dirty="0"/>
              <a:t> 2 is really </a:t>
            </a:r>
            <a:r>
              <a:rPr lang="en-GB" dirty="0" err="1"/>
              <a:t>inodes</a:t>
            </a:r>
            <a:r>
              <a:rPr lang="en-GB" dirty="0"/>
              <a:t> [1]</a:t>
            </a:r>
          </a:p>
          <a:p>
            <a:pPr marL="914400" lvl="1" indent="-330200">
              <a:lnSpc>
                <a:spcPct val="100000"/>
              </a:lnSpc>
            </a:pPr>
            <a:r>
              <a:rPr lang="en-GB" dirty="0" err="1">
                <a:solidFill>
                  <a:srgbClr val="FF0000"/>
                </a:solidFill>
              </a:rPr>
              <a:t>Inode</a:t>
            </a:r>
            <a:r>
              <a:rPr lang="en-GB" dirty="0">
                <a:solidFill>
                  <a:srgbClr val="FF0000"/>
                </a:solidFill>
              </a:rPr>
              <a:t> 2 is the root directory </a:t>
            </a:r>
            <a:r>
              <a:rPr lang="en-GB" dirty="0" err="1">
                <a:solidFill>
                  <a:srgbClr val="FF0000"/>
                </a:solidFill>
              </a:rPr>
              <a:t>inode</a:t>
            </a:r>
            <a:endParaRPr lang="en-GB" dirty="0">
              <a:solidFill>
                <a:srgbClr val="FF0000"/>
              </a:solidFill>
            </a:endParaRPr>
          </a:p>
          <a:p>
            <a:pPr marL="914400" lvl="1" indent="-330200">
              <a:lnSpc>
                <a:spcPct val="100000"/>
              </a:lnSpc>
            </a:pPr>
            <a:r>
              <a:rPr lang="en-GB" dirty="0"/>
              <a:t>Other </a:t>
            </a:r>
            <a:r>
              <a:rPr lang="en-GB" dirty="0" err="1"/>
              <a:t>inodes</a:t>
            </a:r>
            <a:r>
              <a:rPr lang="en-GB" dirty="0"/>
              <a:t> &lt; 12 are reserved and we will ignore them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311700" y="3009900"/>
            <a:ext cx="85206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Suppose some directory stores its contents in block 9.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How do you find the name of the first entry?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char* name = disk + 1024 * 9 + </a:t>
            </a:r>
            <a:r>
              <a:rPr lang="en-GB" dirty="0" err="1">
                <a:solidFill>
                  <a:srgbClr val="000000"/>
                </a:solidFill>
              </a:rPr>
              <a:t>sizeof</a:t>
            </a:r>
            <a:r>
              <a:rPr lang="en-GB" dirty="0">
                <a:solidFill>
                  <a:srgbClr val="000000"/>
                </a:solidFill>
              </a:rPr>
              <a:t>(ext2_dir_entry)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Isn’t this “eating” the first 4 bytes (or however many bytes a pointer needs) of the name?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No! In C, declaring char name[]; is an indication that the struct will have variable size. </a:t>
            </a:r>
            <a:r>
              <a:rPr lang="en-GB" dirty="0">
                <a:solidFill>
                  <a:srgbClr val="FF0000"/>
                </a:solidFill>
              </a:rPr>
              <a:t>That member has “size” 0!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311700" y="3009900"/>
            <a:ext cx="85206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-GB">
                <a:solidFill>
                  <a:srgbClr val="000000"/>
                </a:solidFill>
              </a:rPr>
              <a:t>char* name = disk + 1024 * 9 + sizeof(ext2_dir_entry)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How do we print this? This is </a:t>
            </a:r>
            <a:r>
              <a:rPr lang="en-GB" b="1">
                <a:solidFill>
                  <a:srgbClr val="000000"/>
                </a:solidFill>
              </a:rPr>
              <a:t>not</a:t>
            </a:r>
            <a:r>
              <a:rPr lang="en-GB">
                <a:solidFill>
                  <a:srgbClr val="000000"/>
                </a:solidFill>
              </a:rPr>
              <a:t> NULL terminated.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pic>
        <p:nvPicPr>
          <p:cNvPr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311700" y="3009900"/>
            <a:ext cx="85206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-GB" dirty="0">
                <a:solidFill>
                  <a:srgbClr val="000000"/>
                </a:solidFill>
              </a:rPr>
              <a:t>char* name = disk + 1024 * 9 + </a:t>
            </a:r>
            <a:r>
              <a:rPr lang="en-GB" dirty="0" err="1">
                <a:solidFill>
                  <a:srgbClr val="000000"/>
                </a:solidFill>
              </a:rPr>
              <a:t>sizeof</a:t>
            </a:r>
            <a:r>
              <a:rPr lang="en-GB" dirty="0">
                <a:solidFill>
                  <a:srgbClr val="000000"/>
                </a:solidFill>
              </a:rPr>
              <a:t>(ext2_dir_entry)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How do we print this? This is </a:t>
            </a:r>
            <a:r>
              <a:rPr lang="en-GB" b="1" dirty="0">
                <a:solidFill>
                  <a:srgbClr val="000000"/>
                </a:solidFill>
              </a:rPr>
              <a:t>not</a:t>
            </a:r>
            <a:r>
              <a:rPr lang="en-GB" dirty="0">
                <a:solidFill>
                  <a:srgbClr val="000000"/>
                </a:solidFill>
              </a:rPr>
              <a:t> NULL terminated.</a:t>
            </a:r>
          </a:p>
          <a:p>
            <a:pPr>
              <a:lnSpc>
                <a:spcPct val="100000"/>
              </a:lnSpc>
              <a:buNone/>
            </a:pPr>
            <a:r>
              <a:rPr lang="en-CA" b="1" dirty="0"/>
              <a:t>	</a:t>
            </a:r>
            <a:r>
              <a:rPr lang="en-CA" sz="1400" b="1" dirty="0"/>
              <a:t>for</a:t>
            </a:r>
            <a:r>
              <a:rPr lang="en-CA" sz="1400" dirty="0"/>
              <a:t>(j = 0; j &lt; </a:t>
            </a:r>
            <a:r>
              <a:rPr lang="en-CA" sz="1400" dirty="0" err="1"/>
              <a:t>name_len</a:t>
            </a:r>
            <a:r>
              <a:rPr lang="en-CA" sz="1400" dirty="0"/>
              <a:t>; </a:t>
            </a:r>
            <a:r>
              <a:rPr lang="en-CA" sz="1400" dirty="0" err="1"/>
              <a:t>j++</a:t>
            </a:r>
            <a:r>
              <a:rPr lang="en-CA" sz="1400" dirty="0"/>
              <a:t>) { </a:t>
            </a:r>
            <a:r>
              <a:rPr lang="en-CA" sz="1400" dirty="0" err="1"/>
              <a:t>printf</a:t>
            </a:r>
            <a:r>
              <a:rPr lang="en-CA" sz="1400" dirty="0"/>
              <a:t>(</a:t>
            </a:r>
            <a:r>
              <a:rPr lang="en-CA" sz="1400" b="1" dirty="0"/>
              <a:t>"%c"</a:t>
            </a:r>
            <a:r>
              <a:rPr lang="en-CA" sz="1400" dirty="0"/>
              <a:t>, name[j]);}</a:t>
            </a:r>
          </a:p>
          <a:p>
            <a:pPr>
              <a:lnSpc>
                <a:spcPct val="100000"/>
              </a:lnSpc>
              <a:buNone/>
            </a:pPr>
            <a:r>
              <a:rPr lang="en-CA" sz="1400" dirty="0"/>
              <a:t>	</a:t>
            </a:r>
            <a:r>
              <a:rPr lang="en-CA" sz="1400" dirty="0" err="1"/>
              <a:t>printf</a:t>
            </a:r>
            <a:r>
              <a:rPr lang="en-CA" sz="1400" dirty="0"/>
              <a:t>(</a:t>
            </a:r>
            <a:r>
              <a:rPr lang="en-CA" sz="1400" b="1" dirty="0"/>
              <a:t>"\n"</a:t>
            </a:r>
            <a:r>
              <a:rPr lang="en-CA" sz="1400" dirty="0"/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311700" y="3009900"/>
            <a:ext cx="85206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-GB" dirty="0">
                <a:solidFill>
                  <a:srgbClr val="000000"/>
                </a:solidFill>
              </a:rPr>
              <a:t>char* name = disk + 1024 * 9 + </a:t>
            </a:r>
            <a:r>
              <a:rPr lang="en-GB" dirty="0" err="1">
                <a:solidFill>
                  <a:srgbClr val="000000"/>
                </a:solidFill>
              </a:rPr>
              <a:t>sizeof</a:t>
            </a:r>
            <a:r>
              <a:rPr lang="en-GB" dirty="0">
                <a:solidFill>
                  <a:srgbClr val="000000"/>
                </a:solidFill>
              </a:rPr>
              <a:t>(ext2_dir_entry)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The next entry is located at…?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pic>
        <p:nvPicPr>
          <p:cNvPr id="538" name="Shape 5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311700" y="3009900"/>
            <a:ext cx="85206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-GB" dirty="0">
                <a:solidFill>
                  <a:srgbClr val="000000"/>
                </a:solidFill>
              </a:rPr>
              <a:t>char* name = disk + 1024 * 9 + </a:t>
            </a:r>
            <a:r>
              <a:rPr lang="en-GB" dirty="0" err="1">
                <a:solidFill>
                  <a:srgbClr val="000000"/>
                </a:solidFill>
              </a:rPr>
              <a:t>sizeof</a:t>
            </a:r>
            <a:r>
              <a:rPr lang="en-GB" dirty="0">
                <a:solidFill>
                  <a:srgbClr val="000000"/>
                </a:solidFill>
              </a:rPr>
              <a:t>(ext2_dir_entry)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The next entry is located at…? </a:t>
            </a:r>
          </a:p>
          <a:p>
            <a:pPr marL="584200"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None/>
            </a:pPr>
            <a:r>
              <a:rPr lang="en-GB" dirty="0">
                <a:solidFill>
                  <a:srgbClr val="000000"/>
                </a:solidFill>
              </a:rPr>
              <a:t>	increment by </a:t>
            </a:r>
            <a:r>
              <a:rPr lang="en-GB" dirty="0" err="1">
                <a:solidFill>
                  <a:srgbClr val="000000"/>
                </a:solidFill>
              </a:rPr>
              <a:t>rec_len</a:t>
            </a:r>
            <a:r>
              <a:rPr lang="en-GB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/>
              <a:t>Exercise 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Iterate over all </a:t>
            </a:r>
            <a:r>
              <a:rPr lang="en-GB" dirty="0" err="1"/>
              <a:t>inodes</a:t>
            </a:r>
            <a:r>
              <a:rPr lang="en-GB" dirty="0"/>
              <a:t>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If the </a:t>
            </a:r>
            <a:r>
              <a:rPr lang="en-GB" dirty="0" err="1"/>
              <a:t>inode</a:t>
            </a:r>
            <a:r>
              <a:rPr lang="en-GB" dirty="0"/>
              <a:t> is being used, and if it is related to a directory,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Access the directory data blocks and print each </a:t>
            </a:r>
            <a:r>
              <a:rPr lang="en-GB" dirty="0">
                <a:solidFill>
                  <a:srgbClr val="FF0000"/>
                </a:solidFill>
              </a:rPr>
              <a:t>directory entry</a:t>
            </a:r>
            <a:r>
              <a:rPr lang="en-GB" dirty="0"/>
              <a:t>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Some pitfalls: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How do you detect deleted entries? Do you need to?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F0CB-50C3-E048-B9E0-8BEBC8E6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4684E-026D-9441-A647-96365AC1B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8164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58C26B-5DBC-3B43-9055-C7B1E55B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255" y="1341456"/>
            <a:ext cx="5104613" cy="1655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56AEC2-1043-0F45-8B72-21751D021D5C}"/>
              </a:ext>
            </a:extLst>
          </p:cNvPr>
          <p:cNvSpPr txBox="1"/>
          <p:nvPr/>
        </p:nvSpPr>
        <p:spPr>
          <a:xfrm>
            <a:off x="6599104" y="716096"/>
            <a:ext cx="170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onefile.img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802"/>
            <a:ext cx="598164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58C26B-5DBC-3B43-9055-C7B1E55B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255" y="1150420"/>
            <a:ext cx="5104613" cy="1655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56AEC2-1043-0F45-8B72-21751D021D5C}"/>
              </a:ext>
            </a:extLst>
          </p:cNvPr>
          <p:cNvSpPr txBox="1"/>
          <p:nvPr/>
        </p:nvSpPr>
        <p:spPr>
          <a:xfrm>
            <a:off x="6599104" y="716096"/>
            <a:ext cx="170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onefile.img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26DEA-4125-5F40-96EF-F39A55F5C254}"/>
              </a:ext>
            </a:extLst>
          </p:cNvPr>
          <p:cNvSpPr/>
          <p:nvPr/>
        </p:nvSpPr>
        <p:spPr>
          <a:xfrm>
            <a:off x="583894" y="616945"/>
            <a:ext cx="2346593" cy="2423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EB31D-6D9A-254A-96A4-00C8FB8AC87F}"/>
              </a:ext>
            </a:extLst>
          </p:cNvPr>
          <p:cNvSpPr/>
          <p:nvPr/>
        </p:nvSpPr>
        <p:spPr>
          <a:xfrm>
            <a:off x="600831" y="1099085"/>
            <a:ext cx="2346593" cy="2423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AF166-42EA-7842-B40C-8A49FCDBD85E}"/>
              </a:ext>
            </a:extLst>
          </p:cNvPr>
          <p:cNvSpPr/>
          <p:nvPr/>
        </p:nvSpPr>
        <p:spPr>
          <a:xfrm>
            <a:off x="644227" y="2639152"/>
            <a:ext cx="2346593" cy="2423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BDDEA-1D29-A845-9DF1-34BD397C6554}"/>
              </a:ext>
            </a:extLst>
          </p:cNvPr>
          <p:cNvSpPr/>
          <p:nvPr/>
        </p:nvSpPr>
        <p:spPr>
          <a:xfrm>
            <a:off x="677278" y="2867904"/>
            <a:ext cx="2346593" cy="2423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DD236-42E7-0940-A196-EE7B2802215B}"/>
              </a:ext>
            </a:extLst>
          </p:cNvPr>
          <p:cNvSpPr/>
          <p:nvPr/>
        </p:nvSpPr>
        <p:spPr>
          <a:xfrm>
            <a:off x="583894" y="3648955"/>
            <a:ext cx="2346593" cy="2423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9D3ABE0-201B-6740-98C5-B0B6AC50A95B}"/>
              </a:ext>
            </a:extLst>
          </p:cNvPr>
          <p:cNvSpPr/>
          <p:nvPr/>
        </p:nvSpPr>
        <p:spPr>
          <a:xfrm>
            <a:off x="2919470" y="517793"/>
            <a:ext cx="1762699" cy="1134737"/>
          </a:xfrm>
          <a:custGeom>
            <a:avLst/>
            <a:gdLst>
              <a:gd name="connsiteX0" fmla="*/ 0 w 1762699"/>
              <a:gd name="connsiteY0" fmla="*/ 99152 h 1134737"/>
              <a:gd name="connsiteX1" fmla="*/ 110169 w 1762699"/>
              <a:gd name="connsiteY1" fmla="*/ 11017 h 1134737"/>
              <a:gd name="connsiteX2" fmla="*/ 143219 w 1762699"/>
              <a:gd name="connsiteY2" fmla="*/ 0 h 1134737"/>
              <a:gd name="connsiteX3" fmla="*/ 561860 w 1762699"/>
              <a:gd name="connsiteY3" fmla="*/ 11017 h 1134737"/>
              <a:gd name="connsiteX4" fmla="*/ 705079 w 1762699"/>
              <a:gd name="connsiteY4" fmla="*/ 33050 h 1134737"/>
              <a:gd name="connsiteX5" fmla="*/ 771181 w 1762699"/>
              <a:gd name="connsiteY5" fmla="*/ 44067 h 1134737"/>
              <a:gd name="connsiteX6" fmla="*/ 837282 w 1762699"/>
              <a:gd name="connsiteY6" fmla="*/ 66101 h 1134737"/>
              <a:gd name="connsiteX7" fmla="*/ 870332 w 1762699"/>
              <a:gd name="connsiteY7" fmla="*/ 77118 h 1134737"/>
              <a:gd name="connsiteX8" fmla="*/ 991518 w 1762699"/>
              <a:gd name="connsiteY8" fmla="*/ 132202 h 1134737"/>
              <a:gd name="connsiteX9" fmla="*/ 1035585 w 1762699"/>
              <a:gd name="connsiteY9" fmla="*/ 165253 h 1134737"/>
              <a:gd name="connsiteX10" fmla="*/ 1068636 w 1762699"/>
              <a:gd name="connsiteY10" fmla="*/ 198303 h 1134737"/>
              <a:gd name="connsiteX11" fmla="*/ 1101687 w 1762699"/>
              <a:gd name="connsiteY11" fmla="*/ 220337 h 1134737"/>
              <a:gd name="connsiteX12" fmla="*/ 1167788 w 1762699"/>
              <a:gd name="connsiteY12" fmla="*/ 286438 h 1134737"/>
              <a:gd name="connsiteX13" fmla="*/ 1211855 w 1762699"/>
              <a:gd name="connsiteY13" fmla="*/ 319489 h 1134737"/>
              <a:gd name="connsiteX14" fmla="*/ 1277957 w 1762699"/>
              <a:gd name="connsiteY14" fmla="*/ 385590 h 1134737"/>
              <a:gd name="connsiteX15" fmla="*/ 1344058 w 1762699"/>
              <a:gd name="connsiteY15" fmla="*/ 451691 h 1134737"/>
              <a:gd name="connsiteX16" fmla="*/ 1377108 w 1762699"/>
              <a:gd name="connsiteY16" fmla="*/ 484742 h 1134737"/>
              <a:gd name="connsiteX17" fmla="*/ 1410159 w 1762699"/>
              <a:gd name="connsiteY17" fmla="*/ 517793 h 1134737"/>
              <a:gd name="connsiteX18" fmla="*/ 1476260 w 1762699"/>
              <a:gd name="connsiteY18" fmla="*/ 616944 h 1134737"/>
              <a:gd name="connsiteX19" fmla="*/ 1498294 w 1762699"/>
              <a:gd name="connsiteY19" fmla="*/ 649995 h 1134737"/>
              <a:gd name="connsiteX20" fmla="*/ 1520328 w 1762699"/>
              <a:gd name="connsiteY20" fmla="*/ 683046 h 1134737"/>
              <a:gd name="connsiteX21" fmla="*/ 1542361 w 1762699"/>
              <a:gd name="connsiteY21" fmla="*/ 727113 h 1134737"/>
              <a:gd name="connsiteX22" fmla="*/ 1553378 w 1762699"/>
              <a:gd name="connsiteY22" fmla="*/ 760164 h 1134737"/>
              <a:gd name="connsiteX23" fmla="*/ 1575412 w 1762699"/>
              <a:gd name="connsiteY23" fmla="*/ 793214 h 1134737"/>
              <a:gd name="connsiteX24" fmla="*/ 1586429 w 1762699"/>
              <a:gd name="connsiteY24" fmla="*/ 826265 h 1134737"/>
              <a:gd name="connsiteX25" fmla="*/ 1608463 w 1762699"/>
              <a:gd name="connsiteY25" fmla="*/ 859315 h 1134737"/>
              <a:gd name="connsiteX26" fmla="*/ 1652530 w 1762699"/>
              <a:gd name="connsiteY26" fmla="*/ 958467 h 1134737"/>
              <a:gd name="connsiteX27" fmla="*/ 1674564 w 1762699"/>
              <a:gd name="connsiteY27" fmla="*/ 1024568 h 1134737"/>
              <a:gd name="connsiteX28" fmla="*/ 1696597 w 1762699"/>
              <a:gd name="connsiteY28" fmla="*/ 1112703 h 1134737"/>
              <a:gd name="connsiteX29" fmla="*/ 1619479 w 1762699"/>
              <a:gd name="connsiteY29" fmla="*/ 1090670 h 1134737"/>
              <a:gd name="connsiteX30" fmla="*/ 1586429 w 1762699"/>
              <a:gd name="connsiteY30" fmla="*/ 1068636 h 1134737"/>
              <a:gd name="connsiteX31" fmla="*/ 1553378 w 1762699"/>
              <a:gd name="connsiteY31" fmla="*/ 1057619 h 1134737"/>
              <a:gd name="connsiteX32" fmla="*/ 1498294 w 1762699"/>
              <a:gd name="connsiteY32" fmla="*/ 991518 h 1134737"/>
              <a:gd name="connsiteX33" fmla="*/ 1465243 w 1762699"/>
              <a:gd name="connsiteY33" fmla="*/ 969484 h 1134737"/>
              <a:gd name="connsiteX34" fmla="*/ 1498294 w 1762699"/>
              <a:gd name="connsiteY34" fmla="*/ 980501 h 1134737"/>
              <a:gd name="connsiteX35" fmla="*/ 1553378 w 1762699"/>
              <a:gd name="connsiteY35" fmla="*/ 1035585 h 1134737"/>
              <a:gd name="connsiteX36" fmla="*/ 1619479 w 1762699"/>
              <a:gd name="connsiteY36" fmla="*/ 1068636 h 1134737"/>
              <a:gd name="connsiteX37" fmla="*/ 1674564 w 1762699"/>
              <a:gd name="connsiteY37" fmla="*/ 1134737 h 1134737"/>
              <a:gd name="connsiteX38" fmla="*/ 1685581 w 1762699"/>
              <a:gd name="connsiteY38" fmla="*/ 1101687 h 1134737"/>
              <a:gd name="connsiteX39" fmla="*/ 1696597 w 1762699"/>
              <a:gd name="connsiteY39" fmla="*/ 1057619 h 1134737"/>
              <a:gd name="connsiteX40" fmla="*/ 1740665 w 1762699"/>
              <a:gd name="connsiteY40" fmla="*/ 991518 h 1134737"/>
              <a:gd name="connsiteX41" fmla="*/ 1762699 w 1762699"/>
              <a:gd name="connsiteY41" fmla="*/ 958467 h 1134737"/>
              <a:gd name="connsiteX42" fmla="*/ 1762699 w 1762699"/>
              <a:gd name="connsiteY42" fmla="*/ 925417 h 113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62699" h="1134737">
                <a:moveTo>
                  <a:pt x="0" y="99152"/>
                </a:moveTo>
                <a:cubicBezTo>
                  <a:pt x="14129" y="87041"/>
                  <a:pt x="77512" y="27345"/>
                  <a:pt x="110169" y="11017"/>
                </a:cubicBezTo>
                <a:cubicBezTo>
                  <a:pt x="120556" y="5824"/>
                  <a:pt x="132202" y="3672"/>
                  <a:pt x="143219" y="0"/>
                </a:cubicBezTo>
                <a:lnTo>
                  <a:pt x="561860" y="11017"/>
                </a:lnTo>
                <a:cubicBezTo>
                  <a:pt x="623159" y="13682"/>
                  <a:pt x="649686" y="22979"/>
                  <a:pt x="705079" y="33050"/>
                </a:cubicBezTo>
                <a:cubicBezTo>
                  <a:pt x="727057" y="37046"/>
                  <a:pt x="749147" y="40395"/>
                  <a:pt x="771181" y="44067"/>
                </a:cubicBezTo>
                <a:lnTo>
                  <a:pt x="837282" y="66101"/>
                </a:lnTo>
                <a:lnTo>
                  <a:pt x="870332" y="77118"/>
                </a:lnTo>
                <a:cubicBezTo>
                  <a:pt x="913643" y="91555"/>
                  <a:pt x="952111" y="102646"/>
                  <a:pt x="991518" y="132202"/>
                </a:cubicBezTo>
                <a:cubicBezTo>
                  <a:pt x="1006207" y="143219"/>
                  <a:pt x="1021644" y="153304"/>
                  <a:pt x="1035585" y="165253"/>
                </a:cubicBezTo>
                <a:cubicBezTo>
                  <a:pt x="1047414" y="175392"/>
                  <a:pt x="1056667" y="188329"/>
                  <a:pt x="1068636" y="198303"/>
                </a:cubicBezTo>
                <a:cubicBezTo>
                  <a:pt x="1078808" y="206779"/>
                  <a:pt x="1091791" y="211540"/>
                  <a:pt x="1101687" y="220337"/>
                </a:cubicBezTo>
                <a:cubicBezTo>
                  <a:pt x="1124977" y="241039"/>
                  <a:pt x="1142860" y="267742"/>
                  <a:pt x="1167788" y="286438"/>
                </a:cubicBezTo>
                <a:cubicBezTo>
                  <a:pt x="1182477" y="297455"/>
                  <a:pt x="1198207" y="307206"/>
                  <a:pt x="1211855" y="319489"/>
                </a:cubicBezTo>
                <a:cubicBezTo>
                  <a:pt x="1235016" y="340334"/>
                  <a:pt x="1255923" y="363556"/>
                  <a:pt x="1277957" y="385590"/>
                </a:cubicBezTo>
                <a:lnTo>
                  <a:pt x="1344058" y="451691"/>
                </a:lnTo>
                <a:lnTo>
                  <a:pt x="1377108" y="484742"/>
                </a:lnTo>
                <a:cubicBezTo>
                  <a:pt x="1388125" y="495759"/>
                  <a:pt x="1401517" y="504829"/>
                  <a:pt x="1410159" y="517793"/>
                </a:cubicBezTo>
                <a:lnTo>
                  <a:pt x="1476260" y="616944"/>
                </a:lnTo>
                <a:lnTo>
                  <a:pt x="1498294" y="649995"/>
                </a:lnTo>
                <a:cubicBezTo>
                  <a:pt x="1505639" y="661012"/>
                  <a:pt x="1514407" y="671203"/>
                  <a:pt x="1520328" y="683046"/>
                </a:cubicBezTo>
                <a:cubicBezTo>
                  <a:pt x="1527672" y="697735"/>
                  <a:pt x="1535892" y="712018"/>
                  <a:pt x="1542361" y="727113"/>
                </a:cubicBezTo>
                <a:cubicBezTo>
                  <a:pt x="1546935" y="737787"/>
                  <a:pt x="1548184" y="749777"/>
                  <a:pt x="1553378" y="760164"/>
                </a:cubicBezTo>
                <a:cubicBezTo>
                  <a:pt x="1559299" y="772007"/>
                  <a:pt x="1568067" y="782197"/>
                  <a:pt x="1575412" y="793214"/>
                </a:cubicBezTo>
                <a:cubicBezTo>
                  <a:pt x="1579084" y="804231"/>
                  <a:pt x="1581235" y="815878"/>
                  <a:pt x="1586429" y="826265"/>
                </a:cubicBezTo>
                <a:cubicBezTo>
                  <a:pt x="1592350" y="838108"/>
                  <a:pt x="1603086" y="847216"/>
                  <a:pt x="1608463" y="859315"/>
                </a:cubicBezTo>
                <a:cubicBezTo>
                  <a:pt x="1660904" y="977308"/>
                  <a:pt x="1602664" y="883671"/>
                  <a:pt x="1652530" y="958467"/>
                </a:cubicBezTo>
                <a:lnTo>
                  <a:pt x="1674564" y="1024568"/>
                </a:lnTo>
                <a:cubicBezTo>
                  <a:pt x="1679452" y="1039233"/>
                  <a:pt x="1702733" y="1104521"/>
                  <a:pt x="1696597" y="1112703"/>
                </a:cubicBezTo>
                <a:cubicBezTo>
                  <a:pt x="1693830" y="1116393"/>
                  <a:pt x="1626577" y="1093036"/>
                  <a:pt x="1619479" y="1090670"/>
                </a:cubicBezTo>
                <a:cubicBezTo>
                  <a:pt x="1608462" y="1083325"/>
                  <a:pt x="1598272" y="1074557"/>
                  <a:pt x="1586429" y="1068636"/>
                </a:cubicBezTo>
                <a:cubicBezTo>
                  <a:pt x="1576042" y="1063442"/>
                  <a:pt x="1563041" y="1064061"/>
                  <a:pt x="1553378" y="1057619"/>
                </a:cubicBezTo>
                <a:cubicBezTo>
                  <a:pt x="1499237" y="1021524"/>
                  <a:pt x="1538938" y="1032161"/>
                  <a:pt x="1498294" y="991518"/>
                </a:cubicBezTo>
                <a:cubicBezTo>
                  <a:pt x="1488931" y="982155"/>
                  <a:pt x="1465243" y="982725"/>
                  <a:pt x="1465243" y="969484"/>
                </a:cubicBezTo>
                <a:cubicBezTo>
                  <a:pt x="1465243" y="957871"/>
                  <a:pt x="1487277" y="976829"/>
                  <a:pt x="1498294" y="980501"/>
                </a:cubicBezTo>
                <a:cubicBezTo>
                  <a:pt x="1586431" y="1039261"/>
                  <a:pt x="1479929" y="962137"/>
                  <a:pt x="1553378" y="1035585"/>
                </a:cubicBezTo>
                <a:cubicBezTo>
                  <a:pt x="1574735" y="1056942"/>
                  <a:pt x="1592598" y="1059675"/>
                  <a:pt x="1619479" y="1068636"/>
                </a:cubicBezTo>
                <a:cubicBezTo>
                  <a:pt x="1626126" y="1078606"/>
                  <a:pt x="1660425" y="1134737"/>
                  <a:pt x="1674564" y="1134737"/>
                </a:cubicBezTo>
                <a:cubicBezTo>
                  <a:pt x="1686177" y="1134737"/>
                  <a:pt x="1682391" y="1112853"/>
                  <a:pt x="1685581" y="1101687"/>
                </a:cubicBezTo>
                <a:cubicBezTo>
                  <a:pt x="1689741" y="1087128"/>
                  <a:pt x="1689826" y="1071162"/>
                  <a:pt x="1696597" y="1057619"/>
                </a:cubicBezTo>
                <a:cubicBezTo>
                  <a:pt x="1708440" y="1033933"/>
                  <a:pt x="1725976" y="1013552"/>
                  <a:pt x="1740665" y="991518"/>
                </a:cubicBezTo>
                <a:cubicBezTo>
                  <a:pt x="1748010" y="980501"/>
                  <a:pt x="1762699" y="971708"/>
                  <a:pt x="1762699" y="958467"/>
                </a:cubicBezTo>
                <a:lnTo>
                  <a:pt x="1762699" y="9254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00C8766-32D8-A54D-9C5C-F5F9CB664068}"/>
              </a:ext>
            </a:extLst>
          </p:cNvPr>
          <p:cNvSpPr/>
          <p:nvPr/>
        </p:nvSpPr>
        <p:spPr>
          <a:xfrm>
            <a:off x="2357610" y="1333041"/>
            <a:ext cx="3316077" cy="903383"/>
          </a:xfrm>
          <a:custGeom>
            <a:avLst/>
            <a:gdLst>
              <a:gd name="connsiteX0" fmla="*/ 0 w 3316077"/>
              <a:gd name="connsiteY0" fmla="*/ 0 h 903383"/>
              <a:gd name="connsiteX1" fmla="*/ 11017 w 3316077"/>
              <a:gd name="connsiteY1" fmla="*/ 33051 h 903383"/>
              <a:gd name="connsiteX2" fmla="*/ 66101 w 3316077"/>
              <a:gd name="connsiteY2" fmla="*/ 99152 h 903383"/>
              <a:gd name="connsiteX3" fmla="*/ 99151 w 3316077"/>
              <a:gd name="connsiteY3" fmla="*/ 121186 h 903383"/>
              <a:gd name="connsiteX4" fmla="*/ 132202 w 3316077"/>
              <a:gd name="connsiteY4" fmla="*/ 132202 h 903383"/>
              <a:gd name="connsiteX5" fmla="*/ 253388 w 3316077"/>
              <a:gd name="connsiteY5" fmla="*/ 209320 h 903383"/>
              <a:gd name="connsiteX6" fmla="*/ 319489 w 3316077"/>
              <a:gd name="connsiteY6" fmla="*/ 253388 h 903383"/>
              <a:gd name="connsiteX7" fmla="*/ 352539 w 3316077"/>
              <a:gd name="connsiteY7" fmla="*/ 275422 h 903383"/>
              <a:gd name="connsiteX8" fmla="*/ 385590 w 3316077"/>
              <a:gd name="connsiteY8" fmla="*/ 308472 h 903383"/>
              <a:gd name="connsiteX9" fmla="*/ 418641 w 3316077"/>
              <a:gd name="connsiteY9" fmla="*/ 319489 h 903383"/>
              <a:gd name="connsiteX10" fmla="*/ 462708 w 3316077"/>
              <a:gd name="connsiteY10" fmla="*/ 341523 h 903383"/>
              <a:gd name="connsiteX11" fmla="*/ 495759 w 3316077"/>
              <a:gd name="connsiteY11" fmla="*/ 352540 h 903383"/>
              <a:gd name="connsiteX12" fmla="*/ 561860 w 3316077"/>
              <a:gd name="connsiteY12" fmla="*/ 396607 h 903383"/>
              <a:gd name="connsiteX13" fmla="*/ 627961 w 3316077"/>
              <a:gd name="connsiteY13" fmla="*/ 429658 h 903383"/>
              <a:gd name="connsiteX14" fmla="*/ 661012 w 3316077"/>
              <a:gd name="connsiteY14" fmla="*/ 440675 h 903383"/>
              <a:gd name="connsiteX15" fmla="*/ 694062 w 3316077"/>
              <a:gd name="connsiteY15" fmla="*/ 462708 h 903383"/>
              <a:gd name="connsiteX16" fmla="*/ 727113 w 3316077"/>
              <a:gd name="connsiteY16" fmla="*/ 473725 h 903383"/>
              <a:gd name="connsiteX17" fmla="*/ 771180 w 3316077"/>
              <a:gd name="connsiteY17" fmla="*/ 495759 h 903383"/>
              <a:gd name="connsiteX18" fmla="*/ 804231 w 3316077"/>
              <a:gd name="connsiteY18" fmla="*/ 506776 h 903383"/>
              <a:gd name="connsiteX19" fmla="*/ 870332 w 3316077"/>
              <a:gd name="connsiteY19" fmla="*/ 539826 h 903383"/>
              <a:gd name="connsiteX20" fmla="*/ 903383 w 3316077"/>
              <a:gd name="connsiteY20" fmla="*/ 572877 h 903383"/>
              <a:gd name="connsiteX21" fmla="*/ 980501 w 3316077"/>
              <a:gd name="connsiteY21" fmla="*/ 616945 h 903383"/>
              <a:gd name="connsiteX22" fmla="*/ 1013551 w 3316077"/>
              <a:gd name="connsiteY22" fmla="*/ 638978 h 903383"/>
              <a:gd name="connsiteX23" fmla="*/ 1079653 w 3316077"/>
              <a:gd name="connsiteY23" fmla="*/ 661012 h 903383"/>
              <a:gd name="connsiteX24" fmla="*/ 1123720 w 3316077"/>
              <a:gd name="connsiteY24" fmla="*/ 683046 h 903383"/>
              <a:gd name="connsiteX25" fmla="*/ 1189821 w 3316077"/>
              <a:gd name="connsiteY25" fmla="*/ 705079 h 903383"/>
              <a:gd name="connsiteX26" fmla="*/ 1222872 w 3316077"/>
              <a:gd name="connsiteY26" fmla="*/ 716096 h 903383"/>
              <a:gd name="connsiteX27" fmla="*/ 1266939 w 3316077"/>
              <a:gd name="connsiteY27" fmla="*/ 727113 h 903383"/>
              <a:gd name="connsiteX28" fmla="*/ 1299990 w 3316077"/>
              <a:gd name="connsiteY28" fmla="*/ 738130 h 903383"/>
              <a:gd name="connsiteX29" fmla="*/ 1344057 w 3316077"/>
              <a:gd name="connsiteY29" fmla="*/ 749147 h 903383"/>
              <a:gd name="connsiteX30" fmla="*/ 1410159 w 3316077"/>
              <a:gd name="connsiteY30" fmla="*/ 771181 h 903383"/>
              <a:gd name="connsiteX31" fmla="*/ 1476260 w 3316077"/>
              <a:gd name="connsiteY31" fmla="*/ 793214 h 903383"/>
              <a:gd name="connsiteX32" fmla="*/ 1542361 w 3316077"/>
              <a:gd name="connsiteY32" fmla="*/ 815248 h 903383"/>
              <a:gd name="connsiteX33" fmla="*/ 1575412 w 3316077"/>
              <a:gd name="connsiteY33" fmla="*/ 826265 h 903383"/>
              <a:gd name="connsiteX34" fmla="*/ 1751682 w 3316077"/>
              <a:gd name="connsiteY34" fmla="*/ 859316 h 903383"/>
              <a:gd name="connsiteX35" fmla="*/ 1795749 w 3316077"/>
              <a:gd name="connsiteY35" fmla="*/ 870332 h 903383"/>
              <a:gd name="connsiteX36" fmla="*/ 1894901 w 3316077"/>
              <a:gd name="connsiteY36" fmla="*/ 892366 h 903383"/>
              <a:gd name="connsiteX37" fmla="*/ 2060154 w 3316077"/>
              <a:gd name="connsiteY37" fmla="*/ 881349 h 903383"/>
              <a:gd name="connsiteX38" fmla="*/ 2093204 w 3316077"/>
              <a:gd name="connsiteY38" fmla="*/ 870332 h 903383"/>
              <a:gd name="connsiteX39" fmla="*/ 2126255 w 3316077"/>
              <a:gd name="connsiteY39" fmla="*/ 881349 h 903383"/>
              <a:gd name="connsiteX40" fmla="*/ 2236424 w 3316077"/>
              <a:gd name="connsiteY40" fmla="*/ 892366 h 903383"/>
              <a:gd name="connsiteX41" fmla="*/ 2324559 w 3316077"/>
              <a:gd name="connsiteY41" fmla="*/ 903383 h 903383"/>
              <a:gd name="connsiteX42" fmla="*/ 2798284 w 3316077"/>
              <a:gd name="connsiteY42" fmla="*/ 892366 h 903383"/>
              <a:gd name="connsiteX43" fmla="*/ 2897436 w 3316077"/>
              <a:gd name="connsiteY43" fmla="*/ 848299 h 903383"/>
              <a:gd name="connsiteX44" fmla="*/ 3007604 w 3316077"/>
              <a:gd name="connsiteY44" fmla="*/ 782198 h 903383"/>
              <a:gd name="connsiteX45" fmla="*/ 3040655 w 3316077"/>
              <a:gd name="connsiteY45" fmla="*/ 749147 h 903383"/>
              <a:gd name="connsiteX46" fmla="*/ 3106756 w 3316077"/>
              <a:gd name="connsiteY46" fmla="*/ 705079 h 903383"/>
              <a:gd name="connsiteX47" fmla="*/ 3139807 w 3316077"/>
              <a:gd name="connsiteY47" fmla="*/ 683046 h 903383"/>
              <a:gd name="connsiteX48" fmla="*/ 3205908 w 3316077"/>
              <a:gd name="connsiteY48" fmla="*/ 627961 h 903383"/>
              <a:gd name="connsiteX49" fmla="*/ 3227942 w 3316077"/>
              <a:gd name="connsiteY49" fmla="*/ 594911 h 903383"/>
              <a:gd name="connsiteX50" fmla="*/ 3260992 w 3316077"/>
              <a:gd name="connsiteY50" fmla="*/ 572877 h 903383"/>
              <a:gd name="connsiteX51" fmla="*/ 3283026 w 3316077"/>
              <a:gd name="connsiteY51" fmla="*/ 506776 h 903383"/>
              <a:gd name="connsiteX52" fmla="*/ 3272009 w 3316077"/>
              <a:gd name="connsiteY52" fmla="*/ 473725 h 903383"/>
              <a:gd name="connsiteX53" fmla="*/ 3238959 w 3316077"/>
              <a:gd name="connsiteY53" fmla="*/ 506776 h 903383"/>
              <a:gd name="connsiteX54" fmla="*/ 3161841 w 3316077"/>
              <a:gd name="connsiteY54" fmla="*/ 539826 h 903383"/>
              <a:gd name="connsiteX55" fmla="*/ 3095739 w 3316077"/>
              <a:gd name="connsiteY55" fmla="*/ 583894 h 903383"/>
              <a:gd name="connsiteX56" fmla="*/ 3128790 w 3316077"/>
              <a:gd name="connsiteY56" fmla="*/ 561860 h 903383"/>
              <a:gd name="connsiteX57" fmla="*/ 3283026 w 3316077"/>
              <a:gd name="connsiteY57" fmla="*/ 528810 h 903383"/>
              <a:gd name="connsiteX58" fmla="*/ 3305060 w 3316077"/>
              <a:gd name="connsiteY58" fmla="*/ 594911 h 903383"/>
              <a:gd name="connsiteX59" fmla="*/ 3316077 w 3316077"/>
              <a:gd name="connsiteY59" fmla="*/ 627961 h 903383"/>
              <a:gd name="connsiteX60" fmla="*/ 3316077 w 3316077"/>
              <a:gd name="connsiteY60" fmla="*/ 683046 h 9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16077" h="903383">
                <a:moveTo>
                  <a:pt x="0" y="0"/>
                </a:moveTo>
                <a:cubicBezTo>
                  <a:pt x="3672" y="11017"/>
                  <a:pt x="5824" y="22664"/>
                  <a:pt x="11017" y="33051"/>
                </a:cubicBezTo>
                <a:cubicBezTo>
                  <a:pt x="23397" y="57812"/>
                  <a:pt x="45216" y="81748"/>
                  <a:pt x="66101" y="99152"/>
                </a:cubicBezTo>
                <a:cubicBezTo>
                  <a:pt x="76273" y="107628"/>
                  <a:pt x="87308" y="115265"/>
                  <a:pt x="99151" y="121186"/>
                </a:cubicBezTo>
                <a:cubicBezTo>
                  <a:pt x="109538" y="126379"/>
                  <a:pt x="121185" y="128530"/>
                  <a:pt x="132202" y="132202"/>
                </a:cubicBezTo>
                <a:cubicBezTo>
                  <a:pt x="212690" y="212690"/>
                  <a:pt x="100276" y="107244"/>
                  <a:pt x="253388" y="209320"/>
                </a:cubicBezTo>
                <a:lnTo>
                  <a:pt x="319489" y="253388"/>
                </a:lnTo>
                <a:cubicBezTo>
                  <a:pt x="330506" y="260733"/>
                  <a:pt x="343176" y="266060"/>
                  <a:pt x="352539" y="275422"/>
                </a:cubicBezTo>
                <a:cubicBezTo>
                  <a:pt x="363556" y="286439"/>
                  <a:pt x="372626" y="299830"/>
                  <a:pt x="385590" y="308472"/>
                </a:cubicBezTo>
                <a:cubicBezTo>
                  <a:pt x="395253" y="314914"/>
                  <a:pt x="407967" y="314914"/>
                  <a:pt x="418641" y="319489"/>
                </a:cubicBezTo>
                <a:cubicBezTo>
                  <a:pt x="433736" y="325958"/>
                  <a:pt x="447613" y="335054"/>
                  <a:pt x="462708" y="341523"/>
                </a:cubicBezTo>
                <a:cubicBezTo>
                  <a:pt x="473382" y="346098"/>
                  <a:pt x="485607" y="346900"/>
                  <a:pt x="495759" y="352540"/>
                </a:cubicBezTo>
                <a:cubicBezTo>
                  <a:pt x="518908" y="365400"/>
                  <a:pt x="536738" y="388233"/>
                  <a:pt x="561860" y="396607"/>
                </a:cubicBezTo>
                <a:cubicBezTo>
                  <a:pt x="644935" y="424299"/>
                  <a:pt x="542532" y="386943"/>
                  <a:pt x="627961" y="429658"/>
                </a:cubicBezTo>
                <a:cubicBezTo>
                  <a:pt x="638348" y="434851"/>
                  <a:pt x="650625" y="435482"/>
                  <a:pt x="661012" y="440675"/>
                </a:cubicBezTo>
                <a:cubicBezTo>
                  <a:pt x="672855" y="446596"/>
                  <a:pt x="682219" y="456787"/>
                  <a:pt x="694062" y="462708"/>
                </a:cubicBezTo>
                <a:cubicBezTo>
                  <a:pt x="704449" y="467901"/>
                  <a:pt x="716439" y="469150"/>
                  <a:pt x="727113" y="473725"/>
                </a:cubicBezTo>
                <a:cubicBezTo>
                  <a:pt x="742208" y="480194"/>
                  <a:pt x="756085" y="489290"/>
                  <a:pt x="771180" y="495759"/>
                </a:cubicBezTo>
                <a:cubicBezTo>
                  <a:pt x="781854" y="500334"/>
                  <a:pt x="793844" y="501583"/>
                  <a:pt x="804231" y="506776"/>
                </a:cubicBezTo>
                <a:cubicBezTo>
                  <a:pt x="889652" y="549487"/>
                  <a:pt x="787265" y="512139"/>
                  <a:pt x="870332" y="539826"/>
                </a:cubicBezTo>
                <a:cubicBezTo>
                  <a:pt x="881349" y="550843"/>
                  <a:pt x="891414" y="562903"/>
                  <a:pt x="903383" y="572877"/>
                </a:cubicBezTo>
                <a:cubicBezTo>
                  <a:pt x="932665" y="597279"/>
                  <a:pt x="946213" y="597352"/>
                  <a:pt x="980501" y="616945"/>
                </a:cubicBezTo>
                <a:cubicBezTo>
                  <a:pt x="991997" y="623514"/>
                  <a:pt x="1001452" y="633601"/>
                  <a:pt x="1013551" y="638978"/>
                </a:cubicBezTo>
                <a:cubicBezTo>
                  <a:pt x="1034775" y="648411"/>
                  <a:pt x="1058879" y="650625"/>
                  <a:pt x="1079653" y="661012"/>
                </a:cubicBezTo>
                <a:cubicBezTo>
                  <a:pt x="1094342" y="668357"/>
                  <a:pt x="1108472" y="676947"/>
                  <a:pt x="1123720" y="683046"/>
                </a:cubicBezTo>
                <a:cubicBezTo>
                  <a:pt x="1145284" y="691672"/>
                  <a:pt x="1167787" y="697735"/>
                  <a:pt x="1189821" y="705079"/>
                </a:cubicBezTo>
                <a:cubicBezTo>
                  <a:pt x="1200838" y="708751"/>
                  <a:pt x="1211606" y="713279"/>
                  <a:pt x="1222872" y="716096"/>
                </a:cubicBezTo>
                <a:cubicBezTo>
                  <a:pt x="1237561" y="719768"/>
                  <a:pt x="1252380" y="722953"/>
                  <a:pt x="1266939" y="727113"/>
                </a:cubicBezTo>
                <a:cubicBezTo>
                  <a:pt x="1278105" y="730303"/>
                  <a:pt x="1288824" y="734940"/>
                  <a:pt x="1299990" y="738130"/>
                </a:cubicBezTo>
                <a:cubicBezTo>
                  <a:pt x="1314549" y="742290"/>
                  <a:pt x="1329554" y="744796"/>
                  <a:pt x="1344057" y="749147"/>
                </a:cubicBezTo>
                <a:cubicBezTo>
                  <a:pt x="1366303" y="755821"/>
                  <a:pt x="1388125" y="763836"/>
                  <a:pt x="1410159" y="771181"/>
                </a:cubicBezTo>
                <a:lnTo>
                  <a:pt x="1476260" y="793214"/>
                </a:lnTo>
                <a:lnTo>
                  <a:pt x="1542361" y="815248"/>
                </a:lnTo>
                <a:cubicBezTo>
                  <a:pt x="1553378" y="818920"/>
                  <a:pt x="1563957" y="824356"/>
                  <a:pt x="1575412" y="826265"/>
                </a:cubicBezTo>
                <a:cubicBezTo>
                  <a:pt x="1631195" y="835562"/>
                  <a:pt x="1698842" y="846107"/>
                  <a:pt x="1751682" y="859316"/>
                </a:cubicBezTo>
                <a:cubicBezTo>
                  <a:pt x="1766371" y="862988"/>
                  <a:pt x="1780969" y="867048"/>
                  <a:pt x="1795749" y="870332"/>
                </a:cubicBezTo>
                <a:cubicBezTo>
                  <a:pt x="1921591" y="898296"/>
                  <a:pt x="1787457" y="865505"/>
                  <a:pt x="1894901" y="892366"/>
                </a:cubicBezTo>
                <a:cubicBezTo>
                  <a:pt x="1949985" y="888694"/>
                  <a:pt x="2005285" y="887446"/>
                  <a:pt x="2060154" y="881349"/>
                </a:cubicBezTo>
                <a:cubicBezTo>
                  <a:pt x="2071696" y="880067"/>
                  <a:pt x="2081591" y="870332"/>
                  <a:pt x="2093204" y="870332"/>
                </a:cubicBezTo>
                <a:cubicBezTo>
                  <a:pt x="2104817" y="870332"/>
                  <a:pt x="2114777" y="879583"/>
                  <a:pt x="2126255" y="881349"/>
                </a:cubicBezTo>
                <a:cubicBezTo>
                  <a:pt x="2162732" y="886961"/>
                  <a:pt x="2199744" y="888290"/>
                  <a:pt x="2236424" y="892366"/>
                </a:cubicBezTo>
                <a:cubicBezTo>
                  <a:pt x="2265850" y="895636"/>
                  <a:pt x="2295181" y="899711"/>
                  <a:pt x="2324559" y="903383"/>
                </a:cubicBezTo>
                <a:cubicBezTo>
                  <a:pt x="2482467" y="899711"/>
                  <a:pt x="2640628" y="902019"/>
                  <a:pt x="2798284" y="892366"/>
                </a:cubicBezTo>
                <a:cubicBezTo>
                  <a:pt x="2852137" y="889069"/>
                  <a:pt x="2859203" y="870146"/>
                  <a:pt x="2897436" y="848299"/>
                </a:cubicBezTo>
                <a:cubicBezTo>
                  <a:pt x="2938002" y="825119"/>
                  <a:pt x="2971675" y="818127"/>
                  <a:pt x="3007604" y="782198"/>
                </a:cubicBezTo>
                <a:cubicBezTo>
                  <a:pt x="3018621" y="771181"/>
                  <a:pt x="3028357" y="758712"/>
                  <a:pt x="3040655" y="749147"/>
                </a:cubicBezTo>
                <a:cubicBezTo>
                  <a:pt x="3061558" y="732889"/>
                  <a:pt x="3084722" y="719768"/>
                  <a:pt x="3106756" y="705079"/>
                </a:cubicBezTo>
                <a:cubicBezTo>
                  <a:pt x="3117773" y="697734"/>
                  <a:pt x="3130445" y="692409"/>
                  <a:pt x="3139807" y="683046"/>
                </a:cubicBezTo>
                <a:cubicBezTo>
                  <a:pt x="3182220" y="640632"/>
                  <a:pt x="3159894" y="658637"/>
                  <a:pt x="3205908" y="627961"/>
                </a:cubicBezTo>
                <a:cubicBezTo>
                  <a:pt x="3213253" y="616944"/>
                  <a:pt x="3218580" y="604273"/>
                  <a:pt x="3227942" y="594911"/>
                </a:cubicBezTo>
                <a:cubicBezTo>
                  <a:pt x="3237304" y="585549"/>
                  <a:pt x="3253975" y="584105"/>
                  <a:pt x="3260992" y="572877"/>
                </a:cubicBezTo>
                <a:cubicBezTo>
                  <a:pt x="3273301" y="553182"/>
                  <a:pt x="3283026" y="506776"/>
                  <a:pt x="3283026" y="506776"/>
                </a:cubicBezTo>
                <a:cubicBezTo>
                  <a:pt x="3279354" y="495759"/>
                  <a:pt x="3283622" y="473725"/>
                  <a:pt x="3272009" y="473725"/>
                </a:cubicBezTo>
                <a:cubicBezTo>
                  <a:pt x="3256429" y="473725"/>
                  <a:pt x="3250928" y="496802"/>
                  <a:pt x="3238959" y="506776"/>
                </a:cubicBezTo>
                <a:cubicBezTo>
                  <a:pt x="3206353" y="533948"/>
                  <a:pt x="3203839" y="529327"/>
                  <a:pt x="3161841" y="539826"/>
                </a:cubicBezTo>
                <a:lnTo>
                  <a:pt x="3095739" y="583894"/>
                </a:lnTo>
                <a:cubicBezTo>
                  <a:pt x="3084722" y="591239"/>
                  <a:pt x="3116229" y="566047"/>
                  <a:pt x="3128790" y="561860"/>
                </a:cubicBezTo>
                <a:cubicBezTo>
                  <a:pt x="3222979" y="530463"/>
                  <a:pt x="3171845" y="542707"/>
                  <a:pt x="3283026" y="528810"/>
                </a:cubicBezTo>
                <a:lnTo>
                  <a:pt x="3305060" y="594911"/>
                </a:lnTo>
                <a:cubicBezTo>
                  <a:pt x="3308732" y="605928"/>
                  <a:pt x="3316077" y="616348"/>
                  <a:pt x="3316077" y="627961"/>
                </a:cubicBezTo>
                <a:lnTo>
                  <a:pt x="3316077" y="6830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08528CD-2627-DB4F-AB4B-21951F6076BA}"/>
              </a:ext>
            </a:extLst>
          </p:cNvPr>
          <p:cNvSpPr/>
          <p:nvPr/>
        </p:nvSpPr>
        <p:spPr>
          <a:xfrm>
            <a:off x="2996588" y="1826853"/>
            <a:ext cx="3382178" cy="1037533"/>
          </a:xfrm>
          <a:custGeom>
            <a:avLst/>
            <a:gdLst>
              <a:gd name="connsiteX0" fmla="*/ 0 w 3382178"/>
              <a:gd name="connsiteY0" fmla="*/ 905330 h 1037533"/>
              <a:gd name="connsiteX1" fmla="*/ 77118 w 3382178"/>
              <a:gd name="connsiteY1" fmla="*/ 916347 h 1037533"/>
              <a:gd name="connsiteX2" fmla="*/ 110169 w 3382178"/>
              <a:gd name="connsiteY2" fmla="*/ 927364 h 1037533"/>
              <a:gd name="connsiteX3" fmla="*/ 374573 w 3382178"/>
              <a:gd name="connsiteY3" fmla="*/ 949398 h 1037533"/>
              <a:gd name="connsiteX4" fmla="*/ 539826 w 3382178"/>
              <a:gd name="connsiteY4" fmla="*/ 982448 h 1037533"/>
              <a:gd name="connsiteX5" fmla="*/ 616945 w 3382178"/>
              <a:gd name="connsiteY5" fmla="*/ 993465 h 1037533"/>
              <a:gd name="connsiteX6" fmla="*/ 749147 w 3382178"/>
              <a:gd name="connsiteY6" fmla="*/ 1004482 h 1037533"/>
              <a:gd name="connsiteX7" fmla="*/ 837282 w 3382178"/>
              <a:gd name="connsiteY7" fmla="*/ 1015499 h 1037533"/>
              <a:gd name="connsiteX8" fmla="*/ 1002535 w 3382178"/>
              <a:gd name="connsiteY8" fmla="*/ 1037533 h 1037533"/>
              <a:gd name="connsiteX9" fmla="*/ 1156771 w 3382178"/>
              <a:gd name="connsiteY9" fmla="*/ 1015499 h 1037533"/>
              <a:gd name="connsiteX10" fmla="*/ 1211855 w 3382178"/>
              <a:gd name="connsiteY10" fmla="*/ 1004482 h 1037533"/>
              <a:gd name="connsiteX11" fmla="*/ 1333041 w 3382178"/>
              <a:gd name="connsiteY11" fmla="*/ 971431 h 1037533"/>
              <a:gd name="connsiteX12" fmla="*/ 1597446 w 3382178"/>
              <a:gd name="connsiteY12" fmla="*/ 949398 h 1037533"/>
              <a:gd name="connsiteX13" fmla="*/ 1972019 w 3382178"/>
              <a:gd name="connsiteY13" fmla="*/ 938381 h 1037533"/>
              <a:gd name="connsiteX14" fmla="*/ 2005070 w 3382178"/>
              <a:gd name="connsiteY14" fmla="*/ 927364 h 1037533"/>
              <a:gd name="connsiteX15" fmla="*/ 2071171 w 3382178"/>
              <a:gd name="connsiteY15" fmla="*/ 883296 h 1037533"/>
              <a:gd name="connsiteX16" fmla="*/ 2170323 w 3382178"/>
              <a:gd name="connsiteY16" fmla="*/ 850246 h 1037533"/>
              <a:gd name="connsiteX17" fmla="*/ 2203373 w 3382178"/>
              <a:gd name="connsiteY17" fmla="*/ 839229 h 1037533"/>
              <a:gd name="connsiteX18" fmla="*/ 2302525 w 3382178"/>
              <a:gd name="connsiteY18" fmla="*/ 773128 h 1037533"/>
              <a:gd name="connsiteX19" fmla="*/ 2335576 w 3382178"/>
              <a:gd name="connsiteY19" fmla="*/ 751094 h 1037533"/>
              <a:gd name="connsiteX20" fmla="*/ 2434728 w 3382178"/>
              <a:gd name="connsiteY20" fmla="*/ 673976 h 1037533"/>
              <a:gd name="connsiteX21" fmla="*/ 2478795 w 3382178"/>
              <a:gd name="connsiteY21" fmla="*/ 640925 h 1037533"/>
              <a:gd name="connsiteX22" fmla="*/ 2522863 w 3382178"/>
              <a:gd name="connsiteY22" fmla="*/ 618892 h 1037533"/>
              <a:gd name="connsiteX23" fmla="*/ 2555913 w 3382178"/>
              <a:gd name="connsiteY23" fmla="*/ 596858 h 1037533"/>
              <a:gd name="connsiteX24" fmla="*/ 2599981 w 3382178"/>
              <a:gd name="connsiteY24" fmla="*/ 574824 h 1037533"/>
              <a:gd name="connsiteX25" fmla="*/ 2666082 w 3382178"/>
              <a:gd name="connsiteY25" fmla="*/ 530757 h 1037533"/>
              <a:gd name="connsiteX26" fmla="*/ 2699132 w 3382178"/>
              <a:gd name="connsiteY26" fmla="*/ 508723 h 1037533"/>
              <a:gd name="connsiteX27" fmla="*/ 2732183 w 3382178"/>
              <a:gd name="connsiteY27" fmla="*/ 497706 h 1037533"/>
              <a:gd name="connsiteX28" fmla="*/ 2765234 w 3382178"/>
              <a:gd name="connsiteY28" fmla="*/ 464655 h 1037533"/>
              <a:gd name="connsiteX29" fmla="*/ 2798284 w 3382178"/>
              <a:gd name="connsiteY29" fmla="*/ 442622 h 1037533"/>
              <a:gd name="connsiteX30" fmla="*/ 2864385 w 3382178"/>
              <a:gd name="connsiteY30" fmla="*/ 376520 h 1037533"/>
              <a:gd name="connsiteX31" fmla="*/ 2897436 w 3382178"/>
              <a:gd name="connsiteY31" fmla="*/ 343470 h 1037533"/>
              <a:gd name="connsiteX32" fmla="*/ 2930487 w 3382178"/>
              <a:gd name="connsiteY32" fmla="*/ 321436 h 1037533"/>
              <a:gd name="connsiteX33" fmla="*/ 2963537 w 3382178"/>
              <a:gd name="connsiteY33" fmla="*/ 288386 h 1037533"/>
              <a:gd name="connsiteX34" fmla="*/ 2996588 w 3382178"/>
              <a:gd name="connsiteY34" fmla="*/ 277369 h 1037533"/>
              <a:gd name="connsiteX35" fmla="*/ 3062689 w 3382178"/>
              <a:gd name="connsiteY35" fmla="*/ 233301 h 1037533"/>
              <a:gd name="connsiteX36" fmla="*/ 3095740 w 3382178"/>
              <a:gd name="connsiteY36" fmla="*/ 211267 h 1037533"/>
              <a:gd name="connsiteX37" fmla="*/ 3161841 w 3382178"/>
              <a:gd name="connsiteY37" fmla="*/ 189234 h 1037533"/>
              <a:gd name="connsiteX38" fmla="*/ 3227942 w 3382178"/>
              <a:gd name="connsiteY38" fmla="*/ 145166 h 1037533"/>
              <a:gd name="connsiteX39" fmla="*/ 3283026 w 3382178"/>
              <a:gd name="connsiteY39" fmla="*/ 90082 h 1037533"/>
              <a:gd name="connsiteX40" fmla="*/ 3338111 w 3382178"/>
              <a:gd name="connsiteY40" fmla="*/ 34998 h 1037533"/>
              <a:gd name="connsiteX41" fmla="*/ 3360145 w 3382178"/>
              <a:gd name="connsiteY41" fmla="*/ 1947 h 1037533"/>
              <a:gd name="connsiteX42" fmla="*/ 3327094 w 3382178"/>
              <a:gd name="connsiteY42" fmla="*/ 23981 h 1037533"/>
              <a:gd name="connsiteX43" fmla="*/ 3260993 w 3382178"/>
              <a:gd name="connsiteY43" fmla="*/ 34998 h 1037533"/>
              <a:gd name="connsiteX44" fmla="*/ 3194892 w 3382178"/>
              <a:gd name="connsiteY44" fmla="*/ 57031 h 1037533"/>
              <a:gd name="connsiteX45" fmla="*/ 3161841 w 3382178"/>
              <a:gd name="connsiteY45" fmla="*/ 68048 h 1037533"/>
              <a:gd name="connsiteX46" fmla="*/ 3128790 w 3382178"/>
              <a:gd name="connsiteY46" fmla="*/ 79065 h 1037533"/>
              <a:gd name="connsiteX47" fmla="*/ 3161841 w 3382178"/>
              <a:gd name="connsiteY47" fmla="*/ 57031 h 1037533"/>
              <a:gd name="connsiteX48" fmla="*/ 3382178 w 3382178"/>
              <a:gd name="connsiteY48" fmla="*/ 34998 h 1037533"/>
              <a:gd name="connsiteX49" fmla="*/ 3338111 w 3382178"/>
              <a:gd name="connsiteY49" fmla="*/ 23981 h 1037533"/>
              <a:gd name="connsiteX50" fmla="*/ 3327094 w 3382178"/>
              <a:gd name="connsiteY50" fmla="*/ 101099 h 1037533"/>
              <a:gd name="connsiteX51" fmla="*/ 3294043 w 3382178"/>
              <a:gd name="connsiteY51" fmla="*/ 189234 h 103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2178" h="1037533">
                <a:moveTo>
                  <a:pt x="0" y="905330"/>
                </a:moveTo>
                <a:cubicBezTo>
                  <a:pt x="25706" y="909002"/>
                  <a:pt x="51655" y="911254"/>
                  <a:pt x="77118" y="916347"/>
                </a:cubicBezTo>
                <a:cubicBezTo>
                  <a:pt x="88505" y="918625"/>
                  <a:pt x="98691" y="925598"/>
                  <a:pt x="110169" y="927364"/>
                </a:cubicBezTo>
                <a:cubicBezTo>
                  <a:pt x="178858" y="937932"/>
                  <a:pt x="313084" y="943542"/>
                  <a:pt x="374573" y="949398"/>
                </a:cubicBezTo>
                <a:cubicBezTo>
                  <a:pt x="593248" y="970223"/>
                  <a:pt x="296381" y="947670"/>
                  <a:pt x="539826" y="982448"/>
                </a:cubicBezTo>
                <a:cubicBezTo>
                  <a:pt x="565532" y="986120"/>
                  <a:pt x="591120" y="990747"/>
                  <a:pt x="616945" y="993465"/>
                </a:cubicBezTo>
                <a:cubicBezTo>
                  <a:pt x="660922" y="998094"/>
                  <a:pt x="705146" y="1000082"/>
                  <a:pt x="749147" y="1004482"/>
                </a:cubicBezTo>
                <a:cubicBezTo>
                  <a:pt x="778607" y="1007428"/>
                  <a:pt x="807878" y="1012040"/>
                  <a:pt x="837282" y="1015499"/>
                </a:cubicBezTo>
                <a:cubicBezTo>
                  <a:pt x="974815" y="1031680"/>
                  <a:pt x="892764" y="1019238"/>
                  <a:pt x="1002535" y="1037533"/>
                </a:cubicBezTo>
                <a:cubicBezTo>
                  <a:pt x="1079150" y="1027956"/>
                  <a:pt x="1086881" y="1028207"/>
                  <a:pt x="1156771" y="1015499"/>
                </a:cubicBezTo>
                <a:cubicBezTo>
                  <a:pt x="1175194" y="1012149"/>
                  <a:pt x="1193689" y="1009024"/>
                  <a:pt x="1211855" y="1004482"/>
                </a:cubicBezTo>
                <a:cubicBezTo>
                  <a:pt x="1267875" y="990477"/>
                  <a:pt x="1248659" y="979102"/>
                  <a:pt x="1333041" y="971431"/>
                </a:cubicBezTo>
                <a:cubicBezTo>
                  <a:pt x="1391347" y="966130"/>
                  <a:pt x="1544298" y="951660"/>
                  <a:pt x="1597446" y="949398"/>
                </a:cubicBezTo>
                <a:cubicBezTo>
                  <a:pt x="1722245" y="944088"/>
                  <a:pt x="1847161" y="942053"/>
                  <a:pt x="1972019" y="938381"/>
                </a:cubicBezTo>
                <a:cubicBezTo>
                  <a:pt x="1983036" y="934709"/>
                  <a:pt x="1994918" y="933004"/>
                  <a:pt x="2005070" y="927364"/>
                </a:cubicBezTo>
                <a:cubicBezTo>
                  <a:pt x="2028219" y="914503"/>
                  <a:pt x="2046049" y="891670"/>
                  <a:pt x="2071171" y="883296"/>
                </a:cubicBezTo>
                <a:lnTo>
                  <a:pt x="2170323" y="850246"/>
                </a:lnTo>
                <a:cubicBezTo>
                  <a:pt x="2181340" y="846574"/>
                  <a:pt x="2193711" y="845671"/>
                  <a:pt x="2203373" y="839229"/>
                </a:cubicBezTo>
                <a:lnTo>
                  <a:pt x="2302525" y="773128"/>
                </a:lnTo>
                <a:cubicBezTo>
                  <a:pt x="2313542" y="765783"/>
                  <a:pt x="2326213" y="760457"/>
                  <a:pt x="2335576" y="751094"/>
                </a:cubicBezTo>
                <a:cubicBezTo>
                  <a:pt x="2402862" y="683806"/>
                  <a:pt x="2329298" y="753050"/>
                  <a:pt x="2434728" y="673976"/>
                </a:cubicBezTo>
                <a:cubicBezTo>
                  <a:pt x="2449417" y="662959"/>
                  <a:pt x="2463225" y="650656"/>
                  <a:pt x="2478795" y="640925"/>
                </a:cubicBezTo>
                <a:cubicBezTo>
                  <a:pt x="2492722" y="632221"/>
                  <a:pt x="2508604" y="627040"/>
                  <a:pt x="2522863" y="618892"/>
                </a:cubicBezTo>
                <a:cubicBezTo>
                  <a:pt x="2534359" y="612323"/>
                  <a:pt x="2544417" y="603427"/>
                  <a:pt x="2555913" y="596858"/>
                </a:cubicBezTo>
                <a:cubicBezTo>
                  <a:pt x="2570172" y="588710"/>
                  <a:pt x="2585898" y="583274"/>
                  <a:pt x="2599981" y="574824"/>
                </a:cubicBezTo>
                <a:cubicBezTo>
                  <a:pt x="2622688" y="561200"/>
                  <a:pt x="2644048" y="545446"/>
                  <a:pt x="2666082" y="530757"/>
                </a:cubicBezTo>
                <a:cubicBezTo>
                  <a:pt x="2677099" y="523412"/>
                  <a:pt x="2686571" y="512910"/>
                  <a:pt x="2699132" y="508723"/>
                </a:cubicBezTo>
                <a:lnTo>
                  <a:pt x="2732183" y="497706"/>
                </a:lnTo>
                <a:cubicBezTo>
                  <a:pt x="2743200" y="486689"/>
                  <a:pt x="2753265" y="474629"/>
                  <a:pt x="2765234" y="464655"/>
                </a:cubicBezTo>
                <a:cubicBezTo>
                  <a:pt x="2775406" y="456179"/>
                  <a:pt x="2788388" y="451418"/>
                  <a:pt x="2798284" y="442622"/>
                </a:cubicBezTo>
                <a:cubicBezTo>
                  <a:pt x="2821574" y="421920"/>
                  <a:pt x="2842351" y="398554"/>
                  <a:pt x="2864385" y="376520"/>
                </a:cubicBezTo>
                <a:cubicBezTo>
                  <a:pt x="2875402" y="365503"/>
                  <a:pt x="2884473" y="352112"/>
                  <a:pt x="2897436" y="343470"/>
                </a:cubicBezTo>
                <a:cubicBezTo>
                  <a:pt x="2908453" y="336125"/>
                  <a:pt x="2920315" y="329913"/>
                  <a:pt x="2930487" y="321436"/>
                </a:cubicBezTo>
                <a:cubicBezTo>
                  <a:pt x="2942456" y="311462"/>
                  <a:pt x="2950574" y="297028"/>
                  <a:pt x="2963537" y="288386"/>
                </a:cubicBezTo>
                <a:cubicBezTo>
                  <a:pt x="2973200" y="281944"/>
                  <a:pt x="2986436" y="283009"/>
                  <a:pt x="2996588" y="277369"/>
                </a:cubicBezTo>
                <a:cubicBezTo>
                  <a:pt x="3019737" y="264508"/>
                  <a:pt x="3040655" y="247990"/>
                  <a:pt x="3062689" y="233301"/>
                </a:cubicBezTo>
                <a:cubicBezTo>
                  <a:pt x="3073706" y="225956"/>
                  <a:pt x="3083179" y="215454"/>
                  <a:pt x="3095740" y="211267"/>
                </a:cubicBezTo>
                <a:cubicBezTo>
                  <a:pt x="3117774" y="203923"/>
                  <a:pt x="3142516" y="202117"/>
                  <a:pt x="3161841" y="189234"/>
                </a:cubicBezTo>
                <a:lnTo>
                  <a:pt x="3227942" y="145166"/>
                </a:lnTo>
                <a:cubicBezTo>
                  <a:pt x="3286702" y="57029"/>
                  <a:pt x="3209578" y="163531"/>
                  <a:pt x="3283026" y="90082"/>
                </a:cubicBezTo>
                <a:cubicBezTo>
                  <a:pt x="3356464" y="16642"/>
                  <a:pt x="3249984" y="93747"/>
                  <a:pt x="3338111" y="34998"/>
                </a:cubicBezTo>
                <a:cubicBezTo>
                  <a:pt x="3345456" y="23981"/>
                  <a:pt x="3369508" y="11310"/>
                  <a:pt x="3360145" y="1947"/>
                </a:cubicBezTo>
                <a:cubicBezTo>
                  <a:pt x="3350782" y="-7416"/>
                  <a:pt x="3339655" y="19794"/>
                  <a:pt x="3327094" y="23981"/>
                </a:cubicBezTo>
                <a:cubicBezTo>
                  <a:pt x="3305903" y="31045"/>
                  <a:pt x="3282664" y="29580"/>
                  <a:pt x="3260993" y="34998"/>
                </a:cubicBezTo>
                <a:cubicBezTo>
                  <a:pt x="3238461" y="40631"/>
                  <a:pt x="3216926" y="49687"/>
                  <a:pt x="3194892" y="57031"/>
                </a:cubicBezTo>
                <a:lnTo>
                  <a:pt x="3161841" y="68048"/>
                </a:lnTo>
                <a:cubicBezTo>
                  <a:pt x="3150824" y="71720"/>
                  <a:pt x="3119127" y="85507"/>
                  <a:pt x="3128790" y="79065"/>
                </a:cubicBezTo>
                <a:cubicBezTo>
                  <a:pt x="3139807" y="71720"/>
                  <a:pt x="3149998" y="62952"/>
                  <a:pt x="3161841" y="57031"/>
                </a:cubicBezTo>
                <a:cubicBezTo>
                  <a:pt x="3219321" y="28291"/>
                  <a:pt x="3371228" y="35642"/>
                  <a:pt x="3382178" y="34998"/>
                </a:cubicBezTo>
                <a:cubicBezTo>
                  <a:pt x="3367489" y="31326"/>
                  <a:pt x="3347804" y="12349"/>
                  <a:pt x="3338111" y="23981"/>
                </a:cubicBezTo>
                <a:cubicBezTo>
                  <a:pt x="3321487" y="43929"/>
                  <a:pt x="3332933" y="75797"/>
                  <a:pt x="3327094" y="101099"/>
                </a:cubicBezTo>
                <a:cubicBezTo>
                  <a:pt x="3316538" y="146840"/>
                  <a:pt x="3310470" y="156379"/>
                  <a:pt x="3294043" y="1892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B99283E-CB2D-1047-8A12-A5F5C8518207}"/>
              </a:ext>
            </a:extLst>
          </p:cNvPr>
          <p:cNvSpPr/>
          <p:nvPr/>
        </p:nvSpPr>
        <p:spPr>
          <a:xfrm>
            <a:off x="2919470" y="2377140"/>
            <a:ext cx="4335932" cy="1027072"/>
          </a:xfrm>
          <a:custGeom>
            <a:avLst/>
            <a:gdLst>
              <a:gd name="connsiteX0" fmla="*/ 0 w 4335932"/>
              <a:gd name="connsiteY0" fmla="*/ 718600 h 1027072"/>
              <a:gd name="connsiteX1" fmla="*/ 77118 w 4335932"/>
              <a:gd name="connsiteY1" fmla="*/ 751650 h 1027072"/>
              <a:gd name="connsiteX2" fmla="*/ 154236 w 4335932"/>
              <a:gd name="connsiteY2" fmla="*/ 784701 h 1027072"/>
              <a:gd name="connsiteX3" fmla="*/ 242371 w 4335932"/>
              <a:gd name="connsiteY3" fmla="*/ 806735 h 1027072"/>
              <a:gd name="connsiteX4" fmla="*/ 275422 w 4335932"/>
              <a:gd name="connsiteY4" fmla="*/ 817752 h 1027072"/>
              <a:gd name="connsiteX5" fmla="*/ 363557 w 4335932"/>
              <a:gd name="connsiteY5" fmla="*/ 839785 h 1027072"/>
              <a:gd name="connsiteX6" fmla="*/ 440675 w 4335932"/>
              <a:gd name="connsiteY6" fmla="*/ 861819 h 1027072"/>
              <a:gd name="connsiteX7" fmla="*/ 572877 w 4335932"/>
              <a:gd name="connsiteY7" fmla="*/ 883853 h 1027072"/>
              <a:gd name="connsiteX8" fmla="*/ 661012 w 4335932"/>
              <a:gd name="connsiteY8" fmla="*/ 905887 h 1027072"/>
              <a:gd name="connsiteX9" fmla="*/ 694063 w 4335932"/>
              <a:gd name="connsiteY9" fmla="*/ 927920 h 1027072"/>
              <a:gd name="connsiteX10" fmla="*/ 727113 w 4335932"/>
              <a:gd name="connsiteY10" fmla="*/ 938937 h 1027072"/>
              <a:gd name="connsiteX11" fmla="*/ 815248 w 4335932"/>
              <a:gd name="connsiteY11" fmla="*/ 960971 h 1027072"/>
              <a:gd name="connsiteX12" fmla="*/ 881349 w 4335932"/>
              <a:gd name="connsiteY12" fmla="*/ 983005 h 1027072"/>
              <a:gd name="connsiteX13" fmla="*/ 914400 w 4335932"/>
              <a:gd name="connsiteY13" fmla="*/ 994021 h 1027072"/>
              <a:gd name="connsiteX14" fmla="*/ 1057619 w 4335932"/>
              <a:gd name="connsiteY14" fmla="*/ 1027072 h 1027072"/>
              <a:gd name="connsiteX15" fmla="*/ 2544896 w 4335932"/>
              <a:gd name="connsiteY15" fmla="*/ 1016055 h 1027072"/>
              <a:gd name="connsiteX16" fmla="*/ 2610997 w 4335932"/>
              <a:gd name="connsiteY16" fmla="*/ 994021 h 1027072"/>
              <a:gd name="connsiteX17" fmla="*/ 2710149 w 4335932"/>
              <a:gd name="connsiteY17" fmla="*/ 960971 h 1027072"/>
              <a:gd name="connsiteX18" fmla="*/ 2787267 w 4335932"/>
              <a:gd name="connsiteY18" fmla="*/ 916903 h 1027072"/>
              <a:gd name="connsiteX19" fmla="*/ 2820318 w 4335932"/>
              <a:gd name="connsiteY19" fmla="*/ 894870 h 1027072"/>
              <a:gd name="connsiteX20" fmla="*/ 2853369 w 4335932"/>
              <a:gd name="connsiteY20" fmla="*/ 883853 h 1027072"/>
              <a:gd name="connsiteX21" fmla="*/ 2897436 w 4335932"/>
              <a:gd name="connsiteY21" fmla="*/ 861819 h 1027072"/>
              <a:gd name="connsiteX22" fmla="*/ 2941503 w 4335932"/>
              <a:gd name="connsiteY22" fmla="*/ 850802 h 1027072"/>
              <a:gd name="connsiteX23" fmla="*/ 3084723 w 4335932"/>
              <a:gd name="connsiteY23" fmla="*/ 784701 h 1027072"/>
              <a:gd name="connsiteX24" fmla="*/ 3139807 w 4335932"/>
              <a:gd name="connsiteY24" fmla="*/ 773684 h 1027072"/>
              <a:gd name="connsiteX25" fmla="*/ 3183875 w 4335932"/>
              <a:gd name="connsiteY25" fmla="*/ 751650 h 1027072"/>
              <a:gd name="connsiteX26" fmla="*/ 3294043 w 4335932"/>
              <a:gd name="connsiteY26" fmla="*/ 707583 h 1027072"/>
              <a:gd name="connsiteX27" fmla="*/ 3371161 w 4335932"/>
              <a:gd name="connsiteY27" fmla="*/ 630465 h 1027072"/>
              <a:gd name="connsiteX28" fmla="*/ 3404212 w 4335932"/>
              <a:gd name="connsiteY28" fmla="*/ 597414 h 1027072"/>
              <a:gd name="connsiteX29" fmla="*/ 3448279 w 4335932"/>
              <a:gd name="connsiteY29" fmla="*/ 564364 h 1027072"/>
              <a:gd name="connsiteX30" fmla="*/ 3569465 w 4335932"/>
              <a:gd name="connsiteY30" fmla="*/ 487246 h 1027072"/>
              <a:gd name="connsiteX31" fmla="*/ 3613532 w 4335932"/>
              <a:gd name="connsiteY31" fmla="*/ 454195 h 1027072"/>
              <a:gd name="connsiteX32" fmla="*/ 3679634 w 4335932"/>
              <a:gd name="connsiteY32" fmla="*/ 410127 h 1027072"/>
              <a:gd name="connsiteX33" fmla="*/ 3734718 w 4335932"/>
              <a:gd name="connsiteY33" fmla="*/ 355043 h 1027072"/>
              <a:gd name="connsiteX34" fmla="*/ 3833870 w 4335932"/>
              <a:gd name="connsiteY34" fmla="*/ 266908 h 1027072"/>
              <a:gd name="connsiteX35" fmla="*/ 3866920 w 4335932"/>
              <a:gd name="connsiteY35" fmla="*/ 255891 h 1027072"/>
              <a:gd name="connsiteX36" fmla="*/ 3910988 w 4335932"/>
              <a:gd name="connsiteY36" fmla="*/ 222841 h 1027072"/>
              <a:gd name="connsiteX37" fmla="*/ 3977089 w 4335932"/>
              <a:gd name="connsiteY37" fmla="*/ 200807 h 1027072"/>
              <a:gd name="connsiteX38" fmla="*/ 4065224 w 4335932"/>
              <a:gd name="connsiteY38" fmla="*/ 145723 h 1027072"/>
              <a:gd name="connsiteX39" fmla="*/ 4131325 w 4335932"/>
              <a:gd name="connsiteY39" fmla="*/ 112672 h 1027072"/>
              <a:gd name="connsiteX40" fmla="*/ 4164376 w 4335932"/>
              <a:gd name="connsiteY40" fmla="*/ 90638 h 1027072"/>
              <a:gd name="connsiteX41" fmla="*/ 4197426 w 4335932"/>
              <a:gd name="connsiteY41" fmla="*/ 79621 h 1027072"/>
              <a:gd name="connsiteX42" fmla="*/ 4263528 w 4335932"/>
              <a:gd name="connsiteY42" fmla="*/ 46571 h 1027072"/>
              <a:gd name="connsiteX43" fmla="*/ 4296578 w 4335932"/>
              <a:gd name="connsiteY43" fmla="*/ 13520 h 1027072"/>
              <a:gd name="connsiteX44" fmla="*/ 4241494 w 4335932"/>
              <a:gd name="connsiteY44" fmla="*/ 24537 h 1027072"/>
              <a:gd name="connsiteX45" fmla="*/ 4175393 w 4335932"/>
              <a:gd name="connsiteY45" fmla="*/ 35554 h 1027072"/>
              <a:gd name="connsiteX46" fmla="*/ 4142342 w 4335932"/>
              <a:gd name="connsiteY46" fmla="*/ 46571 h 1027072"/>
              <a:gd name="connsiteX47" fmla="*/ 4043190 w 4335932"/>
              <a:gd name="connsiteY47" fmla="*/ 57588 h 1027072"/>
              <a:gd name="connsiteX48" fmla="*/ 4076241 w 4335932"/>
              <a:gd name="connsiteY48" fmla="*/ 35554 h 1027072"/>
              <a:gd name="connsiteX49" fmla="*/ 4197426 w 4335932"/>
              <a:gd name="connsiteY49" fmla="*/ 13520 h 1027072"/>
              <a:gd name="connsiteX50" fmla="*/ 4230477 w 4335932"/>
              <a:gd name="connsiteY50" fmla="*/ 2503 h 1027072"/>
              <a:gd name="connsiteX51" fmla="*/ 4274544 w 4335932"/>
              <a:gd name="connsiteY51" fmla="*/ 13520 h 1027072"/>
              <a:gd name="connsiteX52" fmla="*/ 4230477 w 4335932"/>
              <a:gd name="connsiteY52" fmla="*/ 134706 h 1027072"/>
              <a:gd name="connsiteX53" fmla="*/ 4208443 w 4335932"/>
              <a:gd name="connsiteY53" fmla="*/ 211824 h 1027072"/>
              <a:gd name="connsiteX54" fmla="*/ 4186410 w 4335932"/>
              <a:gd name="connsiteY54" fmla="*/ 244874 h 1027072"/>
              <a:gd name="connsiteX55" fmla="*/ 4164376 w 4335932"/>
              <a:gd name="connsiteY55" fmla="*/ 288942 h 102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335932" h="1027072">
                <a:moveTo>
                  <a:pt x="0" y="718600"/>
                </a:moveTo>
                <a:cubicBezTo>
                  <a:pt x="25706" y="729617"/>
                  <a:pt x="51658" y="740077"/>
                  <a:pt x="77118" y="751650"/>
                </a:cubicBezTo>
                <a:cubicBezTo>
                  <a:pt x="122265" y="772171"/>
                  <a:pt x="112186" y="773233"/>
                  <a:pt x="154236" y="784701"/>
                </a:cubicBezTo>
                <a:cubicBezTo>
                  <a:pt x="183451" y="792669"/>
                  <a:pt x="213642" y="797159"/>
                  <a:pt x="242371" y="806735"/>
                </a:cubicBezTo>
                <a:cubicBezTo>
                  <a:pt x="253388" y="810407"/>
                  <a:pt x="264218" y="814696"/>
                  <a:pt x="275422" y="817752"/>
                </a:cubicBezTo>
                <a:cubicBezTo>
                  <a:pt x="304637" y="825720"/>
                  <a:pt x="334829" y="830209"/>
                  <a:pt x="363557" y="839785"/>
                </a:cubicBezTo>
                <a:cubicBezTo>
                  <a:pt x="391876" y="849225"/>
                  <a:pt x="410239" y="856285"/>
                  <a:pt x="440675" y="861819"/>
                </a:cubicBezTo>
                <a:cubicBezTo>
                  <a:pt x="542253" y="880288"/>
                  <a:pt x="488059" y="864279"/>
                  <a:pt x="572877" y="883853"/>
                </a:cubicBezTo>
                <a:cubicBezTo>
                  <a:pt x="602384" y="890662"/>
                  <a:pt x="661012" y="905887"/>
                  <a:pt x="661012" y="905887"/>
                </a:cubicBezTo>
                <a:cubicBezTo>
                  <a:pt x="672029" y="913231"/>
                  <a:pt x="682220" y="921999"/>
                  <a:pt x="694063" y="927920"/>
                </a:cubicBezTo>
                <a:cubicBezTo>
                  <a:pt x="704450" y="933113"/>
                  <a:pt x="715910" y="935881"/>
                  <a:pt x="727113" y="938937"/>
                </a:cubicBezTo>
                <a:cubicBezTo>
                  <a:pt x="756328" y="946905"/>
                  <a:pt x="786520" y="951395"/>
                  <a:pt x="815248" y="960971"/>
                </a:cubicBezTo>
                <a:lnTo>
                  <a:pt x="881349" y="983005"/>
                </a:lnTo>
                <a:cubicBezTo>
                  <a:pt x="892366" y="986677"/>
                  <a:pt x="903134" y="991204"/>
                  <a:pt x="914400" y="994021"/>
                </a:cubicBezTo>
                <a:cubicBezTo>
                  <a:pt x="1020701" y="1020597"/>
                  <a:pt x="972841" y="1010116"/>
                  <a:pt x="1057619" y="1027072"/>
                </a:cubicBezTo>
                <a:lnTo>
                  <a:pt x="2544896" y="1016055"/>
                </a:lnTo>
                <a:cubicBezTo>
                  <a:pt x="2568116" y="1015561"/>
                  <a:pt x="2589170" y="1001958"/>
                  <a:pt x="2610997" y="994021"/>
                </a:cubicBezTo>
                <a:cubicBezTo>
                  <a:pt x="2702260" y="960835"/>
                  <a:pt x="2629961" y="981019"/>
                  <a:pt x="2710149" y="960971"/>
                </a:cubicBezTo>
                <a:cubicBezTo>
                  <a:pt x="2790662" y="907295"/>
                  <a:pt x="2689437" y="972805"/>
                  <a:pt x="2787267" y="916903"/>
                </a:cubicBezTo>
                <a:cubicBezTo>
                  <a:pt x="2798763" y="910334"/>
                  <a:pt x="2808475" y="900791"/>
                  <a:pt x="2820318" y="894870"/>
                </a:cubicBezTo>
                <a:cubicBezTo>
                  <a:pt x="2830705" y="889677"/>
                  <a:pt x="2842695" y="888428"/>
                  <a:pt x="2853369" y="883853"/>
                </a:cubicBezTo>
                <a:cubicBezTo>
                  <a:pt x="2868464" y="877384"/>
                  <a:pt x="2882059" y="867586"/>
                  <a:pt x="2897436" y="861819"/>
                </a:cubicBezTo>
                <a:cubicBezTo>
                  <a:pt x="2911613" y="856503"/>
                  <a:pt x="2927527" y="856625"/>
                  <a:pt x="2941503" y="850802"/>
                </a:cubicBezTo>
                <a:cubicBezTo>
                  <a:pt x="3001077" y="825980"/>
                  <a:pt x="3026988" y="802022"/>
                  <a:pt x="3084723" y="784701"/>
                </a:cubicBezTo>
                <a:cubicBezTo>
                  <a:pt x="3102658" y="779320"/>
                  <a:pt x="3121446" y="777356"/>
                  <a:pt x="3139807" y="773684"/>
                </a:cubicBezTo>
                <a:cubicBezTo>
                  <a:pt x="3154496" y="766339"/>
                  <a:pt x="3168780" y="758119"/>
                  <a:pt x="3183875" y="751650"/>
                </a:cubicBezTo>
                <a:cubicBezTo>
                  <a:pt x="3220229" y="736070"/>
                  <a:pt x="3294043" y="707583"/>
                  <a:pt x="3294043" y="707583"/>
                </a:cubicBezTo>
                <a:lnTo>
                  <a:pt x="3371161" y="630465"/>
                </a:lnTo>
                <a:cubicBezTo>
                  <a:pt x="3382178" y="619448"/>
                  <a:pt x="3391748" y="606762"/>
                  <a:pt x="3404212" y="597414"/>
                </a:cubicBezTo>
                <a:cubicBezTo>
                  <a:pt x="3418901" y="586397"/>
                  <a:pt x="3433002" y="574549"/>
                  <a:pt x="3448279" y="564364"/>
                </a:cubicBezTo>
                <a:cubicBezTo>
                  <a:pt x="3520428" y="516265"/>
                  <a:pt x="3492526" y="544951"/>
                  <a:pt x="3569465" y="487246"/>
                </a:cubicBezTo>
                <a:cubicBezTo>
                  <a:pt x="3584154" y="476229"/>
                  <a:pt x="3598490" y="464725"/>
                  <a:pt x="3613532" y="454195"/>
                </a:cubicBezTo>
                <a:cubicBezTo>
                  <a:pt x="3635226" y="439009"/>
                  <a:pt x="3679634" y="410127"/>
                  <a:pt x="3679634" y="410127"/>
                </a:cubicBezTo>
                <a:cubicBezTo>
                  <a:pt x="3725035" y="342025"/>
                  <a:pt x="3674627" y="408458"/>
                  <a:pt x="3734718" y="355043"/>
                </a:cubicBezTo>
                <a:cubicBezTo>
                  <a:pt x="3772261" y="321672"/>
                  <a:pt x="3791006" y="288341"/>
                  <a:pt x="3833870" y="266908"/>
                </a:cubicBezTo>
                <a:cubicBezTo>
                  <a:pt x="3844257" y="261715"/>
                  <a:pt x="3855903" y="259563"/>
                  <a:pt x="3866920" y="255891"/>
                </a:cubicBezTo>
                <a:cubicBezTo>
                  <a:pt x="3881609" y="244874"/>
                  <a:pt x="3894565" y="231052"/>
                  <a:pt x="3910988" y="222841"/>
                </a:cubicBezTo>
                <a:cubicBezTo>
                  <a:pt x="3931762" y="212454"/>
                  <a:pt x="3977089" y="200807"/>
                  <a:pt x="3977089" y="200807"/>
                </a:cubicBezTo>
                <a:cubicBezTo>
                  <a:pt x="4029945" y="121523"/>
                  <a:pt x="3955096" y="219142"/>
                  <a:pt x="4065224" y="145723"/>
                </a:cubicBezTo>
                <a:cubicBezTo>
                  <a:pt x="4159945" y="82576"/>
                  <a:pt x="4040101" y="158285"/>
                  <a:pt x="4131325" y="112672"/>
                </a:cubicBezTo>
                <a:cubicBezTo>
                  <a:pt x="4143168" y="106750"/>
                  <a:pt x="4152533" y="96560"/>
                  <a:pt x="4164376" y="90638"/>
                </a:cubicBezTo>
                <a:cubicBezTo>
                  <a:pt x="4174763" y="85445"/>
                  <a:pt x="4187039" y="84814"/>
                  <a:pt x="4197426" y="79621"/>
                </a:cubicBezTo>
                <a:cubicBezTo>
                  <a:pt x="4282849" y="36910"/>
                  <a:pt x="4180456" y="74262"/>
                  <a:pt x="4263528" y="46571"/>
                </a:cubicBezTo>
                <a:cubicBezTo>
                  <a:pt x="4365821" y="-21625"/>
                  <a:pt x="4343117" y="1885"/>
                  <a:pt x="4296578" y="13520"/>
                </a:cubicBezTo>
                <a:cubicBezTo>
                  <a:pt x="4278412" y="18062"/>
                  <a:pt x="4259917" y="21187"/>
                  <a:pt x="4241494" y="24537"/>
                </a:cubicBezTo>
                <a:cubicBezTo>
                  <a:pt x="4219517" y="28533"/>
                  <a:pt x="4197199" y="30708"/>
                  <a:pt x="4175393" y="35554"/>
                </a:cubicBezTo>
                <a:cubicBezTo>
                  <a:pt x="4164057" y="38073"/>
                  <a:pt x="4153797" y="44662"/>
                  <a:pt x="4142342" y="46571"/>
                </a:cubicBezTo>
                <a:cubicBezTo>
                  <a:pt x="4109540" y="52038"/>
                  <a:pt x="4076241" y="53916"/>
                  <a:pt x="4043190" y="57588"/>
                </a:cubicBezTo>
                <a:cubicBezTo>
                  <a:pt x="4054207" y="50243"/>
                  <a:pt x="4064398" y="41476"/>
                  <a:pt x="4076241" y="35554"/>
                </a:cubicBezTo>
                <a:cubicBezTo>
                  <a:pt x="4110207" y="18571"/>
                  <a:pt x="4167043" y="17318"/>
                  <a:pt x="4197426" y="13520"/>
                </a:cubicBezTo>
                <a:cubicBezTo>
                  <a:pt x="4208443" y="9848"/>
                  <a:pt x="4218864" y="2503"/>
                  <a:pt x="4230477" y="2503"/>
                </a:cubicBezTo>
                <a:cubicBezTo>
                  <a:pt x="4245618" y="2503"/>
                  <a:pt x="4271259" y="-1261"/>
                  <a:pt x="4274544" y="13520"/>
                </a:cubicBezTo>
                <a:cubicBezTo>
                  <a:pt x="4285063" y="60855"/>
                  <a:pt x="4253671" y="99914"/>
                  <a:pt x="4230477" y="134706"/>
                </a:cubicBezTo>
                <a:cubicBezTo>
                  <a:pt x="4226947" y="148825"/>
                  <a:pt x="4216345" y="196019"/>
                  <a:pt x="4208443" y="211824"/>
                </a:cubicBezTo>
                <a:cubicBezTo>
                  <a:pt x="4202522" y="223667"/>
                  <a:pt x="4192331" y="233031"/>
                  <a:pt x="4186410" y="244874"/>
                </a:cubicBezTo>
                <a:cubicBezTo>
                  <a:pt x="4161092" y="295511"/>
                  <a:pt x="4189266" y="264052"/>
                  <a:pt x="4164376" y="2889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97B2DE0-F497-554D-990B-1603AF56B424}"/>
              </a:ext>
            </a:extLst>
          </p:cNvPr>
          <p:cNvSpPr/>
          <p:nvPr/>
        </p:nvSpPr>
        <p:spPr>
          <a:xfrm>
            <a:off x="165253" y="2313542"/>
            <a:ext cx="3580482" cy="1487277"/>
          </a:xfrm>
          <a:custGeom>
            <a:avLst/>
            <a:gdLst>
              <a:gd name="connsiteX0" fmla="*/ 385590 w 3580482"/>
              <a:gd name="connsiteY0" fmla="*/ 1487277 h 1487277"/>
              <a:gd name="connsiteX1" fmla="*/ 308472 w 3580482"/>
              <a:gd name="connsiteY1" fmla="*/ 1476260 h 1487277"/>
              <a:gd name="connsiteX2" fmla="*/ 209320 w 3580482"/>
              <a:gd name="connsiteY2" fmla="*/ 1399142 h 1487277"/>
              <a:gd name="connsiteX3" fmla="*/ 143219 w 3580482"/>
              <a:gd name="connsiteY3" fmla="*/ 1344058 h 1487277"/>
              <a:gd name="connsiteX4" fmla="*/ 121186 w 3580482"/>
              <a:gd name="connsiteY4" fmla="*/ 1311007 h 1487277"/>
              <a:gd name="connsiteX5" fmla="*/ 55084 w 3580482"/>
              <a:gd name="connsiteY5" fmla="*/ 1244906 h 1487277"/>
              <a:gd name="connsiteX6" fmla="*/ 11017 w 3580482"/>
              <a:gd name="connsiteY6" fmla="*/ 1145754 h 1487277"/>
              <a:gd name="connsiteX7" fmla="*/ 0 w 3580482"/>
              <a:gd name="connsiteY7" fmla="*/ 1112704 h 1487277"/>
              <a:gd name="connsiteX8" fmla="*/ 22034 w 3580482"/>
              <a:gd name="connsiteY8" fmla="*/ 826265 h 1487277"/>
              <a:gd name="connsiteX9" fmla="*/ 33051 w 3580482"/>
              <a:gd name="connsiteY9" fmla="*/ 793215 h 1487277"/>
              <a:gd name="connsiteX10" fmla="*/ 88135 w 3580482"/>
              <a:gd name="connsiteY10" fmla="*/ 716097 h 1487277"/>
              <a:gd name="connsiteX11" fmla="*/ 165253 w 3580482"/>
              <a:gd name="connsiteY11" fmla="*/ 616945 h 1487277"/>
              <a:gd name="connsiteX12" fmla="*/ 198304 w 3580482"/>
              <a:gd name="connsiteY12" fmla="*/ 594911 h 1487277"/>
              <a:gd name="connsiteX13" fmla="*/ 165253 w 3580482"/>
              <a:gd name="connsiteY13" fmla="*/ 583894 h 1487277"/>
              <a:gd name="connsiteX14" fmla="*/ 176270 w 3580482"/>
              <a:gd name="connsiteY14" fmla="*/ 550844 h 1487277"/>
              <a:gd name="connsiteX15" fmla="*/ 220337 w 3580482"/>
              <a:gd name="connsiteY15" fmla="*/ 484742 h 1487277"/>
              <a:gd name="connsiteX16" fmla="*/ 264405 w 3580482"/>
              <a:gd name="connsiteY16" fmla="*/ 418641 h 1487277"/>
              <a:gd name="connsiteX17" fmla="*/ 286439 w 3580482"/>
              <a:gd name="connsiteY17" fmla="*/ 385591 h 1487277"/>
              <a:gd name="connsiteX18" fmla="*/ 385590 w 3580482"/>
              <a:gd name="connsiteY18" fmla="*/ 297456 h 1487277"/>
              <a:gd name="connsiteX19" fmla="*/ 495759 w 3580482"/>
              <a:gd name="connsiteY19" fmla="*/ 264405 h 1487277"/>
              <a:gd name="connsiteX20" fmla="*/ 572877 w 3580482"/>
              <a:gd name="connsiteY20" fmla="*/ 231354 h 1487277"/>
              <a:gd name="connsiteX21" fmla="*/ 638978 w 3580482"/>
              <a:gd name="connsiteY21" fmla="*/ 187287 h 1487277"/>
              <a:gd name="connsiteX22" fmla="*/ 705080 w 3580482"/>
              <a:gd name="connsiteY22" fmla="*/ 165253 h 1487277"/>
              <a:gd name="connsiteX23" fmla="*/ 749147 w 3580482"/>
              <a:gd name="connsiteY23" fmla="*/ 143219 h 1487277"/>
              <a:gd name="connsiteX24" fmla="*/ 859316 w 3580482"/>
              <a:gd name="connsiteY24" fmla="*/ 110169 h 1487277"/>
              <a:gd name="connsiteX25" fmla="*/ 969484 w 3580482"/>
              <a:gd name="connsiteY25" fmla="*/ 77118 h 1487277"/>
              <a:gd name="connsiteX26" fmla="*/ 1178805 w 3580482"/>
              <a:gd name="connsiteY26" fmla="*/ 55085 h 1487277"/>
              <a:gd name="connsiteX27" fmla="*/ 1344058 w 3580482"/>
              <a:gd name="connsiteY27" fmla="*/ 33051 h 1487277"/>
              <a:gd name="connsiteX28" fmla="*/ 1531345 w 3580482"/>
              <a:gd name="connsiteY28" fmla="*/ 11017 h 1487277"/>
              <a:gd name="connsiteX29" fmla="*/ 1608463 w 3580482"/>
              <a:gd name="connsiteY29" fmla="*/ 0 h 1487277"/>
              <a:gd name="connsiteX30" fmla="*/ 2115239 w 3580482"/>
              <a:gd name="connsiteY30" fmla="*/ 11017 h 1487277"/>
              <a:gd name="connsiteX31" fmla="*/ 2225407 w 3580482"/>
              <a:gd name="connsiteY31" fmla="*/ 33051 h 1487277"/>
              <a:gd name="connsiteX32" fmla="*/ 2445745 w 3580482"/>
              <a:gd name="connsiteY32" fmla="*/ 55085 h 1487277"/>
              <a:gd name="connsiteX33" fmla="*/ 2500829 w 3580482"/>
              <a:gd name="connsiteY33" fmla="*/ 66101 h 1487277"/>
              <a:gd name="connsiteX34" fmla="*/ 2566930 w 3580482"/>
              <a:gd name="connsiteY34" fmla="*/ 88135 h 1487277"/>
              <a:gd name="connsiteX35" fmla="*/ 2622014 w 3580482"/>
              <a:gd name="connsiteY35" fmla="*/ 99152 h 1487277"/>
              <a:gd name="connsiteX36" fmla="*/ 2655065 w 3580482"/>
              <a:gd name="connsiteY36" fmla="*/ 110169 h 1487277"/>
              <a:gd name="connsiteX37" fmla="*/ 2699133 w 3580482"/>
              <a:gd name="connsiteY37" fmla="*/ 121186 h 1487277"/>
              <a:gd name="connsiteX38" fmla="*/ 2776251 w 3580482"/>
              <a:gd name="connsiteY38" fmla="*/ 165253 h 1487277"/>
              <a:gd name="connsiteX39" fmla="*/ 2842352 w 3580482"/>
              <a:gd name="connsiteY39" fmla="*/ 187287 h 1487277"/>
              <a:gd name="connsiteX40" fmla="*/ 2974554 w 3580482"/>
              <a:gd name="connsiteY40" fmla="*/ 198304 h 1487277"/>
              <a:gd name="connsiteX41" fmla="*/ 3238959 w 3580482"/>
              <a:gd name="connsiteY41" fmla="*/ 187287 h 1487277"/>
              <a:gd name="connsiteX42" fmla="*/ 3547431 w 3580482"/>
              <a:gd name="connsiteY42" fmla="*/ 176270 h 1487277"/>
              <a:gd name="connsiteX43" fmla="*/ 3514381 w 3580482"/>
              <a:gd name="connsiteY43" fmla="*/ 165253 h 1487277"/>
              <a:gd name="connsiteX44" fmla="*/ 3448280 w 3580482"/>
              <a:gd name="connsiteY44" fmla="*/ 121186 h 1487277"/>
              <a:gd name="connsiteX45" fmla="*/ 3360145 w 3580482"/>
              <a:gd name="connsiteY45" fmla="*/ 22034 h 1487277"/>
              <a:gd name="connsiteX46" fmla="*/ 3437263 w 3580482"/>
              <a:gd name="connsiteY46" fmla="*/ 121186 h 1487277"/>
              <a:gd name="connsiteX47" fmla="*/ 3503364 w 3580482"/>
              <a:gd name="connsiteY47" fmla="*/ 176270 h 1487277"/>
              <a:gd name="connsiteX48" fmla="*/ 3547431 w 3580482"/>
              <a:gd name="connsiteY48" fmla="*/ 242371 h 1487277"/>
              <a:gd name="connsiteX49" fmla="*/ 3569465 w 3580482"/>
              <a:gd name="connsiteY49" fmla="*/ 275422 h 1487277"/>
              <a:gd name="connsiteX50" fmla="*/ 3580482 w 3580482"/>
              <a:gd name="connsiteY50" fmla="*/ 308472 h 1487277"/>
              <a:gd name="connsiteX51" fmla="*/ 3514381 w 3580482"/>
              <a:gd name="connsiteY51" fmla="*/ 341523 h 1487277"/>
              <a:gd name="connsiteX52" fmla="*/ 3404212 w 3580482"/>
              <a:gd name="connsiteY52" fmla="*/ 374574 h 1487277"/>
              <a:gd name="connsiteX53" fmla="*/ 3371161 w 3580482"/>
              <a:gd name="connsiteY53" fmla="*/ 396607 h 1487277"/>
              <a:gd name="connsiteX54" fmla="*/ 3305060 w 3580482"/>
              <a:gd name="connsiteY54" fmla="*/ 418641 h 1487277"/>
              <a:gd name="connsiteX55" fmla="*/ 3249976 w 3580482"/>
              <a:gd name="connsiteY55" fmla="*/ 440675 h 148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580482" h="1487277">
                <a:moveTo>
                  <a:pt x="385590" y="1487277"/>
                </a:moveTo>
                <a:cubicBezTo>
                  <a:pt x="359884" y="1483605"/>
                  <a:pt x="332708" y="1485582"/>
                  <a:pt x="308472" y="1476260"/>
                </a:cubicBezTo>
                <a:cubicBezTo>
                  <a:pt x="246418" y="1452393"/>
                  <a:pt x="251088" y="1433948"/>
                  <a:pt x="209320" y="1399142"/>
                </a:cubicBezTo>
                <a:cubicBezTo>
                  <a:pt x="162052" y="1359752"/>
                  <a:pt x="187108" y="1396726"/>
                  <a:pt x="143219" y="1344058"/>
                </a:cubicBezTo>
                <a:cubicBezTo>
                  <a:pt x="134743" y="1333886"/>
                  <a:pt x="129983" y="1320903"/>
                  <a:pt x="121186" y="1311007"/>
                </a:cubicBezTo>
                <a:cubicBezTo>
                  <a:pt x="100484" y="1287717"/>
                  <a:pt x="72369" y="1270833"/>
                  <a:pt x="55084" y="1244906"/>
                </a:cubicBezTo>
                <a:cubicBezTo>
                  <a:pt x="20167" y="1192530"/>
                  <a:pt x="37238" y="1224418"/>
                  <a:pt x="11017" y="1145754"/>
                </a:cubicBezTo>
                <a:lnTo>
                  <a:pt x="0" y="1112704"/>
                </a:lnTo>
                <a:cubicBezTo>
                  <a:pt x="4771" y="1017288"/>
                  <a:pt x="1163" y="920181"/>
                  <a:pt x="22034" y="826265"/>
                </a:cubicBezTo>
                <a:cubicBezTo>
                  <a:pt x="24553" y="814929"/>
                  <a:pt x="27858" y="803602"/>
                  <a:pt x="33051" y="793215"/>
                </a:cubicBezTo>
                <a:cubicBezTo>
                  <a:pt x="42010" y="775296"/>
                  <a:pt x="79393" y="728585"/>
                  <a:pt x="88135" y="716097"/>
                </a:cubicBezTo>
                <a:cubicBezTo>
                  <a:pt x="122534" y="666956"/>
                  <a:pt x="124249" y="651114"/>
                  <a:pt x="165253" y="616945"/>
                </a:cubicBezTo>
                <a:cubicBezTo>
                  <a:pt x="175425" y="608469"/>
                  <a:pt x="187287" y="602256"/>
                  <a:pt x="198304" y="594911"/>
                </a:cubicBezTo>
                <a:cubicBezTo>
                  <a:pt x="187287" y="591239"/>
                  <a:pt x="170447" y="594281"/>
                  <a:pt x="165253" y="583894"/>
                </a:cubicBezTo>
                <a:cubicBezTo>
                  <a:pt x="160060" y="573507"/>
                  <a:pt x="170630" y="560995"/>
                  <a:pt x="176270" y="550844"/>
                </a:cubicBezTo>
                <a:cubicBezTo>
                  <a:pt x="189130" y="527695"/>
                  <a:pt x="211963" y="509864"/>
                  <a:pt x="220337" y="484742"/>
                </a:cubicBezTo>
                <a:cubicBezTo>
                  <a:pt x="239698" y="426661"/>
                  <a:pt x="218558" y="473656"/>
                  <a:pt x="264405" y="418641"/>
                </a:cubicBezTo>
                <a:cubicBezTo>
                  <a:pt x="272881" y="408469"/>
                  <a:pt x="277642" y="395487"/>
                  <a:pt x="286439" y="385591"/>
                </a:cubicBezTo>
                <a:cubicBezTo>
                  <a:pt x="302722" y="367273"/>
                  <a:pt x="351759" y="312492"/>
                  <a:pt x="385590" y="297456"/>
                </a:cubicBezTo>
                <a:cubicBezTo>
                  <a:pt x="420075" y="282129"/>
                  <a:pt x="459135" y="273561"/>
                  <a:pt x="495759" y="264405"/>
                </a:cubicBezTo>
                <a:cubicBezTo>
                  <a:pt x="616061" y="184204"/>
                  <a:pt x="430598" y="302494"/>
                  <a:pt x="572877" y="231354"/>
                </a:cubicBezTo>
                <a:cubicBezTo>
                  <a:pt x="596562" y="219511"/>
                  <a:pt x="613856" y="195661"/>
                  <a:pt x="638978" y="187287"/>
                </a:cubicBezTo>
                <a:cubicBezTo>
                  <a:pt x="661012" y="179942"/>
                  <a:pt x="684306" y="175640"/>
                  <a:pt x="705080" y="165253"/>
                </a:cubicBezTo>
                <a:cubicBezTo>
                  <a:pt x="719769" y="157908"/>
                  <a:pt x="733899" y="149318"/>
                  <a:pt x="749147" y="143219"/>
                </a:cubicBezTo>
                <a:cubicBezTo>
                  <a:pt x="827044" y="112060"/>
                  <a:pt x="794391" y="129647"/>
                  <a:pt x="859316" y="110169"/>
                </a:cubicBezTo>
                <a:cubicBezTo>
                  <a:pt x="903538" y="96902"/>
                  <a:pt x="926513" y="84931"/>
                  <a:pt x="969484" y="77118"/>
                </a:cubicBezTo>
                <a:cubicBezTo>
                  <a:pt x="1042555" y="63832"/>
                  <a:pt x="1102164" y="61471"/>
                  <a:pt x="1178805" y="55085"/>
                </a:cubicBezTo>
                <a:cubicBezTo>
                  <a:pt x="1273709" y="36104"/>
                  <a:pt x="1208101" y="47362"/>
                  <a:pt x="1344058" y="33051"/>
                </a:cubicBezTo>
                <a:cubicBezTo>
                  <a:pt x="1405458" y="26588"/>
                  <a:pt x="1470023" y="19193"/>
                  <a:pt x="1531345" y="11017"/>
                </a:cubicBezTo>
                <a:lnTo>
                  <a:pt x="1608463" y="0"/>
                </a:lnTo>
                <a:lnTo>
                  <a:pt x="2115239" y="11017"/>
                </a:lnTo>
                <a:cubicBezTo>
                  <a:pt x="2252439" y="16194"/>
                  <a:pt x="2145995" y="17168"/>
                  <a:pt x="2225407" y="33051"/>
                </a:cubicBezTo>
                <a:cubicBezTo>
                  <a:pt x="2292113" y="46392"/>
                  <a:pt x="2383236" y="50277"/>
                  <a:pt x="2445745" y="55085"/>
                </a:cubicBezTo>
                <a:cubicBezTo>
                  <a:pt x="2464106" y="58757"/>
                  <a:pt x="2482764" y="61174"/>
                  <a:pt x="2500829" y="66101"/>
                </a:cubicBezTo>
                <a:cubicBezTo>
                  <a:pt x="2523236" y="72212"/>
                  <a:pt x="2544155" y="83580"/>
                  <a:pt x="2566930" y="88135"/>
                </a:cubicBezTo>
                <a:cubicBezTo>
                  <a:pt x="2585291" y="91807"/>
                  <a:pt x="2603848" y="94610"/>
                  <a:pt x="2622014" y="99152"/>
                </a:cubicBezTo>
                <a:cubicBezTo>
                  <a:pt x="2633280" y="101969"/>
                  <a:pt x="2643899" y="106979"/>
                  <a:pt x="2655065" y="110169"/>
                </a:cubicBezTo>
                <a:cubicBezTo>
                  <a:pt x="2669624" y="114329"/>
                  <a:pt x="2684444" y="117514"/>
                  <a:pt x="2699133" y="121186"/>
                </a:cubicBezTo>
                <a:cubicBezTo>
                  <a:pt x="2728945" y="141060"/>
                  <a:pt x="2741307" y="151275"/>
                  <a:pt x="2776251" y="165253"/>
                </a:cubicBezTo>
                <a:cubicBezTo>
                  <a:pt x="2797815" y="173879"/>
                  <a:pt x="2819207" y="185358"/>
                  <a:pt x="2842352" y="187287"/>
                </a:cubicBezTo>
                <a:lnTo>
                  <a:pt x="2974554" y="198304"/>
                </a:lnTo>
                <a:lnTo>
                  <a:pt x="3238959" y="187287"/>
                </a:lnTo>
                <a:cubicBezTo>
                  <a:pt x="3341773" y="183333"/>
                  <a:pt x="3444869" y="184475"/>
                  <a:pt x="3547431" y="176270"/>
                </a:cubicBezTo>
                <a:cubicBezTo>
                  <a:pt x="3559007" y="175344"/>
                  <a:pt x="3524532" y="170893"/>
                  <a:pt x="3514381" y="165253"/>
                </a:cubicBezTo>
                <a:cubicBezTo>
                  <a:pt x="3491232" y="152393"/>
                  <a:pt x="3467005" y="139911"/>
                  <a:pt x="3448280" y="121186"/>
                </a:cubicBezTo>
                <a:cubicBezTo>
                  <a:pt x="3372815" y="45723"/>
                  <a:pt x="3399462" y="81013"/>
                  <a:pt x="3360145" y="22034"/>
                </a:cubicBezTo>
                <a:cubicBezTo>
                  <a:pt x="3381014" y="84647"/>
                  <a:pt x="3362949" y="46873"/>
                  <a:pt x="3437263" y="121186"/>
                </a:cubicBezTo>
                <a:cubicBezTo>
                  <a:pt x="3479677" y="163600"/>
                  <a:pt x="3457349" y="145593"/>
                  <a:pt x="3503364" y="176270"/>
                </a:cubicBezTo>
                <a:lnTo>
                  <a:pt x="3547431" y="242371"/>
                </a:lnTo>
                <a:cubicBezTo>
                  <a:pt x="3554776" y="253388"/>
                  <a:pt x="3565278" y="262861"/>
                  <a:pt x="3569465" y="275422"/>
                </a:cubicBezTo>
                <a:lnTo>
                  <a:pt x="3580482" y="308472"/>
                </a:lnTo>
                <a:cubicBezTo>
                  <a:pt x="3459948" y="348650"/>
                  <a:pt x="3642516" y="284573"/>
                  <a:pt x="3514381" y="341523"/>
                </a:cubicBezTo>
                <a:cubicBezTo>
                  <a:pt x="3479895" y="356850"/>
                  <a:pt x="3440837" y="365418"/>
                  <a:pt x="3404212" y="374574"/>
                </a:cubicBezTo>
                <a:cubicBezTo>
                  <a:pt x="3393195" y="381918"/>
                  <a:pt x="3383260" y="391230"/>
                  <a:pt x="3371161" y="396607"/>
                </a:cubicBezTo>
                <a:cubicBezTo>
                  <a:pt x="3349937" y="406040"/>
                  <a:pt x="3305060" y="418641"/>
                  <a:pt x="3305060" y="418641"/>
                </a:cubicBezTo>
                <a:cubicBezTo>
                  <a:pt x="3265899" y="444749"/>
                  <a:pt x="3285251" y="440675"/>
                  <a:pt x="3249976" y="440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Suppose your </a:t>
            </a:r>
            <a:r>
              <a:rPr lang="en-GB" dirty="0" err="1"/>
              <a:t>inode</a:t>
            </a:r>
            <a:r>
              <a:rPr lang="en-GB" dirty="0"/>
              <a:t> bitmap is located at </a:t>
            </a:r>
            <a:r>
              <a:rPr lang="en-GB" dirty="0">
                <a:solidFill>
                  <a:srgbClr val="FF0000"/>
                </a:solidFill>
              </a:rPr>
              <a:t>block 4</a:t>
            </a:r>
            <a:r>
              <a:rPr lang="en-GB" dirty="0"/>
              <a:t>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unsigned char *</a:t>
            </a:r>
            <a:r>
              <a:rPr lang="en-GB" dirty="0" err="1"/>
              <a:t>inode_bits</a:t>
            </a:r>
            <a:r>
              <a:rPr lang="en-GB" dirty="0"/>
              <a:t> = (unsigned char *)(disk + 1024 * 4);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From the documentation: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i="1" dirty="0"/>
              <a:t>The first </a:t>
            </a:r>
            <a:r>
              <a:rPr lang="en-GB" i="1" dirty="0" err="1"/>
              <a:t>inode</a:t>
            </a:r>
            <a:r>
              <a:rPr lang="en-GB" i="1" dirty="0"/>
              <a:t> of this block group is represented by bit 0 of byte 0, the second by bit 1 of byte 0. The 8th </a:t>
            </a:r>
            <a:r>
              <a:rPr lang="en-GB" i="1" dirty="0" err="1"/>
              <a:t>inode</a:t>
            </a:r>
            <a:r>
              <a:rPr lang="en-GB" i="1" dirty="0"/>
              <a:t> is represented by bit 7 (most significant bit) of byte 0 while the 9th </a:t>
            </a:r>
            <a:r>
              <a:rPr lang="en-GB" i="1" dirty="0" err="1"/>
              <a:t>inode</a:t>
            </a:r>
            <a:r>
              <a:rPr lang="en-GB" i="1" dirty="0"/>
              <a:t> is represented by bit 0 (least significant bit) of byte 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Ext2 overview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-GB" dirty="0"/>
              <a:t>Suppose your </a:t>
            </a:r>
            <a:r>
              <a:rPr lang="en-GB" dirty="0" err="1">
                <a:solidFill>
                  <a:srgbClr val="FF0000"/>
                </a:solidFill>
              </a:rPr>
              <a:t>inode</a:t>
            </a:r>
            <a:r>
              <a:rPr lang="en-GB" dirty="0">
                <a:solidFill>
                  <a:srgbClr val="FF0000"/>
                </a:solidFill>
              </a:rPr>
              <a:t> bitmap</a:t>
            </a:r>
            <a:r>
              <a:rPr lang="en-GB" dirty="0"/>
              <a:t> is located at block 4.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unsigned char *</a:t>
            </a:r>
            <a:r>
              <a:rPr lang="en-GB" dirty="0" err="1"/>
              <a:t>inode_bits</a:t>
            </a:r>
            <a:r>
              <a:rPr lang="en-GB" dirty="0"/>
              <a:t> = (unsigned char *)(disk + 1024 * 4);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dirty="0"/>
              <a:t>From the documentation: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i="1" dirty="0"/>
              <a:t>The first </a:t>
            </a:r>
            <a:r>
              <a:rPr lang="en-GB" i="1" dirty="0" err="1"/>
              <a:t>inode</a:t>
            </a:r>
            <a:r>
              <a:rPr lang="en-GB" i="1" dirty="0"/>
              <a:t> of this block group is represented by bit 0 of byte 0, the second by bit 1 of byte 0. The 8th </a:t>
            </a:r>
            <a:r>
              <a:rPr lang="en-GB" i="1" dirty="0" err="1"/>
              <a:t>inode</a:t>
            </a:r>
            <a:r>
              <a:rPr lang="en-GB" i="1" dirty="0"/>
              <a:t> is represented by bit 7 (most significant bit) of byte 0 while the 9th </a:t>
            </a:r>
            <a:r>
              <a:rPr lang="en-GB" i="1" dirty="0" err="1"/>
              <a:t>inode</a:t>
            </a:r>
            <a:r>
              <a:rPr lang="en-GB" i="1" dirty="0"/>
              <a:t> is represented by bit 0 (least significant bit) of byte 1.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-GB" dirty="0"/>
              <a:t>If you have 32 </a:t>
            </a:r>
            <a:r>
              <a:rPr lang="en-GB" dirty="0" err="1"/>
              <a:t>inodes</a:t>
            </a:r>
            <a:r>
              <a:rPr lang="en-GB" dirty="0"/>
              <a:t>, you are looking at the first 32 bits, i.e., the first 4 bytes of the bitmap:</a:t>
            </a:r>
            <a:br>
              <a:rPr lang="en-GB" dirty="0"/>
            </a:br>
            <a:r>
              <a:rPr lang="en-GB" dirty="0"/>
              <a:t>for (byte = 0; byte &lt; 32 / 8; byte++)</a:t>
            </a:r>
            <a:br>
              <a:rPr lang="en-GB" dirty="0"/>
            </a:br>
            <a:r>
              <a:rPr lang="en-GB" dirty="0"/>
              <a:t>	for (bit = 0; bit &lt; 8; bit++)</a:t>
            </a:r>
            <a:br>
              <a:rPr lang="en-GB" dirty="0"/>
            </a:br>
            <a:r>
              <a:rPr lang="en-GB" dirty="0"/>
              <a:t>		</a:t>
            </a:r>
            <a:r>
              <a:rPr lang="en-GB" dirty="0" err="1">
                <a:solidFill>
                  <a:srgbClr val="FF0000"/>
                </a:solidFill>
              </a:rPr>
              <a:t>in_use</a:t>
            </a:r>
            <a:r>
              <a:rPr lang="en-GB" dirty="0"/>
              <a:t> = </a:t>
            </a:r>
            <a:r>
              <a:rPr lang="en-GB" dirty="0" err="1"/>
              <a:t>inode_bits</a:t>
            </a:r>
            <a:r>
              <a:rPr lang="en-GB" dirty="0"/>
              <a:t>[byte] &amp; (1 &lt;&lt; bit);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1CF2-CACF-FF4F-A3BF-646A00D0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EDE5-9529-0548-A71A-4EE16CA95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1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-GB" dirty="0">
                <a:solidFill>
                  <a:srgbClr val="000000"/>
                </a:solidFill>
              </a:rPr>
              <a:t>A directory is represented just like a file: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FF0000"/>
                </a:solidFill>
              </a:rPr>
              <a:t>An </a:t>
            </a:r>
            <a:r>
              <a:rPr lang="en-GB" dirty="0" err="1">
                <a:solidFill>
                  <a:srgbClr val="FF0000"/>
                </a:solidFill>
              </a:rPr>
              <a:t>inode</a:t>
            </a:r>
            <a:r>
              <a:rPr lang="en-GB" dirty="0">
                <a:solidFill>
                  <a:srgbClr val="FF0000"/>
                </a:solidFill>
              </a:rPr>
              <a:t> + some data blocks.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</a:rPr>
              <a:t>While the data blocks for a file store its contents, a directory data block stores a </a:t>
            </a:r>
            <a:r>
              <a:rPr lang="en-GB" u="sng" dirty="0">
                <a:solidFill>
                  <a:srgbClr val="000000"/>
                </a:solidFill>
              </a:rPr>
              <a:t>list</a:t>
            </a:r>
            <a:r>
              <a:rPr lang="en-GB" dirty="0">
                <a:solidFill>
                  <a:srgbClr val="000000"/>
                </a:solidFill>
              </a:rPr>
              <a:t> of </a:t>
            </a:r>
            <a:r>
              <a:rPr lang="en-GB" dirty="0">
                <a:solidFill>
                  <a:srgbClr val="FF0000"/>
                </a:solidFill>
              </a:rPr>
              <a:t>directory entries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Directories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68738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311700" y="3009900"/>
            <a:ext cx="8520600" cy="7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b="1" dirty="0">
                <a:solidFill>
                  <a:srgbClr val="FF0000"/>
                </a:solidFill>
              </a:rPr>
              <a:t>An entry must ALWAYS have a length that is a multiple of 4.</a:t>
            </a: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b="1" dirty="0">
                <a:solidFill>
                  <a:srgbClr val="FF0000"/>
                </a:solidFill>
              </a:rPr>
              <a:t>The last entry must always occupy the remaining space of the block.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GB" dirty="0">
                <a:solidFill>
                  <a:schemeClr val="dk1"/>
                </a:solidFill>
              </a:rPr>
              <a:t>This is why we have two “length” fields: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1643</Words>
  <Application>Microsoft Macintosh PowerPoint</Application>
  <PresentationFormat>On-screen Show (16:9)</PresentationFormat>
  <Paragraphs>468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CSC369 - Tutorial 3</vt:lpstr>
      <vt:lpstr>Printing Inode information</vt:lpstr>
      <vt:lpstr>PowerPoint Presentation</vt:lpstr>
      <vt:lpstr>PowerPoint Presentation</vt:lpstr>
      <vt:lpstr>Ext2 overview</vt:lpstr>
      <vt:lpstr>Ext2 overview</vt:lpstr>
      <vt:lpstr>Coding </vt:lpstr>
      <vt:lpstr>Directories</vt:lpstr>
      <vt:lpstr>Directories</vt:lpstr>
      <vt:lpstr>Sample directory: pay attention to the offsets</vt:lpstr>
      <vt:lpstr>Deleting an entry:</vt:lpstr>
      <vt:lpstr>Deleting an entry:</vt:lpstr>
      <vt:lpstr>Deleting an entry:</vt:lpstr>
      <vt:lpstr>Restoring an entry? Search the gaps!</vt:lpstr>
      <vt:lpstr>Restoring an entry?  Search the gaps!</vt:lpstr>
      <vt:lpstr>Printing directory entries</vt:lpstr>
      <vt:lpstr>Directories</vt:lpstr>
      <vt:lpstr>Directories</vt:lpstr>
      <vt:lpstr>Directories</vt:lpstr>
      <vt:lpstr>Directories</vt:lpstr>
      <vt:lpstr>Directories</vt:lpstr>
      <vt:lpstr>Directories</vt:lpstr>
      <vt:lpstr>Directories</vt:lpstr>
      <vt:lpstr>Directories</vt:lpstr>
      <vt:lpstr>Exercise 3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CSC369 - Tutorial 8</dc:title>
  <cp:lastModifiedBy>Ruijie Sun</cp:lastModifiedBy>
  <cp:revision>26</cp:revision>
  <dcterms:modified xsi:type="dcterms:W3CDTF">2019-10-03T17:57:37Z</dcterms:modified>
</cp:coreProperties>
</file>