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F0C8-BE08-4E9D-9CEE-4B3B0D981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CDF3A-CB50-4B8B-B431-4CF08104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E112-1B4D-4BF4-AF6D-660BE92C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5416-F160-4EA2-946B-94F7C14E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9C49-4A1B-450B-948B-B36695A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E270-F6AD-4CF8-877D-24DE40D1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F802D-5AC1-4C0A-98BB-32BC7F59F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900D-4376-42F6-AE31-E5634B07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85B0-F237-4915-BB8C-167B852F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B78F9-16EC-4C15-937D-CB1374D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7B2AF-FF9D-4253-A873-E509C2A3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D5A4B-C7E5-4B0E-ABDB-F9C01F75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2B21-EE36-4712-A625-9D4AD44D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EC01C-D7B2-49BF-9A5E-8763C890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FF8-210D-4737-8C6A-9395E12E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4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EA43-D82C-45DF-B5DC-40FC9DB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C485-C6AC-4412-A259-5B3AF73F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3B2A-334E-4D24-B616-F05C5433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0A6A-1E4D-49CF-8FEE-45C12AA7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4E76-9D96-4B52-BC9A-E3874DE9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6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51DB-8539-4DE5-98FE-D57446E7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07947-4D75-48A9-9E3D-C290BF1C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FACF-ECC9-4139-9178-23B2C53F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689B-996E-4291-83DD-9F847DF3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6466-C186-414F-8A4F-DA53497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32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D55A-7CD2-467E-9893-F455013C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86199-9659-434C-84DC-1A6781F7E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D2EB7-EDEE-4266-B6E5-9536CE86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936D8-162D-4A4F-AD8C-115C97B9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F41F-B4B1-498D-A5C1-50D88C7B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39024-4D5F-40F1-8AD7-33C149FA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14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EECF-74D8-4994-AA3B-A4596D0D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6075-8C7E-4857-8B2C-7B4A40F2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AE84D-D406-4A69-BAC7-759A4697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A134E-9637-4A55-8C3F-884D4F9CA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3083F-D711-474F-8908-9A909641A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3F455-FA98-43FD-B14E-F927B552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F94B5-A696-41EF-BA1E-13CA7AE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37C46-F97C-49BC-B417-6FB73ADB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0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92CA-9A77-426C-846F-DD9FF8BE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F2B8C-3DE0-4B3C-8C0B-CFBF9D78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0D88B-5FE9-447A-9A9B-2B920571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590F8-9B54-4263-A2EE-F35F0E1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F7D39-02D2-4905-ABC0-F3E7CCD2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728ED-3EFC-40A9-8AA1-151D812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FAD7-DFB0-4B36-8D05-89F29DC3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9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DF5-FD5E-4E11-AACC-171CF4B1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3215-5731-47AC-A89F-7A7318D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C275C-6E77-4B1E-81D1-726A7AD49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703F8-49E5-4BBC-AEC3-ACC355CB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CCA6-9255-4F42-95B8-88B7A465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46A3-A82B-4C09-B505-53FD963C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3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168E-01C9-4970-8DAB-D06817AF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B02F1-1F3E-40B1-A420-0D8F5B648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BEDEC-8654-4515-A8BC-173F05EA0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E39E1-34A1-4BCD-BCE6-288D9690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8582-2A6B-404D-87FA-A0C072D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D0461-871F-4468-9CC6-B75DD497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148A9-2FA5-462E-B261-34824A4D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14923-5E2E-4174-A02E-927969E2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0EBE-C28F-401E-84FE-F46E92ADC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FF720-236D-4199-BE25-7A0EB5F070A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68E9-2B79-4BA6-8219-2C0E55A58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9960D-65A4-47A8-A958-CAE61AB69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B3D5-CC7B-4661-92B1-57F5E42950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2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3D894A-76A7-4794-AB28-F39CE2C072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16448" r="22299" b="18597"/>
          <a:stretch/>
        </p:blipFill>
        <p:spPr>
          <a:xfrm rot="5400000">
            <a:off x="2534115" y="1916330"/>
            <a:ext cx="2183642" cy="1856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2DD89-2D55-4038-897F-FDF63F36E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8" t="16448" r="22299" b="18597"/>
          <a:stretch/>
        </p:blipFill>
        <p:spPr>
          <a:xfrm rot="5400000">
            <a:off x="7665968" y="1928150"/>
            <a:ext cx="2183642" cy="1856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43F6AB-28CA-4564-8068-2132DA7EDD26}"/>
              </a:ext>
            </a:extLst>
          </p:cNvPr>
          <p:cNvSpPr txBox="1"/>
          <p:nvPr/>
        </p:nvSpPr>
        <p:spPr>
          <a:xfrm>
            <a:off x="2862746" y="393619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Bahnschrift Condensed" panose="020B0502040204020203" pitchFamily="34" charset="0"/>
              </a:rPr>
              <a:t>NUCLEO</a:t>
            </a:r>
            <a:r>
              <a:rPr lang="en-GB" dirty="0">
                <a:latin typeface="Bahnschrift Condensed" panose="020B0502040204020203" pitchFamily="34" charset="0"/>
              </a:rPr>
              <a:t> : 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9F282-9192-4564-B423-A2B55A862FDC}"/>
              </a:ext>
            </a:extLst>
          </p:cNvPr>
          <p:cNvSpPr txBox="1"/>
          <p:nvPr/>
        </p:nvSpPr>
        <p:spPr>
          <a:xfrm>
            <a:off x="7878381" y="394526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Bahnschrift Condensed" panose="020B0502040204020203" pitchFamily="34" charset="0"/>
              </a:rPr>
              <a:t>NUCLEO</a:t>
            </a:r>
            <a:r>
              <a:rPr lang="en-GB" dirty="0">
                <a:latin typeface="Bahnschrift Condensed" panose="020B0502040204020203" pitchFamily="34" charset="0"/>
              </a:rPr>
              <a:t> : Transmitter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87822D-9F7A-4C67-B599-BB0120E3BF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t="33632" r="33472" b="35897"/>
          <a:stretch/>
        </p:blipFill>
        <p:spPr>
          <a:xfrm>
            <a:off x="819879" y="4720943"/>
            <a:ext cx="1670539" cy="1508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4C19AD-02EC-4C3D-9523-C30E5AF3E3EC}"/>
              </a:ext>
            </a:extLst>
          </p:cNvPr>
          <p:cNvSpPr txBox="1"/>
          <p:nvPr/>
        </p:nvSpPr>
        <p:spPr>
          <a:xfrm>
            <a:off x="966985" y="622916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OLED display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E72F12-C9C0-4C82-8079-B3FD3EA61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23" y="4720943"/>
            <a:ext cx="1508223" cy="15082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11633D-FEF1-4A61-B694-5E2E9C45850D}"/>
              </a:ext>
            </a:extLst>
          </p:cNvPr>
          <p:cNvSpPr txBox="1"/>
          <p:nvPr/>
        </p:nvSpPr>
        <p:spPr>
          <a:xfrm>
            <a:off x="3019379" y="6232794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Rotary encoder / Button for display control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21914E-5DCA-4898-B78B-984D53E90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6297" flipH="1">
            <a:off x="4022820" y="451066"/>
            <a:ext cx="1062330" cy="10623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8CB925-9282-4C6C-B86F-3C866088B96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1" t="21639" r="26568" b="24872"/>
          <a:stretch/>
        </p:blipFill>
        <p:spPr>
          <a:xfrm flipH="1">
            <a:off x="6513751" y="429150"/>
            <a:ext cx="1283366" cy="1146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923E1E-B66E-4408-92EE-249B10F6058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8" t="5158" r="12110" b="8520"/>
          <a:stretch/>
        </p:blipFill>
        <p:spPr>
          <a:xfrm>
            <a:off x="8927903" y="5093623"/>
            <a:ext cx="1283367" cy="12004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5A2A4E-B9A1-489D-9079-B64444A47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780" y="4899660"/>
            <a:ext cx="1394460" cy="13944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C77BBA2-AB57-4982-B721-6B284D9A29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98" y="4974509"/>
            <a:ext cx="1244761" cy="12447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FF3B946-EB00-487A-9ACE-6A41C014E863}"/>
              </a:ext>
            </a:extLst>
          </p:cNvPr>
          <p:cNvSpPr txBox="1"/>
          <p:nvPr/>
        </p:nvSpPr>
        <p:spPr>
          <a:xfrm>
            <a:off x="6812943" y="6219270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Temp. sensor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3A604-FEFC-4EC6-A10C-9EBC8DEC2E0D}"/>
              </a:ext>
            </a:extLst>
          </p:cNvPr>
          <p:cNvSpPr txBox="1"/>
          <p:nvPr/>
        </p:nvSpPr>
        <p:spPr>
          <a:xfrm>
            <a:off x="8961451" y="629012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Motor Driver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71EACF-0DE7-44D3-BB12-2CD02AAD3A15}"/>
              </a:ext>
            </a:extLst>
          </p:cNvPr>
          <p:cNvSpPr txBox="1"/>
          <p:nvPr/>
        </p:nvSpPr>
        <p:spPr>
          <a:xfrm>
            <a:off x="10877466" y="629012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DC Motor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2DEBD-6599-4E6B-984A-1E86DD6A66EA}"/>
              </a:ext>
            </a:extLst>
          </p:cNvPr>
          <p:cNvSpPr txBox="1"/>
          <p:nvPr/>
        </p:nvSpPr>
        <p:spPr>
          <a:xfrm>
            <a:off x="7880076" y="7472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Camera 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AB3229-4B57-49C9-83ED-3B43CCF7D62A}"/>
              </a:ext>
            </a:extLst>
          </p:cNvPr>
          <p:cNvSpPr txBox="1"/>
          <p:nvPr/>
        </p:nvSpPr>
        <p:spPr>
          <a:xfrm>
            <a:off x="2468505" y="8791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Transmitter LED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04E102-6FD3-4B34-846C-87FFA0FC84F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655149" y="2844378"/>
            <a:ext cx="1042739" cy="1876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F58F1-C1E9-424E-8655-3EE0B9A6339B}"/>
              </a:ext>
            </a:extLst>
          </p:cNvPr>
          <p:cNvCxnSpPr>
            <a:stCxn id="7" idx="0"/>
            <a:endCxn id="15" idx="0"/>
          </p:cNvCxnSpPr>
          <p:nvPr/>
        </p:nvCxnSpPr>
        <p:spPr>
          <a:xfrm>
            <a:off x="4553984" y="2844378"/>
            <a:ext cx="162151" cy="1876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A4700A-25AD-4774-8D62-31CC7ACF3D98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625936" y="1360239"/>
            <a:ext cx="336087" cy="39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69BAB0-4B0A-4C17-AC6B-266AA67062A2}"/>
              </a:ext>
            </a:extLst>
          </p:cNvPr>
          <p:cNvCxnSpPr>
            <a:stCxn id="8" idx="2"/>
            <a:endCxn id="24" idx="2"/>
          </p:cNvCxnSpPr>
          <p:nvPr/>
        </p:nvCxnSpPr>
        <p:spPr>
          <a:xfrm flipH="1" flipV="1">
            <a:off x="7155434" y="1576047"/>
            <a:ext cx="674307" cy="1280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8B21B5-A9C1-4A43-A3E9-947A15F99BB4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 flipH="1">
            <a:off x="7207779" y="2856198"/>
            <a:ext cx="621962" cy="21183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A25365-C17C-46C8-8673-B5A197BB143E}"/>
              </a:ext>
            </a:extLst>
          </p:cNvPr>
          <p:cNvCxnSpPr>
            <a:cxnSpLocks/>
            <a:stCxn id="10" idx="2"/>
            <a:endCxn id="26" idx="1"/>
          </p:cNvCxnSpPr>
          <p:nvPr/>
        </p:nvCxnSpPr>
        <p:spPr>
          <a:xfrm>
            <a:off x="8757789" y="4314594"/>
            <a:ext cx="170114" cy="1379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266382-B801-44D6-9F32-8CA902A9152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0211270" y="5693872"/>
            <a:ext cx="4488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54D1F9CE-BB2B-4B06-9FD1-65F58A9E31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22" y="2527024"/>
            <a:ext cx="901976" cy="90197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1E25EC2-C017-4E49-A219-BB052F3352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176" y="2527024"/>
            <a:ext cx="901976" cy="901976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516B47-DB5B-49A5-BAD1-972BB55C8A56}"/>
              </a:ext>
            </a:extLst>
          </p:cNvPr>
          <p:cNvCxnSpPr>
            <a:cxnSpLocks/>
            <a:stCxn id="7" idx="0"/>
            <a:endCxn id="69" idx="1"/>
          </p:cNvCxnSpPr>
          <p:nvPr/>
        </p:nvCxnSpPr>
        <p:spPr>
          <a:xfrm>
            <a:off x="4553984" y="2844378"/>
            <a:ext cx="430238" cy="133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634FF55-E106-44CC-9174-13C9F0AF6BB2}"/>
              </a:ext>
            </a:extLst>
          </p:cNvPr>
          <p:cNvCxnSpPr>
            <a:cxnSpLocks/>
            <a:stCxn id="8" idx="2"/>
            <a:endCxn id="70" idx="3"/>
          </p:cNvCxnSpPr>
          <p:nvPr/>
        </p:nvCxnSpPr>
        <p:spPr>
          <a:xfrm flipH="1">
            <a:off x="7497152" y="2856198"/>
            <a:ext cx="332589" cy="121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2210F8-F847-4872-8C7D-9C9282562103}"/>
              </a:ext>
            </a:extLst>
          </p:cNvPr>
          <p:cNvSpPr txBox="1"/>
          <p:nvPr/>
        </p:nvSpPr>
        <p:spPr>
          <a:xfrm>
            <a:off x="4844581" y="33351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Bluetooth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5331DB-71CA-4C98-AADD-A6DF4D66E5DB}"/>
              </a:ext>
            </a:extLst>
          </p:cNvPr>
          <p:cNvSpPr txBox="1"/>
          <p:nvPr/>
        </p:nvSpPr>
        <p:spPr>
          <a:xfrm>
            <a:off x="6508160" y="333516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Bluetooth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A68DB1-1742-4DD9-98DC-D1E4680422B8}"/>
              </a:ext>
            </a:extLst>
          </p:cNvPr>
          <p:cNvCxnSpPr/>
          <p:nvPr/>
        </p:nvCxnSpPr>
        <p:spPr>
          <a:xfrm>
            <a:off x="5300795" y="879152"/>
            <a:ext cx="1207365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D9A782-D351-40E4-92B5-441BEEBEAEF8}"/>
              </a:ext>
            </a:extLst>
          </p:cNvPr>
          <p:cNvCxnSpPr>
            <a:cxnSpLocks/>
          </p:cNvCxnSpPr>
          <p:nvPr/>
        </p:nvCxnSpPr>
        <p:spPr>
          <a:xfrm>
            <a:off x="5885428" y="2919941"/>
            <a:ext cx="708978" cy="1115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EE851A2-DEF2-4184-B017-A7664C377BA4}"/>
              </a:ext>
            </a:extLst>
          </p:cNvPr>
          <p:cNvSpPr txBox="1"/>
          <p:nvPr/>
        </p:nvSpPr>
        <p:spPr>
          <a:xfrm>
            <a:off x="5244439" y="44416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Position Control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55C0B89-1AD9-4447-A3C2-A642C6D6001A}"/>
              </a:ext>
            </a:extLst>
          </p:cNvPr>
          <p:cNvSpPr txBox="1"/>
          <p:nvPr/>
        </p:nvSpPr>
        <p:spPr>
          <a:xfrm>
            <a:off x="5319675" y="211682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Bluetooth transmission</a:t>
            </a:r>
          </a:p>
        </p:txBody>
      </p:sp>
    </p:spTree>
    <p:extLst>
      <p:ext uri="{BB962C8B-B14F-4D97-AF65-F5344CB8AC3E}">
        <p14:creationId xmlns:p14="http://schemas.microsoft.com/office/powerpoint/2010/main" val="385182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WORACHIT KETRUNGSRI</dc:creator>
  <cp:lastModifiedBy>WORACHIT KETRUNGSRI</cp:lastModifiedBy>
  <cp:revision>8</cp:revision>
  <dcterms:created xsi:type="dcterms:W3CDTF">2018-10-18T15:26:19Z</dcterms:created>
  <dcterms:modified xsi:type="dcterms:W3CDTF">2018-11-06T08:43:57Z</dcterms:modified>
</cp:coreProperties>
</file>