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7" r:id="rId6"/>
    <p:sldId id="316" r:id="rId7"/>
    <p:sldId id="323" r:id="rId8"/>
    <p:sldId id="324" r:id="rId9"/>
    <p:sldId id="328" r:id="rId10"/>
    <p:sldId id="327" r:id="rId11"/>
    <p:sldId id="32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969696"/>
    <a:srgbClr val="9E9A95"/>
    <a:srgbClr val="382E25"/>
    <a:srgbClr val="C17945"/>
    <a:srgbClr val="31526A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62" autoAdjust="0"/>
    <p:restoredTop sz="94694" autoAdjust="0"/>
  </p:normalViewPr>
  <p:slideViewPr>
    <p:cSldViewPr snapToGrid="0" snapToObjects="1">
      <p:cViewPr varScale="1">
        <p:scale>
          <a:sx n="147" d="100"/>
          <a:sy n="147" d="100"/>
        </p:scale>
        <p:origin x="216" y="488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Introduction to Python for </a:t>
            </a:r>
            <a:b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Social Scientists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INDIANA UNIVERSITY BLOOMINGTON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>
                <a:latin typeface="Garamond" panose="02020404030301010803" pitchFamily="18" charset="0"/>
                <a:cs typeface="Times New Roman" panose="02020603050405020304" pitchFamily="18" charset="0"/>
              </a:rPr>
              <a:t>Workshop in Methods (WIM)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37051-D071-45A8-885E-A5CD2F032A85}"/>
              </a:ext>
            </a:extLst>
          </p:cNvPr>
          <p:cNvSpPr txBox="1"/>
          <p:nvPr/>
        </p:nvSpPr>
        <p:spPr>
          <a:xfrm>
            <a:off x="4199709" y="43030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Helge Marahrens &amp; Anne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Kavalerchik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Indiana University Bloomington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Sociology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Email correspondence to: hmarahre@iu.edu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73862" y="1166433"/>
            <a:ext cx="8015594" cy="281063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demystify Python</a:t>
            </a:r>
          </a:p>
          <a:p>
            <a:pPr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get you started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basics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dealing with messy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A6A1CF-1795-4EDE-9591-D9104FB97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BC9E57F9-6F93-4109-AFBE-8C8F561E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5" y="587829"/>
            <a:ext cx="1776362" cy="177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6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42" y="571314"/>
            <a:ext cx="4560579" cy="279236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digital life/ digital trace data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large data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textual data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predictive modelling</a:t>
            </a:r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03055A4-4AD7-472B-84A6-128EA3774C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503" t="1017" r="-378" b="-1"/>
          <a:stretch/>
        </p:blipFill>
        <p:spPr>
          <a:xfrm>
            <a:off x="3596029" y="398417"/>
            <a:ext cx="5081451" cy="4451168"/>
          </a:xfrm>
        </p:spPr>
      </p:pic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A6A1CF-1795-4EDE-9591-D9104FB97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EF27D4-7142-4D39-B808-F9E3D728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43" y="1009649"/>
            <a:ext cx="10018713" cy="3124201"/>
          </a:xfrm>
        </p:spPr>
        <p:txBody>
          <a:bodyPr>
            <a:noAutofit/>
          </a:bodyPr>
          <a:lstStyle/>
          <a:p>
            <a:pPr mar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Python 3</a:t>
            </a:r>
          </a:p>
          <a:p>
            <a:pPr mar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IDE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IDLE</a:t>
            </a:r>
          </a:p>
          <a:p>
            <a:pPr mar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Other IDE’s:</a:t>
            </a:r>
          </a:p>
          <a:p>
            <a:pPr mar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Spyder</a:t>
            </a:r>
          </a:p>
          <a:p>
            <a:pPr mar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Jupyter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 Notebook </a:t>
            </a:r>
          </a:p>
          <a:p>
            <a:pPr mar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FDB132-9FD1-42F1-9C64-D11282747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390622" y="1009649"/>
            <a:ext cx="5453028" cy="2882193"/>
          </a:xfrm>
          <a:prstGeom prst="rect">
            <a:avLst/>
          </a:prstGeom>
          <a:ln w="19050">
            <a:solidFill>
              <a:srgbClr val="690304"/>
            </a:solidFill>
          </a:ln>
        </p:spPr>
      </p:pic>
    </p:spTree>
    <p:extLst>
      <p:ext uri="{BB962C8B-B14F-4D97-AF65-F5344CB8AC3E}">
        <p14:creationId xmlns:p14="http://schemas.microsoft.com/office/powerpoint/2010/main" val="13353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68914" y="1114182"/>
            <a:ext cx="8015594" cy="2810633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data types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function vs. method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indentation is key (4 spaces)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counting begins at zero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A6A1CF-1795-4EDE-9591-D9104FB97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BC9E57F9-6F93-4109-AFBE-8C8F561E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5" y="587829"/>
            <a:ext cx="1776362" cy="177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F9A9-6F1D-E24E-9348-CFDA5F04E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languages, coding as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ED09-A51E-7A48-A493-B95B663C9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D2EE-6160-3D48-8209-11A7C649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different ways to express the same thought. For example, all of the following mean essentially the same thing: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Are we finished?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 this over?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Has this ended?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I leave?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Python, there are many different ways to do a given task</a:t>
            </a:r>
          </a:p>
        </p:txBody>
      </p:sp>
    </p:spTree>
    <p:extLst>
      <p:ext uri="{BB962C8B-B14F-4D97-AF65-F5344CB8AC3E}">
        <p14:creationId xmlns:p14="http://schemas.microsoft.com/office/powerpoint/2010/main" val="420266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C9EA-F277-3343-A21E-0E9034BAA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2: 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8CB6E-4966-6F41-8920-CFBC67A5B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82D23-8D89-EA40-8631-8BE75C84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ProPublica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</a:rPr>
              <a:t>congress_house.xlsx</a:t>
            </a:r>
            <a:endParaRPr lang="en-US" dirty="0">
              <a:latin typeface="Courier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Excel spreadsheet of </a:t>
            </a:r>
            <a:r>
              <a:rPr lang="en-US"/>
              <a:t>the current House </a:t>
            </a:r>
            <a:r>
              <a:rPr lang="en-US" dirty="0"/>
              <a:t>of Representatives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</a:rPr>
              <a:t>ProPublica_Members-Bills.pkl</a:t>
            </a:r>
            <a:endParaRPr lang="en-US" dirty="0">
              <a:latin typeface="Courier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“pickle” file (Python module) of 1000 bills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combine the two to see </a:t>
            </a:r>
            <a:r>
              <a:rPr lang="en-US" b="1" dirty="0"/>
              <a:t>how many bills</a:t>
            </a:r>
            <a:r>
              <a:rPr lang="en-US" dirty="0"/>
              <a:t> members of the House of Representative have passed?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5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94400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76</TotalTime>
  <Words>200</Words>
  <Application>Microsoft Macintosh PowerPoint</Application>
  <PresentationFormat>On-screen Show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</vt:lpstr>
      <vt:lpstr>Garamond</vt:lpstr>
      <vt:lpstr>Wingdings</vt:lpstr>
      <vt:lpstr>Main</vt:lpstr>
      <vt:lpstr>Introduction to Python for  Social Scientists</vt:lpstr>
      <vt:lpstr>PowerPoint Presentation</vt:lpstr>
      <vt:lpstr>PowerPoint Presentation</vt:lpstr>
      <vt:lpstr>PowerPoint Presentation</vt:lpstr>
      <vt:lpstr>PowerPoint Presentation</vt:lpstr>
      <vt:lpstr>Coding languages, coding as language</vt:lpstr>
      <vt:lpstr>Part 2: Data Wrangling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Marahrens, Helge Johannes</dc:creator>
  <cp:lastModifiedBy>Kavalerchik, Anne B</cp:lastModifiedBy>
  <cp:revision>21</cp:revision>
  <cp:lastPrinted>2014-06-24T16:10:50Z</cp:lastPrinted>
  <dcterms:created xsi:type="dcterms:W3CDTF">2020-09-10T17:17:51Z</dcterms:created>
  <dcterms:modified xsi:type="dcterms:W3CDTF">2020-09-11T15:33:25Z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