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E2A-86C4-489E-AB4A-575453588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AA29D-3D65-434B-B2C7-CA03A7EC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D521-AC75-4080-A370-D24B98F4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2A9F-4B40-4B01-B035-D471442D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48E5-6C54-4374-BF70-B1476D15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47B2-CAF4-464D-BF51-C3772467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0377-D982-451D-A95A-8EBD093F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8A9E-896B-4494-A4B9-C496ADAC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CDB4-32DF-4799-AE8F-E39708FD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8115-3EF6-4151-B6A0-11311F1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1A3AA-DA7D-4E80-B204-6D52CCA40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44627-4101-4575-BABE-24CCC420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50D5-D259-4B32-B28D-1F60F616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3776-0C7A-4014-B3D2-DEED6F7C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5F6E-7CFD-4D2D-888B-DDD37B4D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9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9E8-C0F9-4097-BB4E-65F183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D689-104A-4E02-A1C4-97D3CA83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74-18F9-4943-964B-28EDD426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12A2-38EC-4533-9A58-4CB684AB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D62-A598-4394-8A15-9923E22D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7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67FE-2782-4EF8-8042-7CA593CA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D6E5-CA3D-471A-9445-36173B34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AD94-87CB-4D21-9EF8-742DF024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4399-55C0-456D-A170-A78B85DC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64DC-3353-43D7-9255-27F9EAD4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1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481E-4E6D-4156-B91D-7678D7E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3F2-D628-4B71-88E0-F47EE4D4C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2F609-9592-424B-9688-3B64C9C4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B180-2B72-481B-9B26-4B0C59E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C26D-253B-4643-B92D-0B36AB24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09E1-13AF-49CA-B200-4B26E7C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5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065-C1A4-403C-8DA0-541C1C7A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DA478-32D3-4128-A79C-E11FC2D5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8920A-1D43-42B6-BEA1-B8271EFA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B491-5F4A-4511-B0E2-403440A01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9A994-5A2A-40DB-9B62-18B2209F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57B76-4F7B-477C-B65E-4B2CA492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BCD7-02A6-4172-88DE-01B11945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BE2F8-4B89-4490-8B28-725660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BD9-FD40-4876-8A0F-3322DAB1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C0526-D19B-4D89-B7C0-AB05DC9B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F5755-D55B-4CD7-9538-5CEAFF1A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23974-BA3D-443C-AC6F-CBE7BACE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AAE96-6CC1-48BA-AEA8-C0DEF3D5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B5662-C289-429E-BA5E-D2B9611F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E270-7DBC-4D34-8D4B-3EA15BB8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3531-71BB-4AB2-9850-C33772F4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F12F-3333-402D-A58A-B65E071B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F9AA-6F52-48DE-8D8E-3E93B346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CEDC-9059-4C8C-8E29-1896CC1D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35BC-0D70-4D97-83F0-B91EC36F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621D-94F1-45D3-B6F2-399E3A0C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EE84-923E-4783-B64E-69F3964C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3A3BE-4128-4165-8348-341ED31B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BC01D-44A5-449F-88DD-2274C05E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C587-2BE6-4818-8542-3F0BC76C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D9BB8-9A1E-41F4-8FB7-B74D51FD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8AC4-C4C1-45B8-B95B-F90A6BE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E3696-37FB-4699-B0D1-EFEE611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4C5E-568E-4F62-B289-46745C1A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1655-C0E8-44F9-AE39-EE9B37E7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242EB-4EFF-4F13-B342-0F63BFC9EA3C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8FCA-FD21-49CE-BCCA-7EFC8C181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C055-43A6-4197-8A22-CB7DDE228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4DDC-3781-4F6B-932D-CA12EF4F7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36D85-7872-4299-9602-B09BE5469C95}"/>
              </a:ext>
            </a:extLst>
          </p:cNvPr>
          <p:cNvCxnSpPr/>
          <p:nvPr/>
        </p:nvCxnSpPr>
        <p:spPr>
          <a:xfrm>
            <a:off x="1299700" y="355919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CE7B7C-4583-4711-9ED8-DEEEC7CAC426}"/>
              </a:ext>
            </a:extLst>
          </p:cNvPr>
          <p:cNvCxnSpPr/>
          <p:nvPr/>
        </p:nvCxnSpPr>
        <p:spPr>
          <a:xfrm>
            <a:off x="1659700" y="4277591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7DA36C-0B6C-4E67-9856-CB05316A4756}"/>
              </a:ext>
            </a:extLst>
          </p:cNvPr>
          <p:cNvCxnSpPr/>
          <p:nvPr/>
        </p:nvCxnSpPr>
        <p:spPr>
          <a:xfrm>
            <a:off x="2019700" y="4974290"/>
            <a:ext cx="3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281EAE-4A12-4C4C-BECF-C09DBFCE2F94}"/>
              </a:ext>
            </a:extLst>
          </p:cNvPr>
          <p:cNvSpPr txBox="1"/>
          <p:nvPr/>
        </p:nvSpPr>
        <p:spPr>
          <a:xfrm>
            <a:off x="5664463" y="259298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77656-B557-437F-B2E6-1C8C79AE4F15}"/>
              </a:ext>
            </a:extLst>
          </p:cNvPr>
          <p:cNvSpPr txBox="1"/>
          <p:nvPr/>
        </p:nvSpPr>
        <p:spPr>
          <a:xfrm>
            <a:off x="1836817" y="3256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Source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21E6EC-81ED-4068-BCDE-4AD2847F2C29}"/>
              </a:ext>
            </a:extLst>
          </p:cNvPr>
          <p:cNvCxnSpPr/>
          <p:nvPr/>
        </p:nvCxnSpPr>
        <p:spPr>
          <a:xfrm>
            <a:off x="1034716" y="6054290"/>
            <a:ext cx="102460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EC738-F904-4373-881C-BEA323251F97}"/>
              </a:ext>
            </a:extLst>
          </p:cNvPr>
          <p:cNvGrpSpPr/>
          <p:nvPr/>
        </p:nvGrpSpPr>
        <p:grpSpPr>
          <a:xfrm>
            <a:off x="71885" y="5559828"/>
            <a:ext cx="1192802" cy="1197106"/>
            <a:chOff x="4725699" y="641320"/>
            <a:chExt cx="1192802" cy="11971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7E547F-09BC-41D4-B8EA-C4FC7B34846E}"/>
                </a:ext>
              </a:extLst>
            </p:cNvPr>
            <p:cNvCxnSpPr/>
            <p:nvPr/>
          </p:nvCxnSpPr>
          <p:spPr>
            <a:xfrm flipV="1">
              <a:off x="5101389" y="1010653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53B26D-E329-414D-B88D-AC023C0943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82928" y="1292192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AA06EF-1E5D-4D8D-B626-0655CC4CEEFB}"/>
                </a:ext>
              </a:extLst>
            </p:cNvPr>
            <p:cNvSpPr/>
            <p:nvPr/>
          </p:nvSpPr>
          <p:spPr>
            <a:xfrm>
              <a:off x="4993388" y="1465731"/>
              <a:ext cx="216000" cy="21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996DE2-DD3C-4898-B4EF-A93F9463B180}"/>
                </a:ext>
              </a:extLst>
            </p:cNvPr>
            <p:cNvSpPr txBox="1"/>
            <p:nvPr/>
          </p:nvSpPr>
          <p:spPr>
            <a:xfrm>
              <a:off x="4920088" y="1253651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9BBFB-259B-4189-A0FB-8D4F6CCD4219}"/>
                </a:ext>
              </a:extLst>
            </p:cNvPr>
            <p:cNvSpPr txBox="1"/>
            <p:nvPr/>
          </p:nvSpPr>
          <p:spPr>
            <a:xfrm>
              <a:off x="4953775" y="64132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81E00-3050-44EB-83C1-E1C2098AE634}"/>
                </a:ext>
              </a:extLst>
            </p:cNvPr>
            <p:cNvSpPr txBox="1"/>
            <p:nvPr/>
          </p:nvSpPr>
          <p:spPr>
            <a:xfrm>
              <a:off x="5634449" y="13890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4DD47-B475-4399-A03A-6491D76BB288}"/>
                </a:ext>
              </a:extLst>
            </p:cNvPr>
            <p:cNvSpPr txBox="1"/>
            <p:nvPr/>
          </p:nvSpPr>
          <p:spPr>
            <a:xfrm>
              <a:off x="4725699" y="14650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E32A72-AEF1-4F03-BC45-3BD78A23A03A}"/>
              </a:ext>
            </a:extLst>
          </p:cNvPr>
          <p:cNvCxnSpPr/>
          <p:nvPr/>
        </p:nvCxnSpPr>
        <p:spPr>
          <a:xfrm>
            <a:off x="5566901" y="353994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EFEF0D-971D-439B-96E7-C765829E122D}"/>
              </a:ext>
            </a:extLst>
          </p:cNvPr>
          <p:cNvCxnSpPr/>
          <p:nvPr/>
        </p:nvCxnSpPr>
        <p:spPr>
          <a:xfrm>
            <a:off x="5926901" y="4285613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34ED80-1523-426C-849A-48DFBC864F34}"/>
              </a:ext>
            </a:extLst>
          </p:cNvPr>
          <p:cNvCxnSpPr/>
          <p:nvPr/>
        </p:nvCxnSpPr>
        <p:spPr>
          <a:xfrm>
            <a:off x="6286442" y="4980707"/>
            <a:ext cx="3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707591-49C1-4F4C-AD5E-BA2EC9761160}"/>
              </a:ext>
            </a:extLst>
          </p:cNvPr>
          <p:cNvCxnSpPr/>
          <p:nvPr/>
        </p:nvCxnSpPr>
        <p:spPr>
          <a:xfrm>
            <a:off x="1034716" y="5324664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DD4272-790C-49B2-9CC6-135B55384AC1}"/>
              </a:ext>
            </a:extLst>
          </p:cNvPr>
          <p:cNvCxnSpPr/>
          <p:nvPr/>
        </p:nvCxnSpPr>
        <p:spPr>
          <a:xfrm>
            <a:off x="1071613" y="4617011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068E09-0FB6-4A0D-B98E-7025389FC5EB}"/>
              </a:ext>
            </a:extLst>
          </p:cNvPr>
          <p:cNvCxnSpPr/>
          <p:nvPr/>
        </p:nvCxnSpPr>
        <p:spPr>
          <a:xfrm>
            <a:off x="1071613" y="389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070EDC-5A27-4F9E-B69B-B6BCB4D56D0B}"/>
              </a:ext>
            </a:extLst>
          </p:cNvPr>
          <p:cNvSpPr txBox="1"/>
          <p:nvPr/>
        </p:nvSpPr>
        <p:spPr>
          <a:xfrm>
            <a:off x="9777658" y="259298"/>
            <a:ext cx="191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Same FOR, IPP, IOP</a:t>
            </a:r>
          </a:p>
          <a:p>
            <a:r>
              <a:rPr lang="en-GB" sz="1400" dirty="0"/>
              <a:t>Diff Rows and/or Cols</a:t>
            </a:r>
          </a:p>
          <a:p>
            <a:endParaRPr lang="en-GB" sz="1400" dirty="0"/>
          </a:p>
          <a:p>
            <a:r>
              <a:rPr lang="en-GB" sz="1400" dirty="0">
                <a:sym typeface="Wingdings" panose="05000000000000000000" pitchFamily="2" charset="2"/>
              </a:rPr>
              <a:t> Contours unchanged</a:t>
            </a:r>
            <a:endParaRPr lang="en-GB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A24DF3-BF8B-4DC8-84A3-C9C47E882513}"/>
              </a:ext>
            </a:extLst>
          </p:cNvPr>
          <p:cNvGrpSpPr/>
          <p:nvPr/>
        </p:nvGrpSpPr>
        <p:grpSpPr>
          <a:xfrm>
            <a:off x="1034716" y="1726346"/>
            <a:ext cx="2334126" cy="4327944"/>
            <a:chOff x="1122661" y="1213405"/>
            <a:chExt cx="2334126" cy="43279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F3CB89-2088-4C07-BB85-99575B2C1357}"/>
                </a:ext>
              </a:extLst>
            </p:cNvPr>
            <p:cNvSpPr/>
            <p:nvPr/>
          </p:nvSpPr>
          <p:spPr>
            <a:xfrm>
              <a:off x="1122661" y="1213405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D12CA-82A7-4918-A0E2-A9EE6598A89A}"/>
                </a:ext>
              </a:extLst>
            </p:cNvPr>
            <p:cNvSpPr/>
            <p:nvPr/>
          </p:nvSpPr>
          <p:spPr>
            <a:xfrm>
              <a:off x="1122661" y="193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E5D989-41BA-4228-8728-58DDD6E92257}"/>
                </a:ext>
              </a:extLst>
            </p:cNvPr>
            <p:cNvSpPr/>
            <p:nvPr/>
          </p:nvSpPr>
          <p:spPr>
            <a:xfrm>
              <a:off x="1122661" y="265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F6948B-50D0-4332-9353-820EBDE364A1}"/>
                </a:ext>
              </a:extLst>
            </p:cNvPr>
            <p:cNvSpPr/>
            <p:nvPr/>
          </p:nvSpPr>
          <p:spPr>
            <a:xfrm>
              <a:off x="1122661" y="337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201636-ACA5-4F9B-8DEA-B96890F34121}"/>
                </a:ext>
              </a:extLst>
            </p:cNvPr>
            <p:cNvSpPr/>
            <p:nvPr/>
          </p:nvSpPr>
          <p:spPr>
            <a:xfrm>
              <a:off x="1122661" y="410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026BA5-2CCA-45BC-82A0-43C19C6C03F2}"/>
                </a:ext>
              </a:extLst>
            </p:cNvPr>
            <p:cNvSpPr/>
            <p:nvPr/>
          </p:nvSpPr>
          <p:spPr>
            <a:xfrm>
              <a:off x="1122661" y="482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78DCEA-151E-4414-AD17-97F156667409}"/>
              </a:ext>
            </a:extLst>
          </p:cNvPr>
          <p:cNvGrpSpPr/>
          <p:nvPr/>
        </p:nvGrpSpPr>
        <p:grpSpPr>
          <a:xfrm>
            <a:off x="5271779" y="3160600"/>
            <a:ext cx="2334126" cy="2893690"/>
            <a:chOff x="5271779" y="3160600"/>
            <a:chExt cx="2334126" cy="289369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430B45-D3B6-4925-9EF2-455EB3C1DB2B}"/>
                </a:ext>
              </a:extLst>
            </p:cNvPr>
            <p:cNvSpPr/>
            <p:nvPr/>
          </p:nvSpPr>
          <p:spPr>
            <a:xfrm>
              <a:off x="5271779" y="3890318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0F194B-98C9-406E-A510-CC76098E01E2}"/>
                </a:ext>
              </a:extLst>
            </p:cNvPr>
            <p:cNvSpPr/>
            <p:nvPr/>
          </p:nvSpPr>
          <p:spPr>
            <a:xfrm>
              <a:off x="5271779" y="4614290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8AF1BD-8A54-4366-87E4-3300AA1228EF}"/>
                </a:ext>
              </a:extLst>
            </p:cNvPr>
            <p:cNvSpPr/>
            <p:nvPr/>
          </p:nvSpPr>
          <p:spPr>
            <a:xfrm>
              <a:off x="5271779" y="5334290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B1D6C-91BE-45A9-BCD6-5FDAF6E3F9AC}"/>
                </a:ext>
              </a:extLst>
            </p:cNvPr>
            <p:cNvSpPr/>
            <p:nvPr/>
          </p:nvSpPr>
          <p:spPr>
            <a:xfrm>
              <a:off x="5271779" y="3160600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7A2879-629E-424A-9FEF-A56CB4584C6C}"/>
              </a:ext>
            </a:extLst>
          </p:cNvPr>
          <p:cNvCxnSpPr/>
          <p:nvPr/>
        </p:nvCxnSpPr>
        <p:spPr>
          <a:xfrm>
            <a:off x="1071613" y="3160600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53F1B9-F69B-4D9D-9FFE-D15A51886F2B}"/>
              </a:ext>
            </a:extLst>
          </p:cNvPr>
          <p:cNvCxnSpPr/>
          <p:nvPr/>
        </p:nvCxnSpPr>
        <p:spPr>
          <a:xfrm>
            <a:off x="1034716" y="6054290"/>
            <a:ext cx="102460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399ABD-CCBD-46A9-973D-30371DED9970}"/>
              </a:ext>
            </a:extLst>
          </p:cNvPr>
          <p:cNvCxnSpPr/>
          <p:nvPr/>
        </p:nvCxnSpPr>
        <p:spPr>
          <a:xfrm>
            <a:off x="1085592" y="5334290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E2AFE-6055-4722-B43A-4BA2BE292E9E}"/>
              </a:ext>
            </a:extLst>
          </p:cNvPr>
          <p:cNvCxnSpPr/>
          <p:nvPr/>
        </p:nvCxnSpPr>
        <p:spPr>
          <a:xfrm>
            <a:off x="1071613" y="4617011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1570F-2371-44B5-9695-43116406A581}"/>
              </a:ext>
            </a:extLst>
          </p:cNvPr>
          <p:cNvCxnSpPr/>
          <p:nvPr/>
        </p:nvCxnSpPr>
        <p:spPr>
          <a:xfrm>
            <a:off x="1071613" y="389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463CBC-C6E8-4694-B154-40AAA6A9A9CE}"/>
              </a:ext>
            </a:extLst>
          </p:cNvPr>
          <p:cNvCxnSpPr/>
          <p:nvPr/>
        </p:nvCxnSpPr>
        <p:spPr>
          <a:xfrm>
            <a:off x="1071613" y="317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281EAE-4A12-4C4C-BECF-C09DBFCE2F94}"/>
              </a:ext>
            </a:extLst>
          </p:cNvPr>
          <p:cNvSpPr txBox="1"/>
          <p:nvPr/>
        </p:nvSpPr>
        <p:spPr>
          <a:xfrm>
            <a:off x="5664463" y="259298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77656-B557-437F-B2E6-1C8C79AE4F15}"/>
              </a:ext>
            </a:extLst>
          </p:cNvPr>
          <p:cNvSpPr txBox="1"/>
          <p:nvPr/>
        </p:nvSpPr>
        <p:spPr>
          <a:xfrm>
            <a:off x="1836817" y="3256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Source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EC738-F904-4373-881C-BEA323251F97}"/>
              </a:ext>
            </a:extLst>
          </p:cNvPr>
          <p:cNvGrpSpPr/>
          <p:nvPr/>
        </p:nvGrpSpPr>
        <p:grpSpPr>
          <a:xfrm>
            <a:off x="71885" y="5559828"/>
            <a:ext cx="1192802" cy="1197106"/>
            <a:chOff x="4725699" y="641320"/>
            <a:chExt cx="1192802" cy="11971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7E547F-09BC-41D4-B8EA-C4FC7B34846E}"/>
                </a:ext>
              </a:extLst>
            </p:cNvPr>
            <p:cNvCxnSpPr/>
            <p:nvPr/>
          </p:nvCxnSpPr>
          <p:spPr>
            <a:xfrm flipV="1">
              <a:off x="5101389" y="1010653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53B26D-E329-414D-B88D-AC023C0943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82928" y="1292192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AA06EF-1E5D-4D8D-B626-0655CC4CEEFB}"/>
                </a:ext>
              </a:extLst>
            </p:cNvPr>
            <p:cNvSpPr/>
            <p:nvPr/>
          </p:nvSpPr>
          <p:spPr>
            <a:xfrm>
              <a:off x="4993388" y="1465731"/>
              <a:ext cx="216000" cy="21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996DE2-DD3C-4898-B4EF-A93F9463B180}"/>
                </a:ext>
              </a:extLst>
            </p:cNvPr>
            <p:cNvSpPr txBox="1"/>
            <p:nvPr/>
          </p:nvSpPr>
          <p:spPr>
            <a:xfrm>
              <a:off x="4920088" y="1253651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9BBFB-259B-4189-A0FB-8D4F6CCD4219}"/>
                </a:ext>
              </a:extLst>
            </p:cNvPr>
            <p:cNvSpPr txBox="1"/>
            <p:nvPr/>
          </p:nvSpPr>
          <p:spPr>
            <a:xfrm>
              <a:off x="4953775" y="64132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81E00-3050-44EB-83C1-E1C2098AE634}"/>
                </a:ext>
              </a:extLst>
            </p:cNvPr>
            <p:cNvSpPr txBox="1"/>
            <p:nvPr/>
          </p:nvSpPr>
          <p:spPr>
            <a:xfrm>
              <a:off x="5634449" y="13890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4DD47-B475-4399-A03A-6491D76BB288}"/>
                </a:ext>
              </a:extLst>
            </p:cNvPr>
            <p:cNvSpPr txBox="1"/>
            <p:nvPr/>
          </p:nvSpPr>
          <p:spPr>
            <a:xfrm>
              <a:off x="4725699" y="14650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BCF8B-E3A0-43AD-AAAA-57FBC8C8D858}"/>
              </a:ext>
            </a:extLst>
          </p:cNvPr>
          <p:cNvSpPr txBox="1"/>
          <p:nvPr/>
        </p:nvSpPr>
        <p:spPr>
          <a:xfrm>
            <a:off x="8768773" y="325654"/>
            <a:ext cx="33218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Same FOR, IPP, IOP</a:t>
            </a:r>
          </a:p>
          <a:p>
            <a:r>
              <a:rPr lang="en-GB" sz="1400" dirty="0"/>
              <a:t>Diff ST (2:1), PS </a:t>
            </a:r>
          </a:p>
          <a:p>
            <a:r>
              <a:rPr lang="en-GB" sz="1400" dirty="0"/>
              <a:t>Possibly diff Rows and/or Cols</a:t>
            </a:r>
          </a:p>
          <a:p>
            <a:endParaRPr lang="en-GB" sz="1400" dirty="0"/>
          </a:p>
          <a:p>
            <a:r>
              <a:rPr lang="en-GB" sz="1400" dirty="0">
                <a:sym typeface="Wingdings" panose="05000000000000000000" pitchFamily="2" charset="2"/>
              </a:rPr>
              <a:t> Contours are interpolated/extrapolated </a:t>
            </a:r>
          </a:p>
          <a:p>
            <a:r>
              <a:rPr lang="en-GB" sz="1400" dirty="0"/>
              <a:t>using weighted factor = proportion</a:t>
            </a:r>
          </a:p>
          <a:p>
            <a:r>
              <a:rPr lang="en-GB" sz="1400" dirty="0"/>
              <a:t>of Source-voxel-to-Target-voxel overlap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70F26-BDD8-48CF-B16D-5817FD27DC66}"/>
              </a:ext>
            </a:extLst>
          </p:cNvPr>
          <p:cNvCxnSpPr/>
          <p:nvPr/>
        </p:nvCxnSpPr>
        <p:spPr>
          <a:xfrm>
            <a:off x="1299700" y="355919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5DCDAD-3909-4590-ABE2-49ECF624FE87}"/>
              </a:ext>
            </a:extLst>
          </p:cNvPr>
          <p:cNvCxnSpPr/>
          <p:nvPr/>
        </p:nvCxnSpPr>
        <p:spPr>
          <a:xfrm>
            <a:off x="1486446" y="4273544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01A2EE-F770-4682-ACDF-5118C1D2FF4F}"/>
              </a:ext>
            </a:extLst>
          </p:cNvPr>
          <p:cNvCxnSpPr/>
          <p:nvPr/>
        </p:nvCxnSpPr>
        <p:spPr>
          <a:xfrm>
            <a:off x="1654888" y="5005714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A72B6E-BF52-4786-BFCD-6C09E339946D}"/>
              </a:ext>
            </a:extLst>
          </p:cNvPr>
          <p:cNvCxnSpPr>
            <a:cxnSpLocks/>
          </p:cNvCxnSpPr>
          <p:nvPr/>
        </p:nvCxnSpPr>
        <p:spPr>
          <a:xfrm>
            <a:off x="5664463" y="3880291"/>
            <a:ext cx="1592985" cy="1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4CA2A3-1700-4CA9-A573-8ABDBEFA3E23}"/>
              </a:ext>
            </a:extLst>
          </p:cNvPr>
          <p:cNvCxnSpPr>
            <a:cxnSpLocks/>
          </p:cNvCxnSpPr>
          <p:nvPr/>
        </p:nvCxnSpPr>
        <p:spPr>
          <a:xfrm>
            <a:off x="6025757" y="5352954"/>
            <a:ext cx="8760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8A8271-FAC4-486D-AD91-5142951590EE}"/>
              </a:ext>
            </a:extLst>
          </p:cNvPr>
          <p:cNvGrpSpPr/>
          <p:nvPr/>
        </p:nvGrpSpPr>
        <p:grpSpPr>
          <a:xfrm>
            <a:off x="1034716" y="1726346"/>
            <a:ext cx="2334126" cy="4327944"/>
            <a:chOff x="1122661" y="1213405"/>
            <a:chExt cx="2334126" cy="43279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5281AC-81EE-4BC6-BC2E-FC8C415FC1A4}"/>
                </a:ext>
              </a:extLst>
            </p:cNvPr>
            <p:cNvSpPr/>
            <p:nvPr/>
          </p:nvSpPr>
          <p:spPr>
            <a:xfrm>
              <a:off x="1122661" y="1213405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34F2C1-2742-4EAA-8011-D8C10E369742}"/>
                </a:ext>
              </a:extLst>
            </p:cNvPr>
            <p:cNvSpPr/>
            <p:nvPr/>
          </p:nvSpPr>
          <p:spPr>
            <a:xfrm>
              <a:off x="1122661" y="193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51E71C-5EEA-46CE-A7CB-CB9010B763FD}"/>
                </a:ext>
              </a:extLst>
            </p:cNvPr>
            <p:cNvSpPr/>
            <p:nvPr/>
          </p:nvSpPr>
          <p:spPr>
            <a:xfrm>
              <a:off x="1122661" y="265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5524C6-91E8-489B-9957-333733D98F04}"/>
                </a:ext>
              </a:extLst>
            </p:cNvPr>
            <p:cNvSpPr/>
            <p:nvPr/>
          </p:nvSpPr>
          <p:spPr>
            <a:xfrm>
              <a:off x="1122661" y="337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715F28-E74A-4A50-A12A-97CFC56AD841}"/>
                </a:ext>
              </a:extLst>
            </p:cNvPr>
            <p:cNvSpPr/>
            <p:nvPr/>
          </p:nvSpPr>
          <p:spPr>
            <a:xfrm>
              <a:off x="1122661" y="410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1EFF0B-F8FB-4CEF-B1DC-CC3E6CF38E28}"/>
                </a:ext>
              </a:extLst>
            </p:cNvPr>
            <p:cNvSpPr/>
            <p:nvPr/>
          </p:nvSpPr>
          <p:spPr>
            <a:xfrm>
              <a:off x="1122661" y="482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3EB17EA-5473-49FC-8395-894778675410}"/>
              </a:ext>
            </a:extLst>
          </p:cNvPr>
          <p:cNvSpPr/>
          <p:nvPr/>
        </p:nvSpPr>
        <p:spPr>
          <a:xfrm>
            <a:off x="5271779" y="1723013"/>
            <a:ext cx="2334126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1CE8C9-D386-417B-83FF-083B1EF18150}"/>
              </a:ext>
            </a:extLst>
          </p:cNvPr>
          <p:cNvSpPr/>
          <p:nvPr/>
        </p:nvSpPr>
        <p:spPr>
          <a:xfrm>
            <a:off x="5271779" y="3165425"/>
            <a:ext cx="2334126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AF0D7D-3BCE-4B4A-B1C0-E265E6AF714A}"/>
              </a:ext>
            </a:extLst>
          </p:cNvPr>
          <p:cNvSpPr/>
          <p:nvPr/>
        </p:nvSpPr>
        <p:spPr>
          <a:xfrm>
            <a:off x="5271779" y="4606926"/>
            <a:ext cx="2334126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AA996F-0DC6-4437-8F08-890CAAFAC49E}"/>
              </a:ext>
            </a:extLst>
          </p:cNvPr>
          <p:cNvCxnSpPr/>
          <p:nvPr/>
        </p:nvCxnSpPr>
        <p:spPr>
          <a:xfrm>
            <a:off x="5538842" y="3514276"/>
            <a:ext cx="1800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028EA5-01B6-4662-B94A-E7151CAB698F}"/>
              </a:ext>
            </a:extLst>
          </p:cNvPr>
          <p:cNvCxnSpPr/>
          <p:nvPr/>
        </p:nvCxnSpPr>
        <p:spPr>
          <a:xfrm>
            <a:off x="5714884" y="4290425"/>
            <a:ext cx="1440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6BF7FB-398E-4729-95AB-99CD48251D98}"/>
              </a:ext>
            </a:extLst>
          </p:cNvPr>
          <p:cNvCxnSpPr>
            <a:cxnSpLocks/>
          </p:cNvCxnSpPr>
          <p:nvPr/>
        </p:nvCxnSpPr>
        <p:spPr>
          <a:xfrm>
            <a:off x="5538842" y="3490255"/>
            <a:ext cx="486915" cy="18766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304CAC-4D0E-4BA1-BADB-FF0E4BD1315B}"/>
              </a:ext>
            </a:extLst>
          </p:cNvPr>
          <p:cNvCxnSpPr>
            <a:cxnSpLocks/>
          </p:cNvCxnSpPr>
          <p:nvPr/>
        </p:nvCxnSpPr>
        <p:spPr>
          <a:xfrm flipH="1">
            <a:off x="6901801" y="3490255"/>
            <a:ext cx="437041" cy="18677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F366196-4826-4969-842C-A18030256998}"/>
              </a:ext>
            </a:extLst>
          </p:cNvPr>
          <p:cNvSpPr txBox="1"/>
          <p:nvPr/>
        </p:nvSpPr>
        <p:spPr>
          <a:xfrm>
            <a:off x="8249405" y="4908054"/>
            <a:ext cx="1769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Extrapolated contour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1FB47D-C4BB-492D-B221-3471B5067CD7}"/>
              </a:ext>
            </a:extLst>
          </p:cNvPr>
          <p:cNvCxnSpPr/>
          <p:nvPr/>
        </p:nvCxnSpPr>
        <p:spPr>
          <a:xfrm>
            <a:off x="5910880" y="4974290"/>
            <a:ext cx="1080000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2D500-E044-4229-9CF2-011BB344A72B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990881" y="5061943"/>
            <a:ext cx="1258524" cy="240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751430-8C4B-4F06-BCCC-5FE40634C0AC}"/>
              </a:ext>
            </a:extLst>
          </p:cNvPr>
          <p:cNvSpPr txBox="1"/>
          <p:nvPr/>
        </p:nvSpPr>
        <p:spPr>
          <a:xfrm>
            <a:off x="8832607" y="3360386"/>
            <a:ext cx="1705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Interpolated contour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91E6C-25F1-4656-A358-A47270C51A67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257448" y="3514275"/>
            <a:ext cx="1575159" cy="366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B281EAE-4A12-4C4C-BECF-C09DBFCE2F94}"/>
              </a:ext>
            </a:extLst>
          </p:cNvPr>
          <p:cNvSpPr txBox="1"/>
          <p:nvPr/>
        </p:nvSpPr>
        <p:spPr>
          <a:xfrm>
            <a:off x="5664463" y="259298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77656-B557-437F-B2E6-1C8C79AE4F15}"/>
              </a:ext>
            </a:extLst>
          </p:cNvPr>
          <p:cNvSpPr txBox="1"/>
          <p:nvPr/>
        </p:nvSpPr>
        <p:spPr>
          <a:xfrm>
            <a:off x="1836817" y="3256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Source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EC738-F904-4373-881C-BEA323251F97}"/>
              </a:ext>
            </a:extLst>
          </p:cNvPr>
          <p:cNvGrpSpPr/>
          <p:nvPr/>
        </p:nvGrpSpPr>
        <p:grpSpPr>
          <a:xfrm>
            <a:off x="71885" y="5559828"/>
            <a:ext cx="1192802" cy="1197106"/>
            <a:chOff x="4725699" y="641320"/>
            <a:chExt cx="1192802" cy="11971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7E547F-09BC-41D4-B8EA-C4FC7B34846E}"/>
                </a:ext>
              </a:extLst>
            </p:cNvPr>
            <p:cNvCxnSpPr/>
            <p:nvPr/>
          </p:nvCxnSpPr>
          <p:spPr>
            <a:xfrm flipV="1">
              <a:off x="5101389" y="1010653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53B26D-E329-414D-B88D-AC023C0943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82928" y="1292192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AA06EF-1E5D-4D8D-B626-0655CC4CEEFB}"/>
                </a:ext>
              </a:extLst>
            </p:cNvPr>
            <p:cNvSpPr/>
            <p:nvPr/>
          </p:nvSpPr>
          <p:spPr>
            <a:xfrm>
              <a:off x="4993388" y="1465731"/>
              <a:ext cx="216000" cy="21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996DE2-DD3C-4898-B4EF-A93F9463B180}"/>
                </a:ext>
              </a:extLst>
            </p:cNvPr>
            <p:cNvSpPr txBox="1"/>
            <p:nvPr/>
          </p:nvSpPr>
          <p:spPr>
            <a:xfrm>
              <a:off x="4920088" y="1253651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9BBFB-259B-4189-A0FB-8D4F6CCD4219}"/>
                </a:ext>
              </a:extLst>
            </p:cNvPr>
            <p:cNvSpPr txBox="1"/>
            <p:nvPr/>
          </p:nvSpPr>
          <p:spPr>
            <a:xfrm>
              <a:off x="4953775" y="64132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81E00-3050-44EB-83C1-E1C2098AE634}"/>
                </a:ext>
              </a:extLst>
            </p:cNvPr>
            <p:cNvSpPr txBox="1"/>
            <p:nvPr/>
          </p:nvSpPr>
          <p:spPr>
            <a:xfrm>
              <a:off x="5634449" y="13890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4DD47-B475-4399-A03A-6491D76BB288}"/>
                </a:ext>
              </a:extLst>
            </p:cNvPr>
            <p:cNvSpPr txBox="1"/>
            <p:nvPr/>
          </p:nvSpPr>
          <p:spPr>
            <a:xfrm>
              <a:off x="4725699" y="14650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BCF8B-E3A0-43AD-AAAA-57FBC8C8D858}"/>
              </a:ext>
            </a:extLst>
          </p:cNvPr>
          <p:cNvSpPr txBox="1"/>
          <p:nvPr/>
        </p:nvSpPr>
        <p:spPr>
          <a:xfrm>
            <a:off x="8763960" y="395085"/>
            <a:ext cx="32817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Same FOR, IPP, IOP</a:t>
            </a:r>
          </a:p>
          <a:p>
            <a:r>
              <a:rPr lang="en-GB" sz="1400" dirty="0"/>
              <a:t>Diff ST (1:2), PS </a:t>
            </a:r>
          </a:p>
          <a:p>
            <a:r>
              <a:rPr lang="en-GB" sz="1400" dirty="0"/>
              <a:t>Possibly diff Rows and/or Cols</a:t>
            </a:r>
          </a:p>
          <a:p>
            <a:endParaRPr lang="en-GB" sz="1400" dirty="0"/>
          </a:p>
          <a:p>
            <a:r>
              <a:rPr lang="en-GB" sz="1400" dirty="0">
                <a:sym typeface="Wingdings" panose="05000000000000000000" pitchFamily="2" charset="2"/>
              </a:rPr>
              <a:t> Contours are interpolated/extrapolated</a:t>
            </a:r>
          </a:p>
          <a:p>
            <a:r>
              <a:rPr lang="en-GB" sz="1400" dirty="0"/>
              <a:t>using weighted factor = proportion</a:t>
            </a:r>
          </a:p>
          <a:p>
            <a:r>
              <a:rPr lang="en-GB" sz="1400" dirty="0"/>
              <a:t>of Source-voxel-to-Target-voxel overlap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53F1B9-F69B-4D9D-9FFE-D15A51886F2B}"/>
              </a:ext>
            </a:extLst>
          </p:cNvPr>
          <p:cNvCxnSpPr/>
          <p:nvPr/>
        </p:nvCxnSpPr>
        <p:spPr>
          <a:xfrm>
            <a:off x="1034716" y="6054290"/>
            <a:ext cx="102460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399ABD-CCBD-46A9-973D-30371DED9970}"/>
              </a:ext>
            </a:extLst>
          </p:cNvPr>
          <p:cNvCxnSpPr/>
          <p:nvPr/>
        </p:nvCxnSpPr>
        <p:spPr>
          <a:xfrm>
            <a:off x="1122661" y="5329105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E2AFE-6055-4722-B43A-4BA2BE292E9E}"/>
              </a:ext>
            </a:extLst>
          </p:cNvPr>
          <p:cNvCxnSpPr/>
          <p:nvPr/>
        </p:nvCxnSpPr>
        <p:spPr>
          <a:xfrm>
            <a:off x="1071613" y="4617011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1570F-2371-44B5-9695-43116406A581}"/>
              </a:ext>
            </a:extLst>
          </p:cNvPr>
          <p:cNvCxnSpPr/>
          <p:nvPr/>
        </p:nvCxnSpPr>
        <p:spPr>
          <a:xfrm>
            <a:off x="1010653" y="389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8A8271-FAC4-486D-AD91-5142951590EE}"/>
              </a:ext>
            </a:extLst>
          </p:cNvPr>
          <p:cNvGrpSpPr/>
          <p:nvPr/>
        </p:nvGrpSpPr>
        <p:grpSpPr>
          <a:xfrm>
            <a:off x="1034716" y="1721533"/>
            <a:ext cx="2334126" cy="4327944"/>
            <a:chOff x="1122661" y="1213405"/>
            <a:chExt cx="2334126" cy="43279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5281AC-81EE-4BC6-BC2E-FC8C415FC1A4}"/>
                </a:ext>
              </a:extLst>
            </p:cNvPr>
            <p:cNvSpPr/>
            <p:nvPr/>
          </p:nvSpPr>
          <p:spPr>
            <a:xfrm>
              <a:off x="1122661" y="1213405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34F2C1-2742-4EAA-8011-D8C10E369742}"/>
                </a:ext>
              </a:extLst>
            </p:cNvPr>
            <p:cNvSpPr/>
            <p:nvPr/>
          </p:nvSpPr>
          <p:spPr>
            <a:xfrm>
              <a:off x="1122661" y="193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51E71C-5EEA-46CE-A7CB-CB9010B763FD}"/>
                </a:ext>
              </a:extLst>
            </p:cNvPr>
            <p:cNvSpPr/>
            <p:nvPr/>
          </p:nvSpPr>
          <p:spPr>
            <a:xfrm>
              <a:off x="1122661" y="265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5524C6-91E8-489B-9957-333733D98F04}"/>
                </a:ext>
              </a:extLst>
            </p:cNvPr>
            <p:cNvSpPr/>
            <p:nvPr/>
          </p:nvSpPr>
          <p:spPr>
            <a:xfrm>
              <a:off x="1122661" y="337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715F28-E74A-4A50-A12A-97CFC56AD841}"/>
                </a:ext>
              </a:extLst>
            </p:cNvPr>
            <p:cNvSpPr/>
            <p:nvPr/>
          </p:nvSpPr>
          <p:spPr>
            <a:xfrm>
              <a:off x="1122661" y="410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1EFF0B-F8FB-4CEF-B1DC-CC3E6CF38E28}"/>
                </a:ext>
              </a:extLst>
            </p:cNvPr>
            <p:cNvSpPr/>
            <p:nvPr/>
          </p:nvSpPr>
          <p:spPr>
            <a:xfrm>
              <a:off x="1122661" y="482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463CBC-C6E8-4694-B154-40AAA6A9A9CE}"/>
              </a:ext>
            </a:extLst>
          </p:cNvPr>
          <p:cNvCxnSpPr/>
          <p:nvPr/>
        </p:nvCxnSpPr>
        <p:spPr>
          <a:xfrm>
            <a:off x="1071613" y="3160600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F366196-4826-4969-842C-A18030256998}"/>
              </a:ext>
            </a:extLst>
          </p:cNvPr>
          <p:cNvSpPr txBox="1"/>
          <p:nvPr/>
        </p:nvSpPr>
        <p:spPr>
          <a:xfrm>
            <a:off x="3561957" y="3656144"/>
            <a:ext cx="1009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Copied contours unchanged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0710B4-7EF2-400C-AB21-4FC3F413D531}"/>
              </a:ext>
            </a:extLst>
          </p:cNvPr>
          <p:cNvGrpSpPr/>
          <p:nvPr/>
        </p:nvGrpSpPr>
        <p:grpSpPr>
          <a:xfrm>
            <a:off x="5214355" y="3179793"/>
            <a:ext cx="2334126" cy="2869684"/>
            <a:chOff x="5352318" y="3182887"/>
            <a:chExt cx="2334126" cy="286968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EB17EA-5473-49FC-8395-894778675410}"/>
                </a:ext>
              </a:extLst>
            </p:cNvPr>
            <p:cNvSpPr/>
            <p:nvPr/>
          </p:nvSpPr>
          <p:spPr>
            <a:xfrm>
              <a:off x="5352318" y="5692571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B4B3DE-49F3-472A-8212-ACA9F510BAAB}"/>
                </a:ext>
              </a:extLst>
            </p:cNvPr>
            <p:cNvSpPr/>
            <p:nvPr/>
          </p:nvSpPr>
          <p:spPr>
            <a:xfrm>
              <a:off x="5352318" y="5332199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65D122-1082-432B-8B5C-12697466BE63}"/>
                </a:ext>
              </a:extLst>
            </p:cNvPr>
            <p:cNvSpPr/>
            <p:nvPr/>
          </p:nvSpPr>
          <p:spPr>
            <a:xfrm>
              <a:off x="5352318" y="4974451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1BC36-299C-4A99-8D4F-635E0D5B7319}"/>
                </a:ext>
              </a:extLst>
            </p:cNvPr>
            <p:cNvSpPr/>
            <p:nvPr/>
          </p:nvSpPr>
          <p:spPr>
            <a:xfrm>
              <a:off x="5352318" y="4618892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F12B26-70AE-4CAA-A6C6-300ACEAF612B}"/>
                </a:ext>
              </a:extLst>
            </p:cNvPr>
            <p:cNvSpPr/>
            <p:nvPr/>
          </p:nvSpPr>
          <p:spPr>
            <a:xfrm>
              <a:off x="5352318" y="4261379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050E27-70C5-48A6-9C06-270FB824CA41}"/>
                </a:ext>
              </a:extLst>
            </p:cNvPr>
            <p:cNvSpPr/>
            <p:nvPr/>
          </p:nvSpPr>
          <p:spPr>
            <a:xfrm>
              <a:off x="5352318" y="3901007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98135E7-8CEA-49F4-9799-0983E6781459}"/>
                </a:ext>
              </a:extLst>
            </p:cNvPr>
            <p:cNvSpPr/>
            <p:nvPr/>
          </p:nvSpPr>
          <p:spPr>
            <a:xfrm>
              <a:off x="5352318" y="3543259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1089B8-F453-4AA5-83CE-D115B77C33D9}"/>
                </a:ext>
              </a:extLst>
            </p:cNvPr>
            <p:cNvSpPr/>
            <p:nvPr/>
          </p:nvSpPr>
          <p:spPr>
            <a:xfrm>
              <a:off x="5352318" y="3182887"/>
              <a:ext cx="2334126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2D500-E044-4229-9CF2-011BB344A72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571419" y="3525786"/>
            <a:ext cx="883405" cy="499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AB08B3-ACAE-4C37-A513-C1F72151D3F1}"/>
              </a:ext>
            </a:extLst>
          </p:cNvPr>
          <p:cNvSpPr txBox="1"/>
          <p:nvPr/>
        </p:nvSpPr>
        <p:spPr>
          <a:xfrm>
            <a:off x="8021621" y="5330378"/>
            <a:ext cx="1812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Extrapolated contour?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95BF71-52DD-4048-8DBB-EA491B99C703}"/>
              </a:ext>
            </a:extLst>
          </p:cNvPr>
          <p:cNvCxnSpPr>
            <a:cxnSpLocks/>
          </p:cNvCxnSpPr>
          <p:nvPr/>
        </p:nvCxnSpPr>
        <p:spPr>
          <a:xfrm flipH="1" flipV="1">
            <a:off x="6989746" y="5349784"/>
            <a:ext cx="1031876" cy="1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14AE0BE-F729-4415-99DF-9A656E7D16AE}"/>
              </a:ext>
            </a:extLst>
          </p:cNvPr>
          <p:cNvCxnSpPr/>
          <p:nvPr/>
        </p:nvCxnSpPr>
        <p:spPr>
          <a:xfrm>
            <a:off x="1299700" y="355919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D0C94F-7222-4058-A465-BFE9F83ABEEF}"/>
              </a:ext>
            </a:extLst>
          </p:cNvPr>
          <p:cNvCxnSpPr/>
          <p:nvPr/>
        </p:nvCxnSpPr>
        <p:spPr>
          <a:xfrm>
            <a:off x="1486446" y="4273544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ECD69E-02F3-4929-8E0C-B75E4289395C}"/>
              </a:ext>
            </a:extLst>
          </p:cNvPr>
          <p:cNvCxnSpPr/>
          <p:nvPr/>
        </p:nvCxnSpPr>
        <p:spPr>
          <a:xfrm>
            <a:off x="1654888" y="5005714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7B49D4-9E71-4838-A429-8815E3A1C529}"/>
              </a:ext>
            </a:extLst>
          </p:cNvPr>
          <p:cNvCxnSpPr>
            <a:cxnSpLocks/>
          </p:cNvCxnSpPr>
          <p:nvPr/>
        </p:nvCxnSpPr>
        <p:spPr>
          <a:xfrm>
            <a:off x="5664463" y="3880291"/>
            <a:ext cx="1592985" cy="1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7709EED-4914-4AE0-B831-AFCEB62DDB00}"/>
              </a:ext>
            </a:extLst>
          </p:cNvPr>
          <p:cNvCxnSpPr>
            <a:cxnSpLocks/>
          </p:cNvCxnSpPr>
          <p:nvPr/>
        </p:nvCxnSpPr>
        <p:spPr>
          <a:xfrm>
            <a:off x="6025757" y="5352954"/>
            <a:ext cx="8760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8539C8-C8A1-4C91-AF1B-68E7D536752A}"/>
              </a:ext>
            </a:extLst>
          </p:cNvPr>
          <p:cNvCxnSpPr/>
          <p:nvPr/>
        </p:nvCxnSpPr>
        <p:spPr>
          <a:xfrm>
            <a:off x="5538842" y="3514276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BD8B35-BF2E-4987-9936-9E86ABFB38EE}"/>
              </a:ext>
            </a:extLst>
          </p:cNvPr>
          <p:cNvCxnSpPr/>
          <p:nvPr/>
        </p:nvCxnSpPr>
        <p:spPr>
          <a:xfrm>
            <a:off x="5714884" y="4290425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23A61C-6FEF-4373-ACA0-73558C256CA7}"/>
              </a:ext>
            </a:extLst>
          </p:cNvPr>
          <p:cNvCxnSpPr>
            <a:cxnSpLocks/>
          </p:cNvCxnSpPr>
          <p:nvPr/>
        </p:nvCxnSpPr>
        <p:spPr>
          <a:xfrm>
            <a:off x="5538842" y="3490255"/>
            <a:ext cx="486915" cy="18766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09FC6C-41A4-4AD7-8F44-1DDEEAE06280}"/>
              </a:ext>
            </a:extLst>
          </p:cNvPr>
          <p:cNvCxnSpPr>
            <a:cxnSpLocks/>
          </p:cNvCxnSpPr>
          <p:nvPr/>
        </p:nvCxnSpPr>
        <p:spPr>
          <a:xfrm flipH="1">
            <a:off x="6901801" y="3490255"/>
            <a:ext cx="437041" cy="18677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9F2EA0-AE61-4167-A027-9185E9E11D2D}"/>
              </a:ext>
            </a:extLst>
          </p:cNvPr>
          <p:cNvCxnSpPr/>
          <p:nvPr/>
        </p:nvCxnSpPr>
        <p:spPr>
          <a:xfrm>
            <a:off x="5910880" y="4974290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404C79A-88A6-476F-B0DD-49AEBF5D419F}"/>
              </a:ext>
            </a:extLst>
          </p:cNvPr>
          <p:cNvSpPr txBox="1"/>
          <p:nvPr/>
        </p:nvSpPr>
        <p:spPr>
          <a:xfrm>
            <a:off x="8668375" y="4090435"/>
            <a:ext cx="1772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Interpolated contours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E57ACC-23EE-411A-A734-2D4574449FBA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7320849" y="3858694"/>
            <a:ext cx="1347526" cy="38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4E520B8-1093-464A-9C6E-0CC97A9898C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571419" y="4025476"/>
            <a:ext cx="1093044" cy="230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9A2FFE-A733-4FDB-B5ED-A9A264E6F2E2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571419" y="4025476"/>
            <a:ext cx="1211704" cy="929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A6369EB-4B85-40EA-9712-EEC0FBE95D50}"/>
              </a:ext>
            </a:extLst>
          </p:cNvPr>
          <p:cNvCxnSpPr>
            <a:cxnSpLocks/>
          </p:cNvCxnSpPr>
          <p:nvPr/>
        </p:nvCxnSpPr>
        <p:spPr>
          <a:xfrm>
            <a:off x="5833392" y="4614760"/>
            <a:ext cx="1259824" cy="98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4C2BE4-F7CD-4479-AF1C-DD41BCE4983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151069" y="4244324"/>
            <a:ext cx="1517306" cy="36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53F1B9-F69B-4D9D-9FFE-D15A51886F2B}"/>
              </a:ext>
            </a:extLst>
          </p:cNvPr>
          <p:cNvCxnSpPr/>
          <p:nvPr/>
        </p:nvCxnSpPr>
        <p:spPr>
          <a:xfrm>
            <a:off x="1034716" y="6054290"/>
            <a:ext cx="102460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399ABD-CCBD-46A9-973D-30371DED9970}"/>
              </a:ext>
            </a:extLst>
          </p:cNvPr>
          <p:cNvCxnSpPr/>
          <p:nvPr/>
        </p:nvCxnSpPr>
        <p:spPr>
          <a:xfrm>
            <a:off x="1085592" y="5334290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E2AFE-6055-4722-B43A-4BA2BE292E9E}"/>
              </a:ext>
            </a:extLst>
          </p:cNvPr>
          <p:cNvCxnSpPr/>
          <p:nvPr/>
        </p:nvCxnSpPr>
        <p:spPr>
          <a:xfrm>
            <a:off x="1085592" y="461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1570F-2371-44B5-9695-43116406A581}"/>
              </a:ext>
            </a:extLst>
          </p:cNvPr>
          <p:cNvCxnSpPr/>
          <p:nvPr/>
        </p:nvCxnSpPr>
        <p:spPr>
          <a:xfrm>
            <a:off x="1071613" y="389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463CBC-C6E8-4694-B154-40AAA6A9A9CE}"/>
              </a:ext>
            </a:extLst>
          </p:cNvPr>
          <p:cNvCxnSpPr/>
          <p:nvPr/>
        </p:nvCxnSpPr>
        <p:spPr>
          <a:xfrm>
            <a:off x="1071613" y="317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281EAE-4A12-4C4C-BECF-C09DBFCE2F94}"/>
              </a:ext>
            </a:extLst>
          </p:cNvPr>
          <p:cNvSpPr txBox="1"/>
          <p:nvPr/>
        </p:nvSpPr>
        <p:spPr>
          <a:xfrm>
            <a:off x="5664463" y="259298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77656-B557-437F-B2E6-1C8C79AE4F15}"/>
              </a:ext>
            </a:extLst>
          </p:cNvPr>
          <p:cNvSpPr txBox="1"/>
          <p:nvPr/>
        </p:nvSpPr>
        <p:spPr>
          <a:xfrm>
            <a:off x="1836817" y="3256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Source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EC738-F904-4373-881C-BEA323251F97}"/>
              </a:ext>
            </a:extLst>
          </p:cNvPr>
          <p:cNvGrpSpPr/>
          <p:nvPr/>
        </p:nvGrpSpPr>
        <p:grpSpPr>
          <a:xfrm>
            <a:off x="71885" y="5559828"/>
            <a:ext cx="1192802" cy="1197106"/>
            <a:chOff x="4725699" y="641320"/>
            <a:chExt cx="1192802" cy="11971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7E547F-09BC-41D4-B8EA-C4FC7B34846E}"/>
                </a:ext>
              </a:extLst>
            </p:cNvPr>
            <p:cNvCxnSpPr/>
            <p:nvPr/>
          </p:nvCxnSpPr>
          <p:spPr>
            <a:xfrm flipV="1">
              <a:off x="5101389" y="1010653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53B26D-E329-414D-B88D-AC023C0943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82928" y="1292192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AA06EF-1E5D-4D8D-B626-0655CC4CEEFB}"/>
                </a:ext>
              </a:extLst>
            </p:cNvPr>
            <p:cNvSpPr/>
            <p:nvPr/>
          </p:nvSpPr>
          <p:spPr>
            <a:xfrm>
              <a:off x="4993388" y="1465731"/>
              <a:ext cx="216000" cy="21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996DE2-DD3C-4898-B4EF-A93F9463B180}"/>
                </a:ext>
              </a:extLst>
            </p:cNvPr>
            <p:cNvSpPr txBox="1"/>
            <p:nvPr/>
          </p:nvSpPr>
          <p:spPr>
            <a:xfrm>
              <a:off x="4920088" y="1253651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9BBFB-259B-4189-A0FB-8D4F6CCD4219}"/>
                </a:ext>
              </a:extLst>
            </p:cNvPr>
            <p:cNvSpPr txBox="1"/>
            <p:nvPr/>
          </p:nvSpPr>
          <p:spPr>
            <a:xfrm>
              <a:off x="4953775" y="64132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81E00-3050-44EB-83C1-E1C2098AE634}"/>
                </a:ext>
              </a:extLst>
            </p:cNvPr>
            <p:cNvSpPr txBox="1"/>
            <p:nvPr/>
          </p:nvSpPr>
          <p:spPr>
            <a:xfrm>
              <a:off x="5634449" y="13890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4DD47-B475-4399-A03A-6491D76BB288}"/>
                </a:ext>
              </a:extLst>
            </p:cNvPr>
            <p:cNvSpPr txBox="1"/>
            <p:nvPr/>
          </p:nvSpPr>
          <p:spPr>
            <a:xfrm>
              <a:off x="4725699" y="14650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BCF8B-E3A0-43AD-AAAA-57FBC8C8D858}"/>
              </a:ext>
            </a:extLst>
          </p:cNvPr>
          <p:cNvSpPr txBox="1"/>
          <p:nvPr/>
        </p:nvSpPr>
        <p:spPr>
          <a:xfrm>
            <a:off x="8694247" y="286279"/>
            <a:ext cx="33218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Same FOR, IPP, IOP</a:t>
            </a:r>
          </a:p>
          <a:p>
            <a:r>
              <a:rPr lang="en-GB" sz="1400" dirty="0"/>
              <a:t>Diff ST (1:1.5), PS </a:t>
            </a:r>
          </a:p>
          <a:p>
            <a:r>
              <a:rPr lang="en-GB" sz="1400" dirty="0"/>
              <a:t>Possibly diff Rows and/or Cols</a:t>
            </a:r>
          </a:p>
          <a:p>
            <a:endParaRPr lang="en-GB" sz="1400" dirty="0"/>
          </a:p>
          <a:p>
            <a:r>
              <a:rPr lang="en-GB" sz="1400" dirty="0">
                <a:sym typeface="Wingdings" panose="05000000000000000000" pitchFamily="2" charset="2"/>
              </a:rPr>
              <a:t> Contours are interpolated/extrapolated </a:t>
            </a:r>
          </a:p>
          <a:p>
            <a:r>
              <a:rPr lang="en-GB" sz="1400" dirty="0"/>
              <a:t>using weighted factor = proportion</a:t>
            </a:r>
          </a:p>
          <a:p>
            <a:r>
              <a:rPr lang="en-GB" sz="1400" dirty="0"/>
              <a:t>of Source-voxel-to-Target-voxel overlap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70F26-BDD8-48CF-B16D-5817FD27DC66}"/>
              </a:ext>
            </a:extLst>
          </p:cNvPr>
          <p:cNvCxnSpPr/>
          <p:nvPr/>
        </p:nvCxnSpPr>
        <p:spPr>
          <a:xfrm>
            <a:off x="1299700" y="355919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5DCDAD-3909-4590-ABE2-49ECF624FE87}"/>
              </a:ext>
            </a:extLst>
          </p:cNvPr>
          <p:cNvCxnSpPr/>
          <p:nvPr/>
        </p:nvCxnSpPr>
        <p:spPr>
          <a:xfrm>
            <a:off x="1486446" y="4273544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01A2EE-F770-4682-ACDF-5118C1D2FF4F}"/>
              </a:ext>
            </a:extLst>
          </p:cNvPr>
          <p:cNvCxnSpPr/>
          <p:nvPr/>
        </p:nvCxnSpPr>
        <p:spPr>
          <a:xfrm>
            <a:off x="1654888" y="5005714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A72B6E-BF52-4786-BFCD-6C09E339946D}"/>
              </a:ext>
            </a:extLst>
          </p:cNvPr>
          <p:cNvCxnSpPr>
            <a:cxnSpLocks/>
          </p:cNvCxnSpPr>
          <p:nvPr/>
        </p:nvCxnSpPr>
        <p:spPr>
          <a:xfrm>
            <a:off x="5664463" y="3880291"/>
            <a:ext cx="1592985" cy="1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4CA2A3-1700-4CA9-A573-8ABDBEFA3E23}"/>
              </a:ext>
            </a:extLst>
          </p:cNvPr>
          <p:cNvCxnSpPr>
            <a:cxnSpLocks/>
          </p:cNvCxnSpPr>
          <p:nvPr/>
        </p:nvCxnSpPr>
        <p:spPr>
          <a:xfrm>
            <a:off x="6025757" y="5526216"/>
            <a:ext cx="8081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8A8271-FAC4-486D-AD91-5142951590EE}"/>
              </a:ext>
            </a:extLst>
          </p:cNvPr>
          <p:cNvGrpSpPr/>
          <p:nvPr/>
        </p:nvGrpSpPr>
        <p:grpSpPr>
          <a:xfrm>
            <a:off x="1034716" y="1726346"/>
            <a:ext cx="2334126" cy="4327944"/>
            <a:chOff x="1122661" y="1213405"/>
            <a:chExt cx="2334126" cy="43279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5281AC-81EE-4BC6-BC2E-FC8C415FC1A4}"/>
                </a:ext>
              </a:extLst>
            </p:cNvPr>
            <p:cNvSpPr/>
            <p:nvPr/>
          </p:nvSpPr>
          <p:spPr>
            <a:xfrm>
              <a:off x="1122661" y="1213405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34F2C1-2742-4EAA-8011-D8C10E369742}"/>
                </a:ext>
              </a:extLst>
            </p:cNvPr>
            <p:cNvSpPr/>
            <p:nvPr/>
          </p:nvSpPr>
          <p:spPr>
            <a:xfrm>
              <a:off x="1122661" y="193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51E71C-5EEA-46CE-A7CB-CB9010B763FD}"/>
                </a:ext>
              </a:extLst>
            </p:cNvPr>
            <p:cNvSpPr/>
            <p:nvPr/>
          </p:nvSpPr>
          <p:spPr>
            <a:xfrm>
              <a:off x="1122661" y="265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5524C6-91E8-489B-9957-333733D98F04}"/>
                </a:ext>
              </a:extLst>
            </p:cNvPr>
            <p:cNvSpPr/>
            <p:nvPr/>
          </p:nvSpPr>
          <p:spPr>
            <a:xfrm>
              <a:off x="1122661" y="337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715F28-E74A-4A50-A12A-97CFC56AD841}"/>
                </a:ext>
              </a:extLst>
            </p:cNvPr>
            <p:cNvSpPr/>
            <p:nvPr/>
          </p:nvSpPr>
          <p:spPr>
            <a:xfrm>
              <a:off x="1122661" y="410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1EFF0B-F8FB-4CEF-B1DC-CC3E6CF38E28}"/>
                </a:ext>
              </a:extLst>
            </p:cNvPr>
            <p:cNvSpPr/>
            <p:nvPr/>
          </p:nvSpPr>
          <p:spPr>
            <a:xfrm>
              <a:off x="1122661" y="482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AA996F-0DC6-4437-8F08-890CAAFAC49E}"/>
              </a:ext>
            </a:extLst>
          </p:cNvPr>
          <p:cNvCxnSpPr/>
          <p:nvPr/>
        </p:nvCxnSpPr>
        <p:spPr>
          <a:xfrm>
            <a:off x="5538842" y="3514276"/>
            <a:ext cx="1800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028EA5-01B6-4662-B94A-E7151CAB698F}"/>
              </a:ext>
            </a:extLst>
          </p:cNvPr>
          <p:cNvCxnSpPr/>
          <p:nvPr/>
        </p:nvCxnSpPr>
        <p:spPr>
          <a:xfrm>
            <a:off x="5714884" y="4290425"/>
            <a:ext cx="1440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6BF7FB-398E-4729-95AB-99CD48251D98}"/>
              </a:ext>
            </a:extLst>
          </p:cNvPr>
          <p:cNvCxnSpPr>
            <a:cxnSpLocks/>
          </p:cNvCxnSpPr>
          <p:nvPr/>
        </p:nvCxnSpPr>
        <p:spPr>
          <a:xfrm>
            <a:off x="5452978" y="3097474"/>
            <a:ext cx="666974" cy="28316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304CAC-4D0E-4BA1-BADB-FF0E4BD1315B}"/>
              </a:ext>
            </a:extLst>
          </p:cNvPr>
          <p:cNvCxnSpPr>
            <a:cxnSpLocks/>
          </p:cNvCxnSpPr>
          <p:nvPr/>
        </p:nvCxnSpPr>
        <p:spPr>
          <a:xfrm flipH="1">
            <a:off x="6761505" y="2980251"/>
            <a:ext cx="707429" cy="294890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1FB47D-C4BB-492D-B221-3471B5067CD7}"/>
              </a:ext>
            </a:extLst>
          </p:cNvPr>
          <p:cNvCxnSpPr/>
          <p:nvPr/>
        </p:nvCxnSpPr>
        <p:spPr>
          <a:xfrm>
            <a:off x="5910880" y="4974290"/>
            <a:ext cx="1080000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92BBF-3C5B-4160-B7BE-EE5401A8067E}"/>
              </a:ext>
            </a:extLst>
          </p:cNvPr>
          <p:cNvGrpSpPr/>
          <p:nvPr/>
        </p:nvGrpSpPr>
        <p:grpSpPr>
          <a:xfrm>
            <a:off x="5271779" y="1736781"/>
            <a:ext cx="2338939" cy="4315909"/>
            <a:chOff x="5271779" y="1736781"/>
            <a:chExt cx="2338939" cy="431590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EB17EA-5473-49FC-8395-894778675410}"/>
                </a:ext>
              </a:extLst>
            </p:cNvPr>
            <p:cNvSpPr/>
            <p:nvPr/>
          </p:nvSpPr>
          <p:spPr>
            <a:xfrm>
              <a:off x="5273525" y="2814291"/>
              <a:ext cx="2334126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CE8C9-D386-417B-83FF-083B1EF18150}"/>
                </a:ext>
              </a:extLst>
            </p:cNvPr>
            <p:cNvSpPr/>
            <p:nvPr/>
          </p:nvSpPr>
          <p:spPr>
            <a:xfrm>
              <a:off x="5273726" y="3891890"/>
              <a:ext cx="2334126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CAF0D7D-3BCE-4B4A-B1C0-E265E6AF714A}"/>
                </a:ext>
              </a:extLst>
            </p:cNvPr>
            <p:cNvSpPr/>
            <p:nvPr/>
          </p:nvSpPr>
          <p:spPr>
            <a:xfrm>
              <a:off x="5271779" y="4972690"/>
              <a:ext cx="2334126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8451A3-EB78-43EA-B30D-9C3CF133E75D}"/>
                </a:ext>
              </a:extLst>
            </p:cNvPr>
            <p:cNvSpPr/>
            <p:nvPr/>
          </p:nvSpPr>
          <p:spPr>
            <a:xfrm>
              <a:off x="5276592" y="1736781"/>
              <a:ext cx="2334126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5AC784-D049-4AEE-ABBE-9CAAFEFB25B8}"/>
              </a:ext>
            </a:extLst>
          </p:cNvPr>
          <p:cNvCxnSpPr>
            <a:cxnSpLocks/>
          </p:cNvCxnSpPr>
          <p:nvPr/>
        </p:nvCxnSpPr>
        <p:spPr>
          <a:xfrm>
            <a:off x="5538842" y="3385299"/>
            <a:ext cx="18533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58819A-D766-4939-9456-B2CCB59CD1BA}"/>
              </a:ext>
            </a:extLst>
          </p:cNvPr>
          <p:cNvCxnSpPr>
            <a:cxnSpLocks/>
          </p:cNvCxnSpPr>
          <p:nvPr/>
        </p:nvCxnSpPr>
        <p:spPr>
          <a:xfrm>
            <a:off x="5779052" y="4432143"/>
            <a:ext cx="132920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FF26965-DB6F-4BE8-8170-D2E41304390F}"/>
              </a:ext>
            </a:extLst>
          </p:cNvPr>
          <p:cNvSpPr txBox="1"/>
          <p:nvPr/>
        </p:nvSpPr>
        <p:spPr>
          <a:xfrm>
            <a:off x="8249405" y="4908054"/>
            <a:ext cx="1769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Extrapolated contour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27DB66-9C17-45CA-8BB8-36B16B0AB236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6896501" y="5061943"/>
            <a:ext cx="1352904" cy="464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8974C49-E55C-466E-82A9-4A71B60AC34B}"/>
              </a:ext>
            </a:extLst>
          </p:cNvPr>
          <p:cNvSpPr txBox="1"/>
          <p:nvPr/>
        </p:nvSpPr>
        <p:spPr>
          <a:xfrm>
            <a:off x="8832607" y="3360386"/>
            <a:ext cx="1705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Interpolated contour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F2EDCE-5ACB-41CD-9889-CFA546B82188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7257448" y="3514275"/>
            <a:ext cx="1575159" cy="366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E217C0-4AC8-4B6C-A7A7-E47CCAECD7C6}"/>
              </a:ext>
            </a:extLst>
          </p:cNvPr>
          <p:cNvGrpSpPr/>
          <p:nvPr/>
        </p:nvGrpSpPr>
        <p:grpSpPr>
          <a:xfrm>
            <a:off x="5267821" y="2826505"/>
            <a:ext cx="2357724" cy="3227785"/>
            <a:chOff x="5267821" y="2826505"/>
            <a:chExt cx="2357724" cy="322778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1089B8-F453-4AA5-83CE-D115B77C33D9}"/>
                </a:ext>
              </a:extLst>
            </p:cNvPr>
            <p:cNvSpPr/>
            <p:nvPr/>
          </p:nvSpPr>
          <p:spPr>
            <a:xfrm>
              <a:off x="5267821" y="5784290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AF71C0-BEFB-494B-916B-AC9B6B42A802}"/>
                </a:ext>
              </a:extLst>
            </p:cNvPr>
            <p:cNvSpPr/>
            <p:nvPr/>
          </p:nvSpPr>
          <p:spPr>
            <a:xfrm>
              <a:off x="5272634" y="5516689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42966D9-7968-472E-AC9A-F9342566CB93}"/>
                </a:ext>
              </a:extLst>
            </p:cNvPr>
            <p:cNvSpPr/>
            <p:nvPr/>
          </p:nvSpPr>
          <p:spPr>
            <a:xfrm>
              <a:off x="5271779" y="5247206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D2E76E-B7D7-4DD6-BC19-F99A9039185C}"/>
                </a:ext>
              </a:extLst>
            </p:cNvPr>
            <p:cNvSpPr/>
            <p:nvPr/>
          </p:nvSpPr>
          <p:spPr>
            <a:xfrm>
              <a:off x="5276592" y="4979605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9418D4-DC73-4C61-82A3-D8E271E0D018}"/>
                </a:ext>
              </a:extLst>
            </p:cNvPr>
            <p:cNvSpPr/>
            <p:nvPr/>
          </p:nvSpPr>
          <p:spPr>
            <a:xfrm>
              <a:off x="5272262" y="4708898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F6AFC66-6EB4-4092-8890-D4BB456A2606}"/>
                </a:ext>
              </a:extLst>
            </p:cNvPr>
            <p:cNvSpPr/>
            <p:nvPr/>
          </p:nvSpPr>
          <p:spPr>
            <a:xfrm>
              <a:off x="5277075" y="4441297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801626-369B-42FA-8032-BF00C12A72B7}"/>
                </a:ext>
              </a:extLst>
            </p:cNvPr>
            <p:cNvSpPr/>
            <p:nvPr/>
          </p:nvSpPr>
          <p:spPr>
            <a:xfrm>
              <a:off x="5276220" y="4171814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A636FC-07FB-4B13-BC9F-B02EC4FFF360}"/>
                </a:ext>
              </a:extLst>
            </p:cNvPr>
            <p:cNvSpPr/>
            <p:nvPr/>
          </p:nvSpPr>
          <p:spPr>
            <a:xfrm>
              <a:off x="5281033" y="3904213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77D9D4-1A05-4D4A-8FE4-922065DF0646}"/>
                </a:ext>
              </a:extLst>
            </p:cNvPr>
            <p:cNvSpPr/>
            <p:nvPr/>
          </p:nvSpPr>
          <p:spPr>
            <a:xfrm>
              <a:off x="5282648" y="3631190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AB20BD-188B-4783-95E6-0AD73A2E0659}"/>
                </a:ext>
              </a:extLst>
            </p:cNvPr>
            <p:cNvSpPr/>
            <p:nvPr/>
          </p:nvSpPr>
          <p:spPr>
            <a:xfrm>
              <a:off x="5287461" y="3363589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0CEAD9-A333-4C2B-A688-477BA37CD919}"/>
                </a:ext>
              </a:extLst>
            </p:cNvPr>
            <p:cNvSpPr/>
            <p:nvPr/>
          </p:nvSpPr>
          <p:spPr>
            <a:xfrm>
              <a:off x="5286606" y="3094106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8FD6B2-D429-4F39-9B32-D260515B2794}"/>
                </a:ext>
              </a:extLst>
            </p:cNvPr>
            <p:cNvSpPr/>
            <p:nvPr/>
          </p:nvSpPr>
          <p:spPr>
            <a:xfrm>
              <a:off x="5291419" y="2826505"/>
              <a:ext cx="2334126" cy="27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81EAE-4A12-4C4C-BECF-C09DBFCE2F94}"/>
              </a:ext>
            </a:extLst>
          </p:cNvPr>
          <p:cNvSpPr txBox="1"/>
          <p:nvPr/>
        </p:nvSpPr>
        <p:spPr>
          <a:xfrm>
            <a:off x="5664463" y="259298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77656-B557-437F-B2E6-1C8C79AE4F15}"/>
              </a:ext>
            </a:extLst>
          </p:cNvPr>
          <p:cNvSpPr txBox="1"/>
          <p:nvPr/>
        </p:nvSpPr>
        <p:spPr>
          <a:xfrm>
            <a:off x="1836817" y="3256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Source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EC738-F904-4373-881C-BEA323251F97}"/>
              </a:ext>
            </a:extLst>
          </p:cNvPr>
          <p:cNvGrpSpPr/>
          <p:nvPr/>
        </p:nvGrpSpPr>
        <p:grpSpPr>
          <a:xfrm>
            <a:off x="71885" y="5559828"/>
            <a:ext cx="1192802" cy="1197106"/>
            <a:chOff x="4725699" y="641320"/>
            <a:chExt cx="1192802" cy="11971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7E547F-09BC-41D4-B8EA-C4FC7B34846E}"/>
                </a:ext>
              </a:extLst>
            </p:cNvPr>
            <p:cNvCxnSpPr/>
            <p:nvPr/>
          </p:nvCxnSpPr>
          <p:spPr>
            <a:xfrm flipV="1">
              <a:off x="5101389" y="1010653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53B26D-E329-414D-B88D-AC023C0943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82928" y="1292192"/>
              <a:ext cx="0" cy="563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AA06EF-1E5D-4D8D-B626-0655CC4CEEFB}"/>
                </a:ext>
              </a:extLst>
            </p:cNvPr>
            <p:cNvSpPr/>
            <p:nvPr/>
          </p:nvSpPr>
          <p:spPr>
            <a:xfrm>
              <a:off x="4993388" y="1465731"/>
              <a:ext cx="216000" cy="21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996DE2-DD3C-4898-B4EF-A93F9463B180}"/>
                </a:ext>
              </a:extLst>
            </p:cNvPr>
            <p:cNvSpPr txBox="1"/>
            <p:nvPr/>
          </p:nvSpPr>
          <p:spPr>
            <a:xfrm>
              <a:off x="4920088" y="1253651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9BBFB-259B-4189-A0FB-8D4F6CCD4219}"/>
                </a:ext>
              </a:extLst>
            </p:cNvPr>
            <p:cNvSpPr txBox="1"/>
            <p:nvPr/>
          </p:nvSpPr>
          <p:spPr>
            <a:xfrm>
              <a:off x="4953775" y="64132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81E00-3050-44EB-83C1-E1C2098AE634}"/>
                </a:ext>
              </a:extLst>
            </p:cNvPr>
            <p:cNvSpPr txBox="1"/>
            <p:nvPr/>
          </p:nvSpPr>
          <p:spPr>
            <a:xfrm>
              <a:off x="5634449" y="13890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4DD47-B475-4399-A03A-6491D76BB288}"/>
                </a:ext>
              </a:extLst>
            </p:cNvPr>
            <p:cNvSpPr txBox="1"/>
            <p:nvPr/>
          </p:nvSpPr>
          <p:spPr>
            <a:xfrm>
              <a:off x="4725699" y="14650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BCF8B-E3A0-43AD-AAAA-57FBC8C8D858}"/>
              </a:ext>
            </a:extLst>
          </p:cNvPr>
          <p:cNvSpPr txBox="1"/>
          <p:nvPr/>
        </p:nvSpPr>
        <p:spPr>
          <a:xfrm>
            <a:off x="8714285" y="309834"/>
            <a:ext cx="32817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Same FOR, IPP, IOP</a:t>
            </a:r>
          </a:p>
          <a:p>
            <a:r>
              <a:rPr lang="en-GB" sz="1400" dirty="0"/>
              <a:t>Diff ST (1:2.67), PS </a:t>
            </a:r>
          </a:p>
          <a:p>
            <a:r>
              <a:rPr lang="en-GB" sz="1400" dirty="0"/>
              <a:t>Possibly diff Rows and/or Cols</a:t>
            </a:r>
          </a:p>
          <a:p>
            <a:endParaRPr lang="en-GB" sz="1400" dirty="0"/>
          </a:p>
          <a:p>
            <a:r>
              <a:rPr lang="en-GB" sz="1400" dirty="0">
                <a:sym typeface="Wingdings" panose="05000000000000000000" pitchFamily="2" charset="2"/>
              </a:rPr>
              <a:t> Contours are interpolated/extrapolated</a:t>
            </a:r>
          </a:p>
          <a:p>
            <a:r>
              <a:rPr lang="en-GB" sz="1400" dirty="0"/>
              <a:t>using weighted factor = proportion</a:t>
            </a:r>
          </a:p>
          <a:p>
            <a:r>
              <a:rPr lang="en-GB" sz="1400" dirty="0"/>
              <a:t>of Source-voxel-to-Target-voxel overlap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53F1B9-F69B-4D9D-9FFE-D15A51886F2B}"/>
              </a:ext>
            </a:extLst>
          </p:cNvPr>
          <p:cNvCxnSpPr/>
          <p:nvPr/>
        </p:nvCxnSpPr>
        <p:spPr>
          <a:xfrm>
            <a:off x="1034716" y="6054290"/>
            <a:ext cx="102460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399ABD-CCBD-46A9-973D-30371DED9970}"/>
              </a:ext>
            </a:extLst>
          </p:cNvPr>
          <p:cNvCxnSpPr/>
          <p:nvPr/>
        </p:nvCxnSpPr>
        <p:spPr>
          <a:xfrm>
            <a:off x="1122661" y="5329105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E2AFE-6055-4722-B43A-4BA2BE292E9E}"/>
              </a:ext>
            </a:extLst>
          </p:cNvPr>
          <p:cNvCxnSpPr/>
          <p:nvPr/>
        </p:nvCxnSpPr>
        <p:spPr>
          <a:xfrm>
            <a:off x="1071613" y="4617011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1570F-2371-44B5-9695-43116406A581}"/>
              </a:ext>
            </a:extLst>
          </p:cNvPr>
          <p:cNvCxnSpPr/>
          <p:nvPr/>
        </p:nvCxnSpPr>
        <p:spPr>
          <a:xfrm>
            <a:off x="1010653" y="3890318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8A8271-FAC4-486D-AD91-5142951590EE}"/>
              </a:ext>
            </a:extLst>
          </p:cNvPr>
          <p:cNvGrpSpPr/>
          <p:nvPr/>
        </p:nvGrpSpPr>
        <p:grpSpPr>
          <a:xfrm>
            <a:off x="1034716" y="1721533"/>
            <a:ext cx="2334126" cy="4327944"/>
            <a:chOff x="1122661" y="1213405"/>
            <a:chExt cx="2334126" cy="43279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5281AC-81EE-4BC6-BC2E-FC8C415FC1A4}"/>
                </a:ext>
              </a:extLst>
            </p:cNvPr>
            <p:cNvSpPr/>
            <p:nvPr/>
          </p:nvSpPr>
          <p:spPr>
            <a:xfrm>
              <a:off x="1122661" y="1213405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34F2C1-2742-4EAA-8011-D8C10E369742}"/>
                </a:ext>
              </a:extLst>
            </p:cNvPr>
            <p:cNvSpPr/>
            <p:nvPr/>
          </p:nvSpPr>
          <p:spPr>
            <a:xfrm>
              <a:off x="1122661" y="193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51E71C-5EEA-46CE-A7CB-CB9010B763FD}"/>
                </a:ext>
              </a:extLst>
            </p:cNvPr>
            <p:cNvSpPr/>
            <p:nvPr/>
          </p:nvSpPr>
          <p:spPr>
            <a:xfrm>
              <a:off x="1122661" y="265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5524C6-91E8-489B-9957-333733D98F04}"/>
                </a:ext>
              </a:extLst>
            </p:cNvPr>
            <p:cNvSpPr/>
            <p:nvPr/>
          </p:nvSpPr>
          <p:spPr>
            <a:xfrm>
              <a:off x="1122661" y="3377377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715F28-E74A-4A50-A12A-97CFC56AD841}"/>
                </a:ext>
              </a:extLst>
            </p:cNvPr>
            <p:cNvSpPr/>
            <p:nvPr/>
          </p:nvSpPr>
          <p:spPr>
            <a:xfrm>
              <a:off x="1122661" y="410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1EFF0B-F8FB-4CEF-B1DC-CC3E6CF38E28}"/>
                </a:ext>
              </a:extLst>
            </p:cNvPr>
            <p:cNvSpPr/>
            <p:nvPr/>
          </p:nvSpPr>
          <p:spPr>
            <a:xfrm>
              <a:off x="1122661" y="4821349"/>
              <a:ext cx="2334126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463CBC-C6E8-4694-B154-40AAA6A9A9CE}"/>
              </a:ext>
            </a:extLst>
          </p:cNvPr>
          <p:cNvCxnSpPr/>
          <p:nvPr/>
        </p:nvCxnSpPr>
        <p:spPr>
          <a:xfrm>
            <a:off x="1071613" y="3160600"/>
            <a:ext cx="102460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F366196-4826-4969-842C-A18030256998}"/>
              </a:ext>
            </a:extLst>
          </p:cNvPr>
          <p:cNvSpPr txBox="1"/>
          <p:nvPr/>
        </p:nvSpPr>
        <p:spPr>
          <a:xfrm>
            <a:off x="3561957" y="3656144"/>
            <a:ext cx="1009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Copied contours unchanged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2D500-E044-4229-9CF2-011BB344A72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571419" y="3525786"/>
            <a:ext cx="883405" cy="499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14AE0BE-F729-4415-99DF-9A656E7D16AE}"/>
              </a:ext>
            </a:extLst>
          </p:cNvPr>
          <p:cNvCxnSpPr/>
          <p:nvPr/>
        </p:nvCxnSpPr>
        <p:spPr>
          <a:xfrm>
            <a:off x="1299700" y="3559194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D0C94F-7222-4058-A465-BFE9F83ABEEF}"/>
              </a:ext>
            </a:extLst>
          </p:cNvPr>
          <p:cNvCxnSpPr/>
          <p:nvPr/>
        </p:nvCxnSpPr>
        <p:spPr>
          <a:xfrm>
            <a:off x="1486446" y="4273544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ECD69E-02F3-4929-8E0C-B75E4289395C}"/>
              </a:ext>
            </a:extLst>
          </p:cNvPr>
          <p:cNvCxnSpPr/>
          <p:nvPr/>
        </p:nvCxnSpPr>
        <p:spPr>
          <a:xfrm>
            <a:off x="1654888" y="5005714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7B49D4-9E71-4838-A429-8815E3A1C529}"/>
              </a:ext>
            </a:extLst>
          </p:cNvPr>
          <p:cNvCxnSpPr>
            <a:cxnSpLocks/>
          </p:cNvCxnSpPr>
          <p:nvPr/>
        </p:nvCxnSpPr>
        <p:spPr>
          <a:xfrm>
            <a:off x="5617338" y="3772194"/>
            <a:ext cx="1660948" cy="6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7709EED-4914-4AE0-B831-AFCEB62DDB00}"/>
              </a:ext>
            </a:extLst>
          </p:cNvPr>
          <p:cNvCxnSpPr>
            <a:cxnSpLocks/>
          </p:cNvCxnSpPr>
          <p:nvPr/>
        </p:nvCxnSpPr>
        <p:spPr>
          <a:xfrm>
            <a:off x="6025757" y="5352954"/>
            <a:ext cx="8760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8539C8-C8A1-4C91-AF1B-68E7D536752A}"/>
              </a:ext>
            </a:extLst>
          </p:cNvPr>
          <p:cNvCxnSpPr/>
          <p:nvPr/>
        </p:nvCxnSpPr>
        <p:spPr>
          <a:xfrm>
            <a:off x="5538842" y="3514276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BD8B35-BF2E-4987-9936-9E86ABFB38EE}"/>
              </a:ext>
            </a:extLst>
          </p:cNvPr>
          <p:cNvCxnSpPr/>
          <p:nvPr/>
        </p:nvCxnSpPr>
        <p:spPr>
          <a:xfrm>
            <a:off x="5714884" y="4290425"/>
            <a:ext cx="14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23A61C-6FEF-4373-ACA0-73558C256CA7}"/>
              </a:ext>
            </a:extLst>
          </p:cNvPr>
          <p:cNvCxnSpPr>
            <a:cxnSpLocks/>
          </p:cNvCxnSpPr>
          <p:nvPr/>
        </p:nvCxnSpPr>
        <p:spPr>
          <a:xfrm>
            <a:off x="5538842" y="3490255"/>
            <a:ext cx="486915" cy="18766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09FC6C-41A4-4AD7-8F44-1DDEEAE06280}"/>
              </a:ext>
            </a:extLst>
          </p:cNvPr>
          <p:cNvCxnSpPr>
            <a:cxnSpLocks/>
          </p:cNvCxnSpPr>
          <p:nvPr/>
        </p:nvCxnSpPr>
        <p:spPr>
          <a:xfrm flipH="1">
            <a:off x="6901801" y="3490255"/>
            <a:ext cx="437041" cy="18677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9F2EA0-AE61-4167-A027-9185E9E11D2D}"/>
              </a:ext>
            </a:extLst>
          </p:cNvPr>
          <p:cNvCxnSpPr/>
          <p:nvPr/>
        </p:nvCxnSpPr>
        <p:spPr>
          <a:xfrm>
            <a:off x="5910880" y="4974290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4E520B8-1093-464A-9C6E-0CC97A9898C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571419" y="4025476"/>
            <a:ext cx="1093044" cy="230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9A2FFE-A733-4FDB-B5ED-A9A264E6F2E2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571419" y="4025476"/>
            <a:ext cx="1211704" cy="929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A6369EB-4B85-40EA-9712-EEC0FBE95D50}"/>
              </a:ext>
            </a:extLst>
          </p:cNvPr>
          <p:cNvCxnSpPr>
            <a:cxnSpLocks/>
          </p:cNvCxnSpPr>
          <p:nvPr/>
        </p:nvCxnSpPr>
        <p:spPr>
          <a:xfrm>
            <a:off x="5828570" y="4585526"/>
            <a:ext cx="1259824" cy="98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748B93B-828D-4BD5-B366-FE1CB130390C}"/>
              </a:ext>
            </a:extLst>
          </p:cNvPr>
          <p:cNvSpPr txBox="1"/>
          <p:nvPr/>
        </p:nvSpPr>
        <p:spPr>
          <a:xfrm>
            <a:off x="8125091" y="2721313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Leave this slice contour-less?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9415C6E-6DFA-4DF9-93C0-DA04369B0DFC}"/>
              </a:ext>
            </a:extLst>
          </p:cNvPr>
          <p:cNvCxnSpPr>
            <a:cxnSpLocks/>
          </p:cNvCxnSpPr>
          <p:nvPr/>
        </p:nvCxnSpPr>
        <p:spPr>
          <a:xfrm flipH="1">
            <a:off x="7487649" y="2862455"/>
            <a:ext cx="637443" cy="3659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F30646-64B4-4A7D-95BE-1C74E3A0C157}"/>
              </a:ext>
            </a:extLst>
          </p:cNvPr>
          <p:cNvCxnSpPr>
            <a:cxnSpLocks/>
          </p:cNvCxnSpPr>
          <p:nvPr/>
        </p:nvCxnSpPr>
        <p:spPr>
          <a:xfrm>
            <a:off x="5678976" y="4038759"/>
            <a:ext cx="1553722" cy="160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9DF5BA-8270-40DF-B3CE-B4C3E0E575AA}"/>
              </a:ext>
            </a:extLst>
          </p:cNvPr>
          <p:cNvCxnSpPr>
            <a:cxnSpLocks/>
          </p:cNvCxnSpPr>
          <p:nvPr/>
        </p:nvCxnSpPr>
        <p:spPr>
          <a:xfrm>
            <a:off x="5742875" y="4332971"/>
            <a:ext cx="1403381" cy="49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F43FFFA-BDD8-4501-921D-685F08FE7013}"/>
              </a:ext>
            </a:extLst>
          </p:cNvPr>
          <p:cNvCxnSpPr>
            <a:cxnSpLocks/>
          </p:cNvCxnSpPr>
          <p:nvPr/>
        </p:nvCxnSpPr>
        <p:spPr>
          <a:xfrm>
            <a:off x="5895060" y="4845169"/>
            <a:ext cx="1090640" cy="98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31DF157-287D-4358-8F13-999C928AB125}"/>
              </a:ext>
            </a:extLst>
          </p:cNvPr>
          <p:cNvCxnSpPr>
            <a:cxnSpLocks/>
          </p:cNvCxnSpPr>
          <p:nvPr/>
        </p:nvCxnSpPr>
        <p:spPr>
          <a:xfrm>
            <a:off x="5968711" y="5113777"/>
            <a:ext cx="966184" cy="8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201</Words>
  <Application>Microsoft Office PowerPoint</Application>
  <PresentationFormat>Widescreen</PresentationFormat>
  <Paragraphs>71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Cristiano Torti</dc:creator>
  <cp:lastModifiedBy>Cristiano Torti</cp:lastModifiedBy>
  <cp:revision>12</cp:revision>
  <dcterms:created xsi:type="dcterms:W3CDTF">2020-10-02T08:20:53Z</dcterms:created>
  <dcterms:modified xsi:type="dcterms:W3CDTF">2020-10-07T08:20:04Z</dcterms:modified>
</cp:coreProperties>
</file>