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ld.nz/blog/read/web-developer-new-position-available/" TargetMode="External"/><Relationship Id="rId2" Type="http://schemas.openxmlformats.org/officeDocument/2006/relationships/hyperlink" Target="https://thebold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 smtClean="0"/>
              <a:t>Job opportunity in Dunedin!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thebold.nz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https://thebold.nz/blog/read/web-developer-new-position-available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364015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Python is a general-purpose interpreted, interactive, object-oriented, and high-level programming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created by Guido van </a:t>
            </a:r>
            <a:r>
              <a:rPr lang="en-US" dirty="0" err="1"/>
              <a:t>Rossum</a:t>
            </a:r>
            <a:r>
              <a:rPr lang="en-US" dirty="0"/>
              <a:t> during 1985- 1990.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source code is also available under the GNU General Public License (GPL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standard library </a:t>
            </a:r>
            <a:r>
              <a:rPr lang="en-US" dirty="0"/>
              <a:t>is very portable and cross-platform compatible on UNIX, Windows, and Macintosh</a:t>
            </a:r>
            <a:r>
              <a:rPr lang="en-US" dirty="0" smtClean="0"/>
              <a:t>.</a:t>
            </a:r>
          </a:p>
          <a:p>
            <a:r>
              <a:rPr lang="en-US" b="1" dirty="0"/>
              <a:t>Python Official Website 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http://www.python.org/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Python is Interpreted:</a:t>
            </a:r>
            <a:r>
              <a:rPr lang="en-US" dirty="0"/>
              <a:t> Python is processed at runtime by the interpreter. You do not need to compile your program before executing it. </a:t>
            </a:r>
            <a:endParaRPr lang="en-US" dirty="0" smtClean="0"/>
          </a:p>
          <a:p>
            <a:r>
              <a:rPr lang="en-US" b="1" dirty="0"/>
              <a:t>Python is Interactive:</a:t>
            </a:r>
            <a:r>
              <a:rPr lang="en-US" dirty="0"/>
              <a:t> You can actually sit at a Python prompt and interact with the interpreter directly to write your programs</a:t>
            </a:r>
            <a:r>
              <a:rPr lang="en-US" dirty="0" smtClean="0"/>
              <a:t>.</a:t>
            </a:r>
          </a:p>
          <a:p>
            <a:r>
              <a:rPr lang="en-US" b="1" dirty="0"/>
              <a:t>Python is Object-Oriented:</a:t>
            </a:r>
            <a:r>
              <a:rPr lang="en-US" dirty="0"/>
              <a:t> Python supports Object-Oriented style or technique of programming that encapsulates code within objects.</a:t>
            </a:r>
          </a:p>
        </p:txBody>
      </p:sp>
    </p:spTree>
    <p:extLst>
      <p:ext uri="{BB962C8B-B14F-4D97-AF65-F5344CB8AC3E}">
        <p14:creationId xmlns:p14="http://schemas.microsoft.com/office/powerpoint/2010/main" val="12954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7"/>
            <a:ext cx="35814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Python Big Fork</a:t>
            </a:r>
            <a:endParaRPr lang="en-US" dirty="0"/>
          </a:p>
        </p:txBody>
      </p:sp>
      <p:pic>
        <p:nvPicPr>
          <p:cNvPr id="1026" name="Picture 2" descr="python-2-vs-python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79497"/>
            <a:ext cx="4400550" cy="19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pi-char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9823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09867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Take-home message: </a:t>
            </a:r>
            <a:r>
              <a:rPr lang="en-US" b="1" i="1" dirty="0" smtClean="0"/>
              <a:t>Uploaded </a:t>
            </a:r>
            <a:r>
              <a:rPr lang="en-US" b="1" i="1" dirty="0"/>
              <a:t>Packages are increasingly containing Python 3 Support and decreasingly containing Python 2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NZ" dirty="0" smtClean="0"/>
              <a:t>For any Python installation, I strongly </a:t>
            </a:r>
            <a:r>
              <a:rPr lang="en-NZ" dirty="0"/>
              <a:t>recommend that you use Python versions 3.x</a:t>
            </a:r>
          </a:p>
          <a:p>
            <a:r>
              <a:rPr lang="en-NZ" dirty="0" smtClean="0"/>
              <a:t>You have 2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 smtClean="0"/>
              <a:t>Install the basic Python interpreter</a:t>
            </a:r>
          </a:p>
          <a:p>
            <a:pPr lvl="2"/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NZ" dirty="0" smtClean="0"/>
              <a:t>(my recommendation for you) Install a bundle of Python interpreter and numerous useful/popular modules</a:t>
            </a:r>
          </a:p>
          <a:p>
            <a:pPr lvl="2"/>
            <a:r>
              <a:rPr lang="en-NZ" dirty="0" smtClean="0"/>
              <a:t>I recommend the Anaconda distribution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www.continuum.io/downloads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669"/>
            <a:ext cx="8229600" cy="1143000"/>
          </a:xfrm>
        </p:spPr>
        <p:txBody>
          <a:bodyPr/>
          <a:lstStyle/>
          <a:p>
            <a:r>
              <a:rPr lang="en-NZ" dirty="0" smtClean="0"/>
              <a:t>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Interactive </a:t>
            </a:r>
            <a:r>
              <a:rPr lang="en-US" dirty="0" smtClean="0"/>
              <a:t>Interpreter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Script executed from the command line</a:t>
            </a:r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Integrated development environment (IDE)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17" y="1219200"/>
            <a:ext cx="26747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78930"/>
            <a:ext cx="4751241" cy="150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52" y="5044239"/>
            <a:ext cx="2945296" cy="161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04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172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</vt:lpstr>
      <vt:lpstr>Job opportunity in Dunedin!</vt:lpstr>
      <vt:lpstr>Intro</vt:lpstr>
      <vt:lpstr>Overview</vt:lpstr>
      <vt:lpstr>Python Big Fork</vt:lpstr>
      <vt:lpstr>Installing Python</vt:lpstr>
      <vt:lpstr>Running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Rozado</dc:creator>
  <cp:lastModifiedBy>Default-User</cp:lastModifiedBy>
  <cp:revision>12</cp:revision>
  <dcterms:created xsi:type="dcterms:W3CDTF">2006-08-16T00:00:00Z</dcterms:created>
  <dcterms:modified xsi:type="dcterms:W3CDTF">2017-05-01T00:13:34Z</dcterms:modified>
</cp:coreProperties>
</file>