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2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14" autoAdjust="0"/>
  </p:normalViewPr>
  <p:slideViewPr>
    <p:cSldViewPr>
      <p:cViewPr varScale="1">
        <p:scale>
          <a:sx n="79" d="100"/>
          <a:sy n="79" d="100"/>
        </p:scale>
        <p:origin x="-25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1"/>
            <a:ext cx="5486400" cy="1905000"/>
          </a:xfrm>
        </p:spPr>
        <p:txBody>
          <a:bodyPr/>
          <a:lstStyle/>
          <a:p>
            <a:r>
              <a:rPr lang="en-NZ" sz="4000" dirty="0"/>
              <a:t>The MVC Design Pattern, Django </a:t>
            </a:r>
            <a:r>
              <a:rPr lang="en-NZ" sz="4000" dirty="0" smtClean="0"/>
              <a:t>Intro to </a:t>
            </a:r>
            <a:r>
              <a:rPr lang="en-NZ" sz="4000" dirty="0" err="1" smtClean="0"/>
              <a:t>urls</a:t>
            </a:r>
            <a:r>
              <a:rPr lang="en-NZ" sz="4000" dirty="0" smtClean="0"/>
              <a:t>,, views and templates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81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MVC </a:t>
            </a:r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79837"/>
            <a:ext cx="4343400" cy="110795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The</a:t>
            </a:r>
            <a:r>
              <a:rPr lang="en-US" sz="2000" b="1" dirty="0" smtClean="0">
                <a:solidFill>
                  <a:srgbClr val="FFC000"/>
                </a:solidFill>
              </a:rPr>
              <a:t> MVC Design Pattern </a:t>
            </a:r>
            <a:r>
              <a:rPr lang="en-US" sz="2000" dirty="0"/>
              <a:t>stands for </a:t>
            </a:r>
            <a:r>
              <a:rPr lang="en-US" sz="2000" dirty="0">
                <a:solidFill>
                  <a:srgbClr val="00B050"/>
                </a:solidFill>
              </a:rPr>
              <a:t>Model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00B0F0"/>
                </a:solidFill>
              </a:rPr>
              <a:t>View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Controller</a:t>
            </a:r>
            <a:r>
              <a:rPr lang="en-US" sz="2000" dirty="0"/>
              <a:t> </a:t>
            </a:r>
            <a:r>
              <a:rPr lang="en-US" sz="2000" dirty="0" smtClean="0"/>
              <a:t>Design Pattern.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044" b="1072"/>
          <a:stretch/>
        </p:blipFill>
        <p:spPr>
          <a:xfrm>
            <a:off x="1905000" y="2057400"/>
            <a:ext cx="7239000" cy="480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5380672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Model</a:t>
            </a:r>
            <a:r>
              <a:rPr lang="en-US" dirty="0"/>
              <a:t> - </a:t>
            </a:r>
            <a:r>
              <a:rPr lang="en-US" dirty="0" smtClean="0"/>
              <a:t>represents </a:t>
            </a:r>
            <a:r>
              <a:rPr lang="en-US" dirty="0"/>
              <a:t>an object carrying data. It can also have logic to update controller if its data changes.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4038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View</a:t>
            </a:r>
            <a:r>
              <a:rPr lang="en-US" dirty="0"/>
              <a:t> - </a:t>
            </a:r>
            <a:r>
              <a:rPr lang="en-US" dirty="0" smtClean="0"/>
              <a:t>represents </a:t>
            </a:r>
            <a:r>
              <a:rPr lang="en-US" dirty="0"/>
              <a:t>the visualization of the data that model contains.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6075"/>
            <a:ext cx="298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Controller</a:t>
            </a:r>
            <a:r>
              <a:rPr lang="en-US" dirty="0"/>
              <a:t> - acts on both model and view. It controls the data flow into model object and updates the view whenever data changes. It keeps view and model separate.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079010"/>
            <a:ext cx="2133600" cy="234059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199" y="3040082"/>
            <a:ext cx="2268747" cy="922318"/>
          </a:xfrm>
          <a:prstGeom prst="rect">
            <a:avLst/>
          </a:prstGeom>
          <a:noFill/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5029199"/>
            <a:ext cx="1676400" cy="1828801"/>
          </a:xfrm>
          <a:prstGeom prst="rect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7227" y="5715000"/>
            <a:ext cx="3648973" cy="10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This pattern is used to separate application's concerns into classes.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391400" y="2895600"/>
            <a:ext cx="1735346" cy="1295400"/>
          </a:xfrm>
          <a:prstGeom prst="rect">
            <a:avLst/>
          </a:pr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</a:t>
            </a:r>
            <a:r>
              <a:rPr lang="en-US" dirty="0" smtClean="0"/>
              <a:t>Design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originally developed for desktop computing, MVC has been widely adopted as an architecture for World Wide Web applications in major programming languages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web </a:t>
            </a:r>
            <a:r>
              <a:rPr lang="en-US" dirty="0"/>
              <a:t>frameworks have been created that enforce the pattern.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software frameworks vary </a:t>
            </a:r>
            <a:r>
              <a:rPr lang="en-US" dirty="0" smtClean="0"/>
              <a:t>in </a:t>
            </a:r>
            <a:r>
              <a:rPr lang="en-US" dirty="0"/>
              <a:t>the way that the MVC responsibilities are divided between the client and </a:t>
            </a:r>
            <a:r>
              <a:rPr lang="en-US" dirty="0" smtClean="0"/>
              <a:t>server.</a:t>
            </a:r>
            <a:endParaRPr lang="en-US" dirty="0"/>
          </a:p>
          <a:p>
            <a:pPr lvl="1"/>
            <a:r>
              <a:rPr lang="en-US" dirty="0" smtClean="0"/>
              <a:t>Some web </a:t>
            </a:r>
            <a:r>
              <a:rPr lang="en-US" dirty="0"/>
              <a:t>MVC frameworks </a:t>
            </a:r>
            <a:r>
              <a:rPr lang="en-US" dirty="0" smtClean="0"/>
              <a:t>place </a:t>
            </a:r>
            <a:r>
              <a:rPr lang="en-US" dirty="0"/>
              <a:t>almost the entire model, view and controller logic on the server. This is </a:t>
            </a:r>
            <a:r>
              <a:rPr lang="en-US" dirty="0" smtClean="0"/>
              <a:t>reflected </a:t>
            </a:r>
            <a:r>
              <a:rPr lang="en-US" dirty="0"/>
              <a:t>in popular frameworks such as Django, Rails and ASP.NET MVC. In this approach, the client sends either hyperlink requests or form input to the controller and then receives a complete and updated web page (or other document) from the view; the model exists entirely on the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client technologies have matured, frameworks such as AngularJS, </a:t>
            </a:r>
            <a:r>
              <a:rPr lang="en-US" dirty="0" err="1"/>
              <a:t>EmberJS</a:t>
            </a:r>
            <a:r>
              <a:rPr lang="en-US" dirty="0"/>
              <a:t>, </a:t>
            </a:r>
            <a:r>
              <a:rPr lang="en-US" dirty="0" err="1"/>
              <a:t>JavaScriptMVC</a:t>
            </a:r>
            <a:r>
              <a:rPr lang="en-US" dirty="0"/>
              <a:t> and Backbone have been created that allow the MVC components to execute partly on the client</a:t>
            </a:r>
          </a:p>
        </p:txBody>
      </p:sp>
    </p:spTree>
    <p:extLst>
      <p:ext uri="{BB962C8B-B14F-4D97-AF65-F5344CB8AC3E}">
        <p14:creationId xmlns:p14="http://schemas.microsoft.com/office/powerpoint/2010/main" val="1836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Django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uses an MVC, or Model View Controller, </a:t>
            </a:r>
            <a:r>
              <a:rPr lang="en-US" dirty="0" smtClean="0"/>
              <a:t>architecture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However, </a:t>
            </a:r>
            <a:r>
              <a:rPr lang="en-US" dirty="0" err="1"/>
              <a:t>Django</a:t>
            </a:r>
            <a:r>
              <a:rPr lang="en-US" dirty="0"/>
              <a:t> calls these pieces by different </a:t>
            </a:r>
            <a:r>
              <a:rPr lang="en-US" dirty="0" smtClean="0"/>
              <a:t>names</a:t>
            </a:r>
          </a:p>
          <a:p>
            <a:pPr lvl="1"/>
            <a:r>
              <a:rPr lang="en-NZ" dirty="0" smtClean="0"/>
              <a:t>MVT (model – </a:t>
            </a:r>
            <a:r>
              <a:rPr lang="en-NZ" smtClean="0"/>
              <a:t>view –template)</a:t>
            </a:r>
            <a:endParaRPr lang="en-NZ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four pieces to understand for </a:t>
            </a:r>
            <a:r>
              <a:rPr lang="en-US" dirty="0" err="1"/>
              <a:t>Django</a:t>
            </a:r>
            <a:r>
              <a:rPr lang="en-US" dirty="0"/>
              <a:t> are: </a:t>
            </a:r>
            <a:endParaRPr lang="en-US" dirty="0" smtClean="0"/>
          </a:p>
          <a:p>
            <a:pPr lvl="1"/>
            <a:r>
              <a:rPr lang="en-US" dirty="0" smtClean="0"/>
              <a:t>URL patterns</a:t>
            </a:r>
          </a:p>
          <a:p>
            <a:pPr lvl="1"/>
            <a:r>
              <a:rPr lang="en-US" dirty="0" smtClean="0"/>
              <a:t>Views (the C in MVC)</a:t>
            </a:r>
          </a:p>
          <a:p>
            <a:pPr lvl="1"/>
            <a:r>
              <a:rPr lang="en-US" dirty="0" smtClean="0"/>
              <a:t>Models (the M in MVC)</a:t>
            </a:r>
          </a:p>
          <a:p>
            <a:pPr lvl="1"/>
            <a:r>
              <a:rPr lang="en-US" dirty="0" smtClean="0"/>
              <a:t>Templates ( the V in 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7957073" cy="1600200"/>
          </a:xfrm>
        </p:spPr>
        <p:txBody>
          <a:bodyPr>
            <a:noAutofit/>
          </a:bodyPr>
          <a:lstStyle/>
          <a:p>
            <a:r>
              <a:rPr lang="en-NZ" dirty="0" err="1" smtClean="0"/>
              <a:t>Django</a:t>
            </a:r>
            <a:r>
              <a:rPr lang="en-NZ" dirty="0" smtClean="0"/>
              <a:t> MVT Design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179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31798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179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86935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796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0051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5331023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03758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810631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910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word about URLs matching</a:t>
            </a:r>
            <a:endParaRPr lang="en-US" dirty="0"/>
          </a:p>
        </p:txBody>
      </p:sp>
      <p:pic>
        <p:nvPicPr>
          <p:cNvPr id="1026" name="Picture 2" descr="D:\Dropbox\Work\Teaching\IN712 - Web Programming 3\Teaching Sessions\23Django 2 - Views, Templates URLs and Python regular expressions\images\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" y="2438400"/>
            <a:ext cx="8662161" cy="29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6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2062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02062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02062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52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48229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5031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914400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740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513272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286000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2286000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36141" y="1222177"/>
            <a:ext cx="0" cy="801426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1222177"/>
            <a:ext cx="0" cy="7239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1694" y="4143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/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60202" y="4143486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290547" y="4143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Index.html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5667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/post/3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913094" y="5666590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 smtClean="0"/>
              <a:t>post_detail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7263653" y="5667487"/>
            <a:ext cx="1192306" cy="65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smtClean="0"/>
              <a:t>Item_detail.html</a:t>
            </a:r>
            <a:endParaRPr lang="en-US" sz="105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52600" y="4472042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81600" y="4495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6019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52600" y="6019799"/>
            <a:ext cx="1981200" cy="1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506" y="3752017"/>
            <a:ext cx="231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http://yoursite.com/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5506" y="5257800"/>
            <a:ext cx="231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http://yoursite.com/post/3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505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4176</TotalTime>
  <Words>325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The MVC Design Pattern, Django Intro to urls,, views and templates</vt:lpstr>
      <vt:lpstr>The MVC Design Pattern</vt:lpstr>
      <vt:lpstr>The MVC Design Pattern</vt:lpstr>
      <vt:lpstr>Django Overview</vt:lpstr>
      <vt:lpstr>Django MVT Design Pattern</vt:lpstr>
      <vt:lpstr>A word about URLs matching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193</cp:revision>
  <dcterms:created xsi:type="dcterms:W3CDTF">2006-08-16T00:00:00Z</dcterms:created>
  <dcterms:modified xsi:type="dcterms:W3CDTF">2017-05-08T03:19:33Z</dcterms:modified>
</cp:coreProperties>
</file>