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5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8551" autoAdjust="0"/>
  </p:normalViewPr>
  <p:slideViewPr>
    <p:cSldViewPr>
      <p:cViewPr varScale="1">
        <p:scale>
          <a:sx n="55" d="100"/>
          <a:sy n="55" d="100"/>
        </p:scale>
        <p:origin x="-32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34C9-F77A-4093-BE9C-273BD3D3BC96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4F126-E4E4-4C54-AC63-A5F012092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1"/>
            <a:ext cx="5486400" cy="1905000"/>
          </a:xfrm>
        </p:spPr>
        <p:txBody>
          <a:bodyPr/>
          <a:lstStyle/>
          <a:p>
            <a:r>
              <a:rPr lang="en-NZ" sz="4000" dirty="0" err="1" smtClean="0"/>
              <a:t>Django</a:t>
            </a:r>
            <a:r>
              <a:rPr lang="en-NZ" sz="4000" dirty="0" smtClean="0"/>
              <a:t> DYNAMIC CONTENT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400800" cy="1752600"/>
          </a:xfrm>
        </p:spPr>
        <p:txBody>
          <a:bodyPr/>
          <a:lstStyle/>
          <a:p>
            <a:r>
              <a:rPr lang="en-NZ" dirty="0" smtClean="0"/>
              <a:t>Web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1981200"/>
            <a:ext cx="2386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743200"/>
            <a:ext cx="82296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in blog/templates/blog/post_list.html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{%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post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posts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%}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href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"{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</a:rPr>
              <a:t>url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 ‘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</a:rPr>
              <a:t>post_detail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’ post.pk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%"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&gt;{{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|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capfirst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}}&lt;/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{%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endfor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%}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{/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5228272"/>
            <a:ext cx="7264879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resulting HTML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li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a href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</a:rPr>
              <a:t>"/posts/1"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Bla Bla Bla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&lt;/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&gt;&lt;/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li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li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a href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</a:rPr>
              <a:t>"/posts/2"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Bli Bli Bli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&lt;/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&gt;&lt;/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li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{/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31908"/>
            <a:ext cx="520747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in blog/urls.py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urlpatterns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url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r'^$'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views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post_list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</a:rPr>
              <a:t>post_list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342072"/>
            <a:ext cx="89154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in blog/views.py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</a:rPr>
              <a:t>post_list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request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posts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objects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filter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published_date__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timezone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render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request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'blog/post_list.html'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'posts'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posts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>
            <a:noAutofit/>
          </a:bodyPr>
          <a:lstStyle/>
          <a:p>
            <a:r>
              <a:rPr lang="en-NZ" sz="3200" dirty="0" smtClean="0"/>
              <a:t>Recall the most important </a:t>
            </a:r>
            <a:r>
              <a:rPr lang="en-NZ" sz="3200" dirty="0" err="1" smtClean="0"/>
              <a:t>Django</a:t>
            </a:r>
            <a:r>
              <a:rPr lang="en-NZ" sz="3200" dirty="0" smtClean="0"/>
              <a:t> conceptual figure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1798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URL Patterns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231798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Views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231798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Templates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486935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Models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77964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mysite/urls.py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280051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blog/views.py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860202" y="5331023"/>
            <a:ext cx="170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blog/models.py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303758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blog/urls.py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2810631"/>
            <a:ext cx="143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blog/templates/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9800" y="2583359"/>
            <a:ext cx="137160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57800" y="2583359"/>
            <a:ext cx="137160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91000" y="3269159"/>
            <a:ext cx="0" cy="144780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24400" y="3269159"/>
            <a:ext cx="0" cy="144780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086600" y="2051448"/>
            <a:ext cx="1676400" cy="1293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Recall URLs matching</a:t>
            </a:r>
            <a:endParaRPr lang="en-US" dirty="0"/>
          </a:p>
        </p:txBody>
      </p:sp>
      <p:pic>
        <p:nvPicPr>
          <p:cNvPr id="1026" name="Picture 2" descr="D:\Dropbox\Work\Teaching\IN712 - Web Programming 3\Teaching Sessions\23Django 2 - Views, Templates URLs and Python regular expressions\images\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9" y="2438400"/>
            <a:ext cx="8662161" cy="297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4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Django</a:t>
            </a:r>
            <a:r>
              <a:rPr lang="en-NZ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are HTML files that have extra </a:t>
            </a:r>
            <a:r>
              <a:rPr lang="en-US" dirty="0" smtClean="0"/>
              <a:t>syntax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view calls </a:t>
            </a:r>
            <a:r>
              <a:rPr lang="en-US" dirty="0" smtClean="0"/>
              <a:t>the render function, </a:t>
            </a:r>
            <a:r>
              <a:rPr lang="en-US" dirty="0"/>
              <a:t>it passes data into the template, and the template </a:t>
            </a:r>
            <a:r>
              <a:rPr lang="en-US" dirty="0" smtClean="0"/>
              <a:t>can use that data while generating the </a:t>
            </a:r>
            <a:r>
              <a:rPr lang="en-US" dirty="0"/>
              <a:t>HTML to show the </a:t>
            </a:r>
            <a:r>
              <a:rPr lang="en-US" dirty="0" smtClean="0"/>
              <a:t>user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Template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{{ variable }}</a:t>
            </a:r>
          </a:p>
          <a:p>
            <a:pPr lvl="1"/>
            <a:r>
              <a:rPr lang="en-US" dirty="0"/>
              <a:t> A variable's value is shown when the variable name is used inside of double curly braces</a:t>
            </a:r>
            <a:r>
              <a:rPr lang="en-US" dirty="0" smtClean="0"/>
              <a:t>.</a:t>
            </a:r>
          </a:p>
          <a:p>
            <a:pPr lvl="1"/>
            <a:endParaRPr lang="en-NZ" dirty="0" smtClean="0"/>
          </a:p>
          <a:p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{% tag %}</a:t>
            </a:r>
          </a:p>
          <a:p>
            <a:pPr lvl="1"/>
            <a:r>
              <a:rPr lang="en-US" dirty="0"/>
              <a:t>Template tag is enclosed in curly braces with percent, and are used for </a:t>
            </a:r>
            <a:r>
              <a:rPr lang="en-US" dirty="0" err="1"/>
              <a:t>for</a:t>
            </a:r>
            <a:r>
              <a:rPr lang="en-US" dirty="0"/>
              <a:t> loops, ifs, </a:t>
            </a:r>
            <a:r>
              <a:rPr lang="en-US" dirty="0" err="1"/>
              <a:t>structrual</a:t>
            </a:r>
            <a:r>
              <a:rPr lang="en-US" dirty="0"/>
              <a:t> elements, and </a:t>
            </a:r>
            <a:r>
              <a:rPr lang="en-NZ" dirty="0" smtClean="0"/>
              <a:t>other blocks</a:t>
            </a:r>
          </a:p>
          <a:p>
            <a:pPr lvl="1"/>
            <a:endParaRPr lang="en-NZ" dirty="0" smtClean="0"/>
          </a:p>
          <a:p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{{ variable | filter }}</a:t>
            </a:r>
          </a:p>
          <a:p>
            <a:pPr lvl="1"/>
            <a:r>
              <a:rPr lang="en-US" dirty="0"/>
              <a:t> a variable </a:t>
            </a:r>
            <a:r>
              <a:rPr lang="en-US" dirty="0" smtClean="0"/>
              <a:t>can </a:t>
            </a:r>
            <a:r>
              <a:rPr lang="en-US" dirty="0"/>
              <a:t>have a pipe character after it to use a template filter</a:t>
            </a:r>
            <a:r>
              <a:rPr lang="en-US" dirty="0" smtClean="0"/>
              <a:t>. </a:t>
            </a:r>
            <a:r>
              <a:rPr lang="en-US" dirty="0"/>
              <a:t>Template filters take a string as input and return a string as </a:t>
            </a:r>
            <a:r>
              <a:rPr lang="en-US" dirty="0" smtClean="0"/>
              <a:t>output</a:t>
            </a:r>
          </a:p>
          <a:p>
            <a:pPr lvl="2"/>
            <a:r>
              <a:rPr lang="en-US" dirty="0"/>
              <a:t> can be thought of much like the pipe in shell </a:t>
            </a:r>
            <a:r>
              <a:rPr lang="en-US" dirty="0" smtClean="0"/>
              <a:t>scripting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Template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template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blog/templates/blog/post_list.html</a:t>
            </a:r>
            <a:r>
              <a:rPr lang="en-US" dirty="0" smtClean="0"/>
              <a:t> has been called by a view which has also passed to the template the variable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h3&gt; {{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post.title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}} &lt;/h3&gt;</a:t>
            </a:r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resulting HTML</a:t>
            </a:r>
          </a:p>
          <a:p>
            <a:pPr marL="0" indent="0">
              <a:buNone/>
            </a:pP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&lt;h3&gt; The title of the post &lt;/h3&gt;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Template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blog/templates/blog/post_list.html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{% for post in posts %}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&lt;li&gt; {{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post.title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}} &lt;/li&gt;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r>
              <a:rPr lang="en-NZ" dirty="0" smtClean="0"/>
              <a:t>resulting </a:t>
            </a:r>
            <a:r>
              <a:rPr lang="en-NZ" dirty="0"/>
              <a:t>HTML</a:t>
            </a:r>
          </a:p>
          <a:p>
            <a:pPr marL="0" indent="0">
              <a:buNone/>
            </a:pP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The title of 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 1 &lt;/li&gt;</a:t>
            </a:r>
          </a:p>
          <a:p>
            <a:pPr marL="0" indent="0">
              <a:buNone/>
            </a:pP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The title of post 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2 &lt;/li&gt;</a:t>
            </a:r>
          </a:p>
          <a:p>
            <a:pPr marL="0" indent="0">
              <a:buNone/>
            </a:pP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The title of post 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3he is required &lt;/li&gt;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2265622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Notice: The </a:t>
            </a:r>
            <a:r>
              <a:rPr lang="en-NZ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posts</a:t>
            </a:r>
            <a:r>
              <a:rPr lang="en-NZ" dirty="0" smtClean="0">
                <a:solidFill>
                  <a:srgbClr val="FF0000"/>
                </a:solidFill>
              </a:rPr>
              <a:t> variable is passed into the template by a view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URL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In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blog/urls.py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urlpatterns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(r'^$',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views.post_list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name='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'),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r'^post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/(?P&lt;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&gt;\d+)/$',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views.post_detail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post_detail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'),</a:t>
            </a:r>
          </a:p>
          <a:p>
            <a:pPr marL="0" indent="0">
              <a:buNone/>
            </a:pPr>
            <a:r>
              <a:rPr lang="en-NZ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NZ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NZ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NZ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‘</a:t>
            </a:r>
            <a:r>
              <a:rPr lang="en-NZ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post_list</a:t>
            </a:r>
            <a:r>
              <a:rPr lang="en-NZ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%}</a:t>
            </a:r>
            <a:r>
              <a:rPr lang="en-NZ" sz="2000" dirty="0" smtClean="0"/>
              <a:t>  </a:t>
            </a:r>
            <a:r>
              <a:rPr lang="en-US" sz="2000" dirty="0" smtClean="0"/>
              <a:t>will </a:t>
            </a:r>
            <a:r>
              <a:rPr lang="en-US" sz="2000" dirty="0"/>
              <a:t>generate the path to the 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post_list</a:t>
            </a:r>
            <a:r>
              <a:rPr lang="en-US" sz="2000" dirty="0" smtClean="0"/>
              <a:t> </a:t>
            </a:r>
            <a:r>
              <a:rPr lang="en-US" sz="2000" dirty="0"/>
              <a:t>view, which is just </a:t>
            </a:r>
            <a:r>
              <a:rPr lang="en-US" sz="2000" dirty="0" smtClean="0"/>
              <a:t>the root domain, identified by a single slash </a:t>
            </a:r>
            <a:r>
              <a:rPr lang="en-NZ" sz="2800" dirty="0" smtClean="0">
                <a:solidFill>
                  <a:srgbClr val="FF0000"/>
                </a:solidFill>
              </a:rPr>
              <a:t>/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NZ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NZ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NZ" sz="2000" dirty="0">
                <a:latin typeface="Consolas" panose="020B0609020204030204" pitchFamily="49" charset="0"/>
                <a:cs typeface="Consolas" panose="020B0609020204030204" pitchFamily="49" charset="0"/>
              </a:rPr>
              <a:t> ‘</a:t>
            </a:r>
            <a:r>
              <a:rPr lang="en-NZ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post_detail</a:t>
            </a:r>
            <a:r>
              <a:rPr lang="en-NZ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 post.pk %} </a:t>
            </a:r>
            <a:r>
              <a:rPr lang="en-NZ" sz="2000" dirty="0" smtClean="0"/>
              <a:t> </a:t>
            </a:r>
            <a:r>
              <a:rPr lang="en-US" sz="2000" dirty="0"/>
              <a:t>will generate the path to the 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post_detail</a:t>
            </a:r>
            <a:r>
              <a:rPr lang="en-US" sz="2000" dirty="0" smtClean="0"/>
              <a:t> </a:t>
            </a:r>
            <a:r>
              <a:rPr lang="en-US" sz="2000" dirty="0"/>
              <a:t>view</a:t>
            </a:r>
            <a:r>
              <a:rPr lang="en-US" sz="2000" dirty="0" smtClean="0"/>
              <a:t>, view </a:t>
            </a:r>
            <a:r>
              <a:rPr lang="en-US" sz="2000" dirty="0"/>
              <a:t>for whatever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post.pk </a:t>
            </a:r>
            <a:r>
              <a:rPr lang="en-US" sz="2000" dirty="0" smtClean="0"/>
              <a:t>(Id) </a:t>
            </a:r>
            <a:r>
              <a:rPr lang="en-US" sz="2000" dirty="0"/>
              <a:t>is </a:t>
            </a:r>
            <a:r>
              <a:rPr lang="en-US" sz="2000" dirty="0" smtClean="0"/>
              <a:t>given  </a:t>
            </a:r>
            <a:r>
              <a:rPr lang="en-NZ" dirty="0" smtClean="0">
                <a:solidFill>
                  <a:srgbClr val="FF0000"/>
                </a:solidFill>
              </a:rPr>
              <a:t>/post/3/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fontAlgn="base"/>
            <a:r>
              <a:rPr lang="en-US" sz="2000" dirty="0"/>
              <a:t>the URL tag accomplishes </a:t>
            </a:r>
            <a:r>
              <a:rPr lang="en-US" sz="2000" dirty="0" smtClean="0"/>
              <a:t>a </a:t>
            </a:r>
            <a:r>
              <a:rPr lang="en-US" sz="2000" dirty="0"/>
              <a:t>bit of future-proofing</a:t>
            </a:r>
            <a:r>
              <a:rPr lang="en-US" sz="2000" dirty="0" smtClean="0"/>
              <a:t>. If </a:t>
            </a:r>
            <a:r>
              <a:rPr lang="en-US" sz="2000" dirty="0"/>
              <a:t>we decide to change a URL pattern later on, the links we use in our templates will still be correct if we use the URL tag.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82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Template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blog/templates/blog/post_list.html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&lt;h3&gt; {{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post.title|upper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}}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dirty="0"/>
              <a:t>This displays the value of the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{{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post.title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}}</a:t>
            </a:r>
            <a:r>
              <a:rPr lang="en-US" dirty="0"/>
              <a:t> variable after being filtered through the 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dirty="0"/>
              <a:t> filter, which converts text to </a:t>
            </a:r>
            <a:r>
              <a:rPr lang="en-US" dirty="0" smtClean="0"/>
              <a:t>upper case</a:t>
            </a:r>
            <a:r>
              <a:rPr lang="en-US" dirty="0"/>
              <a:t>.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 smtClean="0"/>
              <a:t>resulting </a:t>
            </a:r>
            <a:r>
              <a:rPr lang="en-NZ" dirty="0"/>
              <a:t>HTML</a:t>
            </a:r>
          </a:p>
          <a:p>
            <a:pPr marL="0" indent="0">
              <a:buNone/>
            </a:pP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h3&gt;THE TITLE OF THE POST&lt;/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h3&gt;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4249</TotalTime>
  <Words>225</Words>
  <Application>Microsoft Office PowerPoint</Application>
  <PresentationFormat>On-screen Show (4:3)</PresentationFormat>
  <Paragraphs>92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Django DYNAMIC CONTENT</vt:lpstr>
      <vt:lpstr>Recall the most important Django conceptual figure</vt:lpstr>
      <vt:lpstr>Recall URLs matching</vt:lpstr>
      <vt:lpstr>Django templates</vt:lpstr>
      <vt:lpstr>Template Syntax</vt:lpstr>
      <vt:lpstr>Template Variables</vt:lpstr>
      <vt:lpstr>Template Loops</vt:lpstr>
      <vt:lpstr>URL Tag</vt:lpstr>
      <vt:lpstr>Template Filters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Client-Side</dc:title>
  <dc:creator>Patricia Haden</dc:creator>
  <cp:lastModifiedBy>Default-User</cp:lastModifiedBy>
  <cp:revision>203</cp:revision>
  <dcterms:created xsi:type="dcterms:W3CDTF">2006-08-16T00:00:00Z</dcterms:created>
  <dcterms:modified xsi:type="dcterms:W3CDTF">2017-05-10T04:57:04Z</dcterms:modified>
</cp:coreProperties>
</file>