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420" r:id="rId3"/>
    <p:sldId id="349" r:id="rId4"/>
    <p:sldId id="361" r:id="rId5"/>
    <p:sldId id="351" r:id="rId6"/>
    <p:sldId id="352" r:id="rId7"/>
    <p:sldId id="353" r:id="rId8"/>
    <p:sldId id="421" r:id="rId9"/>
    <p:sldId id="422" r:id="rId10"/>
    <p:sldId id="427" r:id="rId11"/>
    <p:sldId id="428" r:id="rId12"/>
    <p:sldId id="423" r:id="rId13"/>
    <p:sldId id="354" r:id="rId14"/>
    <p:sldId id="355" r:id="rId15"/>
    <p:sldId id="356" r:id="rId16"/>
    <p:sldId id="363" r:id="rId17"/>
    <p:sldId id="364" r:id="rId18"/>
    <p:sldId id="429" r:id="rId19"/>
    <p:sldId id="365" r:id="rId20"/>
    <p:sldId id="442" r:id="rId21"/>
    <p:sldId id="444" r:id="rId22"/>
    <p:sldId id="430" r:id="rId23"/>
    <p:sldId id="432" r:id="rId24"/>
    <p:sldId id="431" r:id="rId25"/>
    <p:sldId id="437" r:id="rId26"/>
    <p:sldId id="443" r:id="rId27"/>
    <p:sldId id="438" r:id="rId28"/>
    <p:sldId id="439" r:id="rId29"/>
    <p:sldId id="440" r:id="rId30"/>
    <p:sldId id="433" r:id="rId31"/>
    <p:sldId id="436" r:id="rId32"/>
    <p:sldId id="278" r:id="rId33"/>
    <p:sldId id="277" r:id="rId34"/>
    <p:sldId id="279" r:id="rId35"/>
    <p:sldId id="42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9" autoAdjust="0"/>
    <p:restoredTop sz="66095" autoAdjust="0"/>
  </p:normalViewPr>
  <p:slideViewPr>
    <p:cSldViewPr>
      <p:cViewPr varScale="1">
        <p:scale>
          <a:sx n="75" d="100"/>
          <a:sy n="75" d="100"/>
        </p:scale>
        <p:origin x="-1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FBA53-7C6F-4BC8-8449-397E8BAE2CEC}" type="datetimeFigureOut">
              <a:rPr lang="en-NZ" smtClean="0"/>
              <a:t>28/02/2017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0335-6261-4D17-B74F-AB4A9A01B6E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224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899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56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861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70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34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170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5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32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24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5107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107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An object is a hard shell that hides the gooey complexity inside it and instead offers us a few knobs and connectors (such as methods) that present an interface through which the object is to be used.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idea is that the interface is relatively simple and all the complex things going on inside the object can be ignored when working with it.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646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764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en-NZ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40335-6261-4D17-B74F-AB4A9A01B6E2}" type="slidenum">
              <a:rPr lang="en-NZ" smtClean="0"/>
              <a:t>29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789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gif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hyperlink" Target="http://liveweave.com/WoZWn6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hyperlink" Target="http://liveweave.com/gJ0ug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hyperlink" Target="http://liveweave.com/2II8Ho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JavaScript Objects 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Web 3 </a:t>
            </a:r>
          </a:p>
        </p:txBody>
      </p:sp>
    </p:spTree>
    <p:extLst>
      <p:ext uri="{BB962C8B-B14F-4D97-AF65-F5344CB8AC3E}">
        <p14:creationId xmlns:p14="http://schemas.microsoft.com/office/powerpoint/2010/main" val="240386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Methods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6477000" cy="5118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3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 Methods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55082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09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</a:t>
            </a:r>
            <a:r>
              <a:rPr lang="en-NZ" dirty="0" smtClean="0"/>
              <a:t>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Date </a:t>
            </a:r>
            <a:r>
              <a:rPr lang="en-US" dirty="0" smtClean="0"/>
              <a:t>object allows </a:t>
            </a:r>
            <a:r>
              <a:rPr lang="en-US" dirty="0"/>
              <a:t>you to quickly calculate the current date or </a:t>
            </a:r>
            <a:r>
              <a:rPr lang="en-US" dirty="0" smtClean="0"/>
              <a:t>create date </a:t>
            </a:r>
            <a:r>
              <a:rPr lang="en-US" dirty="0"/>
              <a:t>objects for particular dates.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display today’s date as a string, we would </a:t>
            </a:r>
            <a:r>
              <a:rPr lang="en-US" dirty="0" smtClean="0"/>
              <a:t>simply create </a:t>
            </a:r>
            <a:r>
              <a:rPr lang="en-US" dirty="0"/>
              <a:t>a new object and use the </a:t>
            </a:r>
            <a:r>
              <a:rPr lang="en-US" dirty="0" err="1"/>
              <a:t>toString</a:t>
            </a:r>
            <a:r>
              <a:rPr lang="en-US" dirty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65600"/>
            <a:ext cx="801019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9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one of the most used data </a:t>
            </a:r>
            <a:r>
              <a:rPr lang="en-US" dirty="0" smtClean="0"/>
              <a:t>structures included in JavaScript </a:t>
            </a:r>
            <a:r>
              <a:rPr lang="en-US" dirty="0"/>
              <a:t>as </a:t>
            </a:r>
            <a:r>
              <a:rPr lang="en-US" dirty="0" smtClean="0"/>
              <a:t>well</a:t>
            </a:r>
          </a:p>
          <a:p>
            <a:r>
              <a:rPr lang="en-US" dirty="0" smtClean="0"/>
              <a:t>This </a:t>
            </a:r>
            <a:r>
              <a:rPr lang="en-US" dirty="0"/>
              <a:t>class is defined to behave more like a linked </a:t>
            </a:r>
            <a:r>
              <a:rPr lang="en-US" dirty="0" smtClean="0"/>
              <a:t>list in </a:t>
            </a:r>
            <a:r>
              <a:rPr lang="en-US" dirty="0"/>
              <a:t>that it can be resized dynamically, but the implementation is browser </a:t>
            </a:r>
            <a:r>
              <a:rPr lang="en-US" dirty="0" smtClean="0"/>
              <a:t>specific meaning </a:t>
            </a:r>
            <a:r>
              <a:rPr lang="en-US" dirty="0"/>
              <a:t>the efficiency of insert and delete operations is </a:t>
            </a:r>
            <a:r>
              <a:rPr lang="en-US" dirty="0" smtClean="0"/>
              <a:t>unknown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19600"/>
            <a:ext cx="53524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initialize an array with 2 different notations:</a:t>
            </a:r>
          </a:p>
          <a:p>
            <a:endParaRPr lang="en-NZ" dirty="0"/>
          </a:p>
          <a:p>
            <a:endParaRPr lang="en-NZ" dirty="0" smtClean="0"/>
          </a:p>
          <a:p>
            <a:r>
              <a:rPr lang="en-NZ" dirty="0" smtClean="0"/>
              <a:t>To access an element in the array you use the familiar square bracket notation</a:t>
            </a:r>
          </a:p>
          <a:p>
            <a:endParaRPr lang="en-NZ" dirty="0"/>
          </a:p>
          <a:p>
            <a:r>
              <a:rPr lang="en-US" dirty="0" smtClean="0"/>
              <a:t>To </a:t>
            </a:r>
            <a:r>
              <a:rPr lang="en-US" dirty="0"/>
              <a:t>add an item to an existing array, you can use the push </a:t>
            </a:r>
            <a:r>
              <a:rPr lang="en-US" dirty="0" smtClean="0"/>
              <a:t>method</a:t>
            </a:r>
          </a:p>
          <a:p>
            <a:endParaRPr lang="en-NZ" dirty="0"/>
          </a:p>
          <a:p>
            <a:r>
              <a:rPr lang="en-US" dirty="0"/>
              <a:t>Additional methods that modify arrays include </a:t>
            </a:r>
            <a:r>
              <a:rPr lang="en-US" dirty="0" err="1"/>
              <a:t>concat</a:t>
            </a:r>
            <a:r>
              <a:rPr lang="en-US" dirty="0"/>
              <a:t>(), slice(), join</a:t>
            </a:r>
            <a:r>
              <a:rPr lang="en-US" dirty="0" smtClean="0"/>
              <a:t>(), reverse</a:t>
            </a:r>
            <a:r>
              <a:rPr lang="en-US" dirty="0"/>
              <a:t>(), shift(), and sort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7" b="20651"/>
          <a:stretch/>
        </p:blipFill>
        <p:spPr bwMode="auto">
          <a:xfrm>
            <a:off x="1066800" y="2120900"/>
            <a:ext cx="724138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7"/>
          <a:stretch/>
        </p:blipFill>
        <p:spPr bwMode="auto">
          <a:xfrm>
            <a:off x="1066800" y="2467917"/>
            <a:ext cx="6586728" cy="33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8"/>
          <a:stretch/>
        </p:blipFill>
        <p:spPr bwMode="auto">
          <a:xfrm>
            <a:off x="3276600" y="3886200"/>
            <a:ext cx="3280664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05" y="4778097"/>
            <a:ext cx="4089654" cy="42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0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of the most common actions on an array is to traverse through the </a:t>
            </a:r>
            <a:r>
              <a:rPr lang="en-US" dirty="0" smtClean="0"/>
              <a:t>items sequentially </a:t>
            </a:r>
          </a:p>
          <a:p>
            <a:r>
              <a:rPr lang="en-US" dirty="0" smtClean="0"/>
              <a:t>The </a:t>
            </a:r>
            <a:r>
              <a:rPr lang="en-US" dirty="0"/>
              <a:t>following for loop quickly loops through an array, accessing </a:t>
            </a:r>
            <a:r>
              <a:rPr lang="en-US" dirty="0" smtClean="0"/>
              <a:t>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</a:t>
            </a:r>
            <a:r>
              <a:rPr lang="en-US" dirty="0"/>
              <a:t>element each time using the Array object’s length property to determine </a:t>
            </a:r>
            <a:r>
              <a:rPr lang="en-US" dirty="0" smtClean="0"/>
              <a:t>the maximum </a:t>
            </a:r>
            <a:r>
              <a:rPr lang="en-US" dirty="0"/>
              <a:t>valid </a:t>
            </a:r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4343400"/>
            <a:ext cx="553538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62" y="5410200"/>
            <a:ext cx="576666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7" b="20651"/>
          <a:stretch/>
        </p:blipFill>
        <p:spPr bwMode="auto">
          <a:xfrm>
            <a:off x="1676399" y="3886200"/>
            <a:ext cx="724138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007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clipular.com/c/6536241844584448.png?k=kutJuUNB7db_r0CNFRvgEGpxF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4" b="29"/>
          <a:stretch/>
        </p:blipFill>
        <p:spPr bwMode="auto">
          <a:xfrm>
            <a:off x="-15658" y="524006"/>
            <a:ext cx="8905875" cy="62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2D Arrays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7687"/>
            <a:ext cx="29146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76400"/>
            <a:ext cx="8852549" cy="219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://www.ni.com/images/gettingstarted/neutral/lv_struct_7.gif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5" t="9268" r="20980" b="8488"/>
          <a:stretch/>
        </p:blipFill>
        <p:spPr bwMode="auto">
          <a:xfrm>
            <a:off x="4453754" y="4191000"/>
            <a:ext cx="3648845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1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3D Arrays</a:t>
            </a:r>
            <a:endParaRPr lang="en-NZ" dirty="0"/>
          </a:p>
        </p:txBody>
      </p:sp>
      <p:pic>
        <p:nvPicPr>
          <p:cNvPr id="3074" name="Picture 2" descr="http://www.mathworks.com/help/matlab/math/ch_data_struct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8921"/>
            <a:ext cx="6676000" cy="508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Arrays containing multiple types </a:t>
            </a:r>
            <a:endParaRPr lang="en-N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02" y="1600200"/>
            <a:ext cx="9165502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222182"/>
            <a:ext cx="284797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6725"/>
            <a:ext cx="2847975" cy="1743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not a full-fledged object-oriented programming </a:t>
            </a:r>
            <a:r>
              <a:rPr lang="en-US" dirty="0" smtClean="0"/>
              <a:t>language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</a:t>
            </a:r>
            <a:r>
              <a:rPr lang="en-US" dirty="0" smtClean="0"/>
              <a:t>have stereotypical classes </a:t>
            </a:r>
            <a:r>
              <a:rPr lang="en-US" dirty="0"/>
              <a:t>per </a:t>
            </a:r>
            <a:r>
              <a:rPr lang="en-US" dirty="0" smtClean="0"/>
              <a:t>se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support many of the patterns you’d expect from </a:t>
            </a:r>
            <a:r>
              <a:rPr lang="en-US" dirty="0" smtClean="0"/>
              <a:t>an object-oriented </a:t>
            </a:r>
            <a:r>
              <a:rPr lang="en-US" dirty="0"/>
              <a:t>language like inheritance and polymorphism in a straightforward </a:t>
            </a:r>
            <a:r>
              <a:rPr lang="en-US" dirty="0" smtClean="0"/>
              <a:t>way</a:t>
            </a:r>
          </a:p>
          <a:p>
            <a:pPr lvl="1"/>
            <a:r>
              <a:rPr lang="en-NZ" dirty="0" smtClean="0"/>
              <a:t>But it provides ways of implementing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Demo</a:t>
            </a:r>
            <a:endParaRPr lang="en-US" dirty="0"/>
          </a:p>
        </p:txBody>
      </p:sp>
      <p:pic>
        <p:nvPicPr>
          <p:cNvPr id="4" name="Picture 3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610600" cy="46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Higher order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- </a:t>
            </a:r>
            <a:r>
              <a:rPr lang="en-US" dirty="0" smtClean="0"/>
              <a:t>filter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4006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35062"/>
            <a:ext cx="572630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</a:t>
            </a:r>
            <a:r>
              <a:rPr lang="en-NZ" dirty="0" smtClean="0"/>
              <a:t>–</a:t>
            </a:r>
            <a:r>
              <a:rPr lang="en-NZ" dirty="0" err="1" smtClean="0"/>
              <a:t>forEach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83"/>
          <a:stretch/>
        </p:blipFill>
        <p:spPr bwMode="auto">
          <a:xfrm>
            <a:off x="609600" y="2438400"/>
            <a:ext cx="8061614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2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</a:t>
            </a:r>
            <a:r>
              <a:rPr lang="en-NZ" dirty="0" smtClean="0"/>
              <a:t>–map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8" y="1752600"/>
            <a:ext cx="786072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64117"/>
            <a:ext cx="553582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0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3810000"/>
          </a:xfrm>
        </p:spPr>
        <p:txBody>
          <a:bodyPr>
            <a:normAutofit/>
          </a:bodyPr>
          <a:lstStyle/>
          <a:p>
            <a:r>
              <a:rPr lang="en-US" dirty="0"/>
              <a:t>Another common pattern of computation on arrays is computing a </a:t>
            </a:r>
            <a:r>
              <a:rPr lang="en-US" dirty="0" smtClean="0"/>
              <a:t>single value </a:t>
            </a:r>
            <a:r>
              <a:rPr lang="en-US" dirty="0"/>
              <a:t>from them. </a:t>
            </a:r>
            <a:endParaRPr lang="en-US" dirty="0" smtClean="0"/>
          </a:p>
          <a:p>
            <a:r>
              <a:rPr lang="en-US" dirty="0" smtClean="0"/>
              <a:t>A recurring example is </a:t>
            </a:r>
            <a:r>
              <a:rPr lang="en-US" dirty="0"/>
              <a:t>summing a collection </a:t>
            </a:r>
            <a:r>
              <a:rPr lang="en-US" dirty="0" smtClean="0"/>
              <a:t>of numbers</a:t>
            </a:r>
          </a:p>
          <a:p>
            <a:r>
              <a:rPr lang="en-US" dirty="0"/>
              <a:t>You can think of it as folding up the array, </a:t>
            </a:r>
            <a:r>
              <a:rPr lang="en-US" dirty="0" smtClean="0"/>
              <a:t>one element </a:t>
            </a:r>
            <a:r>
              <a:rPr lang="en-US" dirty="0"/>
              <a:t>at a time.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summing numbers, you’d start with the </a:t>
            </a:r>
            <a:r>
              <a:rPr lang="en-US" dirty="0" smtClean="0"/>
              <a:t>number zero </a:t>
            </a:r>
            <a:r>
              <a:rPr lang="en-US" dirty="0"/>
              <a:t>and, for each element, combine it with the current sum by </a:t>
            </a:r>
            <a:r>
              <a:rPr lang="en-US" dirty="0" smtClean="0"/>
              <a:t>adding the </a:t>
            </a:r>
            <a:r>
              <a:rPr lang="en-US" dirty="0"/>
              <a:t>two</a:t>
            </a:r>
            <a:r>
              <a:rPr lang="en-US" dirty="0" smtClean="0"/>
              <a:t>.</a:t>
            </a:r>
          </a:p>
          <a:p>
            <a:r>
              <a:rPr lang="en-US" dirty="0"/>
              <a:t>The parameters to the reduce function are, apart from the array, a </a:t>
            </a:r>
            <a:r>
              <a:rPr lang="en-US" dirty="0" smtClean="0"/>
              <a:t>combining function </a:t>
            </a:r>
            <a:r>
              <a:rPr lang="en-US" dirty="0"/>
              <a:t>and a start value.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Iterating through an array without loops </a:t>
            </a:r>
            <a:r>
              <a:rPr lang="en-NZ" dirty="0" smtClean="0"/>
              <a:t>–reduce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4" y="5562600"/>
            <a:ext cx="5369490" cy="844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134" y="5562600"/>
            <a:ext cx="3600778" cy="11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Higher order functions demo</a:t>
            </a:r>
            <a:endParaRPr lang="en-US" dirty="0"/>
          </a:p>
        </p:txBody>
      </p:sp>
      <p:pic>
        <p:nvPicPr>
          <p:cNvPr id="5" name="Picture 4" descr="Liveweave - Google Chrome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0" y="1752600"/>
            <a:ext cx="8001000" cy="43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1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Instantiating your own Objects in JS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707571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057400"/>
            <a:ext cx="6865620" cy="209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0668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initialize an </a:t>
            </a:r>
            <a:r>
              <a:rPr lang="en-US" dirty="0" smtClean="0"/>
              <a:t>object with </a:t>
            </a:r>
            <a:r>
              <a:rPr lang="en-US" dirty="0"/>
              <a:t>2 different notations: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Creating multiple instances of an object</a:t>
            </a:r>
            <a:endParaRPr lang="en-N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799"/>
            <a:ext cx="2700031" cy="4405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28799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How </a:t>
            </a:r>
            <a:r>
              <a:rPr lang="en-NZ" dirty="0"/>
              <a:t>do we create multiple </a:t>
            </a:r>
            <a:r>
              <a:rPr lang="en-NZ" dirty="0" smtClean="0"/>
              <a:t>instances of objects?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Here </a:t>
            </a:r>
            <a:r>
              <a:rPr lang="en-NZ" dirty="0"/>
              <a:t>is one approach. When objects are created like this, they are called “object literals”.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But </a:t>
            </a:r>
            <a:r>
              <a:rPr lang="en-NZ" dirty="0"/>
              <a:t>this gets to be a huge pain.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Coming </a:t>
            </a:r>
            <a:r>
              <a:rPr lang="en-NZ" dirty="0"/>
              <a:t>from an OO perspective, what would you really like to have here? =&gt; A constructor.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Even </a:t>
            </a:r>
            <a:r>
              <a:rPr lang="en-NZ" dirty="0"/>
              <a:t>though we haven’t defined a class (it doesn’t work quite like that in JavaScript), we’d still like to have a </a:t>
            </a:r>
            <a:r>
              <a:rPr lang="en-NZ" b="1" i="1" dirty="0"/>
              <a:t>template method</a:t>
            </a:r>
            <a:r>
              <a:rPr lang="en-NZ" dirty="0"/>
              <a:t> for creating instances of a particular object type (the logical equivalent of a constructor).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Javascript</a:t>
            </a:r>
            <a:r>
              <a:rPr lang="en-NZ" dirty="0" smtClean="0"/>
              <a:t> Constructors</a:t>
            </a:r>
            <a:endParaRPr lang="en-N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r="3614" b="6852"/>
          <a:stretch/>
        </p:blipFill>
        <p:spPr bwMode="auto">
          <a:xfrm>
            <a:off x="1731634" y="4787920"/>
            <a:ext cx="4572000" cy="1611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" r="1955"/>
          <a:stretch/>
        </p:blipFill>
        <p:spPr bwMode="auto">
          <a:xfrm>
            <a:off x="771088" y="6437678"/>
            <a:ext cx="6701246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1066800"/>
            <a:ext cx="906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Normally to create a new object we use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keyword, the class name, and ( ) brackets with </a:t>
            </a:r>
            <a:r>
              <a:rPr lang="en-US" i="1" dirty="0"/>
              <a:t>n </a:t>
            </a:r>
            <a:r>
              <a:rPr lang="en-US" dirty="0"/>
              <a:t>optional parameters inside, comma </a:t>
            </a:r>
            <a:r>
              <a:rPr lang="en-US" dirty="0" smtClean="0"/>
              <a:t>delimited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Any function in JavaScript can be used to create custom object classes, simply by calling it using the keyword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Unlike </a:t>
            </a:r>
            <a:r>
              <a:rPr lang="en-NZ" dirty="0"/>
              <a:t>C++ or C#, you don’t have to </a:t>
            </a:r>
            <a:r>
              <a:rPr lang="en-NZ" dirty="0" err="1"/>
              <a:t>predeclare</a:t>
            </a:r>
            <a:r>
              <a:rPr lang="en-NZ" dirty="0"/>
              <a:t> the fields and methods your object will hold. You just write the constructor.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/>
              <a:t>If </a:t>
            </a:r>
            <a:r>
              <a:rPr lang="en-NZ" dirty="0"/>
              <a:t>you forget the </a:t>
            </a:r>
            <a:r>
              <a:rPr lang="en-NZ" dirty="0">
                <a:solidFill>
                  <a:srgbClr val="FF0000"/>
                </a:solidFill>
              </a:rPr>
              <a:t>new</a:t>
            </a:r>
            <a:r>
              <a:rPr lang="en-NZ" b="1" i="1" dirty="0"/>
              <a:t> </a:t>
            </a:r>
            <a:r>
              <a:rPr lang="en-NZ" b="1" dirty="0">
                <a:solidFill>
                  <a:srgbClr val="FF0000"/>
                </a:solidFill>
              </a:rPr>
              <a:t> </a:t>
            </a:r>
            <a:r>
              <a:rPr lang="en-NZ" dirty="0" smtClean="0"/>
              <a:t>keyword</a:t>
            </a:r>
            <a:r>
              <a:rPr lang="en-NZ" b="1" dirty="0" smtClean="0"/>
              <a:t> </a:t>
            </a:r>
            <a:r>
              <a:rPr lang="en-NZ" dirty="0" smtClean="0"/>
              <a:t>it </a:t>
            </a:r>
            <a:r>
              <a:rPr lang="en-NZ" dirty="0"/>
              <a:t>expects an ordinary function with a return. Since you don’t have return anything, </a:t>
            </a:r>
            <a:r>
              <a:rPr lang="en-NZ" dirty="0" err="1"/>
              <a:t>matchInstance</a:t>
            </a:r>
            <a:r>
              <a:rPr lang="en-NZ" dirty="0"/>
              <a:t> is simply undefined after the </a:t>
            </a:r>
            <a:r>
              <a:rPr lang="en-NZ" dirty="0" smtClean="0"/>
              <a:t>call</a:t>
            </a: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 smtClean="0">
                <a:solidFill>
                  <a:srgbClr val="FF0000"/>
                </a:solidFill>
              </a:rPr>
              <a:t>new</a:t>
            </a:r>
            <a:r>
              <a:rPr lang="en-NZ" dirty="0" smtClean="0"/>
              <a:t>  </a:t>
            </a:r>
            <a:r>
              <a:rPr lang="en-NZ" dirty="0"/>
              <a:t>tells the interpreter to create a new object in memory, who is </a:t>
            </a:r>
            <a:r>
              <a:rPr lang="en-NZ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NZ" dirty="0">
                <a:solidFill>
                  <a:srgbClr val="00B050"/>
                </a:solidFill>
              </a:rPr>
              <a:t> </a:t>
            </a:r>
            <a:r>
              <a:rPr lang="en-NZ" dirty="0"/>
              <a:t>inside the function, and to return a reference to that new </a:t>
            </a:r>
            <a:r>
              <a:rPr lang="en-NZ" dirty="0" smtClean="0"/>
              <a:t>object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special variable 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/>
              <a:t> inside the function references the new object that is being constructed (it normally refers to the 'current' </a:t>
            </a:r>
            <a:r>
              <a:rPr lang="en-US" dirty="0" smtClean="0"/>
              <a:t>object)</a:t>
            </a:r>
            <a:endParaRPr lang="en-NZ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NZ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NZ" dirty="0" smtClean="0">
                <a:solidFill>
                  <a:srgbClr val="00B050"/>
                </a:solidFill>
              </a:rPr>
              <a:t> </a:t>
            </a:r>
            <a:r>
              <a:rPr lang="en-NZ" dirty="0" smtClean="0"/>
              <a:t>is similar to Python’s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NZ" dirty="0" smtClean="0"/>
              <a:t> or Java’s </a:t>
            </a:r>
            <a:r>
              <a:rPr lang="en-NZ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endParaRPr lang="en-NZ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8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JavaScript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language does, however, support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/>
              <a:t>User-defined objects are </a:t>
            </a:r>
            <a:r>
              <a:rPr lang="en-US" dirty="0" smtClean="0"/>
              <a:t>declared in </a:t>
            </a:r>
            <a:r>
              <a:rPr lang="en-US" dirty="0"/>
              <a:t>a slightly odd way to </a:t>
            </a:r>
            <a:r>
              <a:rPr lang="en-US" dirty="0" smtClean="0"/>
              <a:t> developers </a:t>
            </a:r>
            <a:r>
              <a:rPr lang="en-US" dirty="0"/>
              <a:t>familiar with languages like C++ or </a:t>
            </a:r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the syntax </a:t>
            </a:r>
            <a:r>
              <a:rPr lang="en-US" dirty="0"/>
              <a:t>to build pseudo-classes can be </a:t>
            </a:r>
            <a:r>
              <a:rPr lang="en-US" dirty="0" smtClean="0"/>
              <a:t>challenging 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Nonetheless </a:t>
            </a:r>
            <a:r>
              <a:rPr lang="en-US" dirty="0"/>
              <a:t>the advantages </a:t>
            </a:r>
            <a:r>
              <a:rPr lang="en-US" dirty="0" smtClean="0"/>
              <a:t>of encapsulating </a:t>
            </a:r>
            <a:r>
              <a:rPr lang="en-US" dirty="0"/>
              <a:t>data and methods into objects outweigh the syntactic hurdle you </a:t>
            </a:r>
            <a:r>
              <a:rPr lang="en-US" dirty="0" smtClean="0"/>
              <a:t>will have </a:t>
            </a:r>
            <a:r>
              <a:rPr lang="en-US" dirty="0"/>
              <a:t>to overcome.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2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objects in </a:t>
            </a:r>
            <a:r>
              <a:rPr lang="en-NZ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19200"/>
          </a:xfrm>
        </p:spPr>
        <p:txBody>
          <a:bodyPr/>
          <a:lstStyle/>
          <a:p>
            <a:r>
              <a:rPr lang="en-US" dirty="0" smtClean="0"/>
              <a:t>For </a:t>
            </a:r>
            <a:r>
              <a:rPr lang="en-US" dirty="0"/>
              <a:t>some classes, shortcut constructors are </a:t>
            </a:r>
            <a:r>
              <a:rPr lang="en-US" dirty="0" smtClean="0"/>
              <a:t>defined (aka literal), </a:t>
            </a:r>
            <a:r>
              <a:rPr lang="en-US" dirty="0"/>
              <a:t>which can be confusing </a:t>
            </a:r>
            <a:r>
              <a:rPr lang="en-US" dirty="0" smtClean="0"/>
              <a:t>if we </a:t>
            </a:r>
            <a:r>
              <a:rPr lang="en-US" dirty="0"/>
              <a:t>are not aware of them.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667000"/>
            <a:ext cx="8051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greeting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String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"Good Morning!"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greeting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"Good Morning!"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//-------------------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cars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Array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"Saab"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"Volvo"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"BMW"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cars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[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"Saab"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"Volvo"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"BMW"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//-------------------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person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/>
              </a:rPr>
              <a:t>Object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person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"John"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person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lastName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"Doe"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person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person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eyeColor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"blue"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person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{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firstName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"John"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lastName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"Doe"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eyeColor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"blue"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10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Prototypes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addition to their set of properties</a:t>
            </a:r>
            <a:r>
              <a:rPr lang="en-US" sz="2000" dirty="0" smtClean="0"/>
              <a:t>, almost </a:t>
            </a:r>
            <a:r>
              <a:rPr lang="en-US" sz="2000" dirty="0"/>
              <a:t>all objects also have a prototype.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prototype is another </a:t>
            </a:r>
            <a:r>
              <a:rPr lang="en-US" sz="2000" dirty="0" smtClean="0"/>
              <a:t>object that </a:t>
            </a:r>
            <a:r>
              <a:rPr lang="en-US" sz="2000" dirty="0"/>
              <a:t>is used as a fallback source of properties.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an object </a:t>
            </a:r>
            <a:r>
              <a:rPr lang="en-US" sz="2000" dirty="0" smtClean="0"/>
              <a:t>gets a </a:t>
            </a:r>
            <a:r>
              <a:rPr lang="en-US" sz="2000" dirty="0"/>
              <a:t>request for a property that it does not have, its prototype will </a:t>
            </a:r>
            <a:r>
              <a:rPr lang="en-US" sz="2000" dirty="0" smtClean="0"/>
              <a:t>be searched </a:t>
            </a:r>
            <a:r>
              <a:rPr lang="en-US" sz="2000" dirty="0"/>
              <a:t>for the </a:t>
            </a:r>
            <a:r>
              <a:rPr lang="en-US" sz="2000" dirty="0" smtClean="0"/>
              <a:t>property</a:t>
            </a:r>
          </a:p>
          <a:p>
            <a:r>
              <a:rPr lang="en-NZ" sz="2000" dirty="0" smtClean="0"/>
              <a:t>Prototypes are computationally efficient</a:t>
            </a:r>
            <a:endParaRPr lang="en-US" sz="2000" dirty="0" smtClean="0"/>
          </a:p>
          <a:p>
            <a:r>
              <a:rPr lang="en-US" sz="2000" dirty="0"/>
              <a:t>Constructors </a:t>
            </a:r>
            <a:r>
              <a:rPr lang="en-US" sz="2000" dirty="0" smtClean="0"/>
              <a:t>automatically </a:t>
            </a:r>
            <a:r>
              <a:rPr lang="en-US" sz="2000" dirty="0"/>
              <a:t>get a property </a:t>
            </a:r>
            <a:r>
              <a:rPr lang="en-US" sz="2000" dirty="0" smtClean="0"/>
              <a:t>named prototype</a:t>
            </a:r>
            <a:r>
              <a:rPr lang="en-US" sz="2000" dirty="0"/>
              <a:t>, which by default holds a plain, empty object that derives </a:t>
            </a:r>
            <a:r>
              <a:rPr lang="en-US" sz="2000" dirty="0" smtClean="0"/>
              <a:t>from </a:t>
            </a:r>
            <a:r>
              <a:rPr lang="en-US" sz="2000" dirty="0" err="1" smtClean="0"/>
              <a:t>Object.prototype</a:t>
            </a:r>
            <a:r>
              <a:rPr lang="en-US" sz="2000" dirty="0"/>
              <a:t>. Every instance created with this constructor will </a:t>
            </a:r>
            <a:r>
              <a:rPr lang="en-US" sz="2000" dirty="0" smtClean="0"/>
              <a:t>have this </a:t>
            </a:r>
            <a:r>
              <a:rPr lang="en-US" sz="2000" dirty="0"/>
              <a:t>object as its prototype. So to add a speak method to rabbits </a:t>
            </a:r>
            <a:r>
              <a:rPr lang="en-US" sz="2000" dirty="0" smtClean="0"/>
              <a:t>created with </a:t>
            </a:r>
            <a:r>
              <a:rPr lang="en-US" sz="2000" dirty="0"/>
              <a:t>the Rabbit constructor, we can simply do this: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57" y="5257800"/>
            <a:ext cx="559090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90" y="5256149"/>
            <a:ext cx="3568262" cy="160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7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</a:t>
            </a:r>
            <a:r>
              <a:rPr lang="en-NZ" i="1" dirty="0"/>
              <a:t>in</a:t>
            </a:r>
            <a:r>
              <a:rPr lang="en-NZ" dirty="0"/>
              <a:t> </a:t>
            </a:r>
            <a:r>
              <a:rPr lang="en-NZ" dirty="0" smtClean="0"/>
              <a:t>operator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876800"/>
          </a:xfrm>
        </p:spPr>
        <p:txBody>
          <a:bodyPr>
            <a:normAutofit/>
          </a:bodyPr>
          <a:lstStyle/>
          <a:p>
            <a:pPr marL="171450" indent="-171450"/>
            <a:r>
              <a:rPr lang="en-NZ" dirty="0" smtClean="0"/>
              <a:t>It </a:t>
            </a:r>
            <a:r>
              <a:rPr lang="en-NZ" dirty="0"/>
              <a:t>tests membership of a field </a:t>
            </a:r>
            <a:r>
              <a:rPr lang="en-NZ" b="1" i="1" dirty="0"/>
              <a:t>(by field name) </a:t>
            </a:r>
            <a:r>
              <a:rPr lang="en-NZ" dirty="0"/>
              <a:t>in an object via the key part of the </a:t>
            </a:r>
            <a:r>
              <a:rPr lang="en-NZ" dirty="0" err="1"/>
              <a:t>key:value</a:t>
            </a:r>
            <a:r>
              <a:rPr lang="en-NZ" dirty="0"/>
              <a:t> pairs</a:t>
            </a:r>
          </a:p>
          <a:p>
            <a:pPr marL="171450" indent="-171450"/>
            <a:r>
              <a:rPr lang="en-NZ" dirty="0" smtClean="0"/>
              <a:t>“</a:t>
            </a:r>
            <a:r>
              <a:rPr lang="en-NZ" dirty="0"/>
              <a:t>If the object match contains a field called team1”</a:t>
            </a:r>
          </a:p>
          <a:p>
            <a:endParaRPr lang="en-N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57400"/>
            <a:ext cx="5676900" cy="4387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2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in operator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17872"/>
            <a:ext cx="28670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42" y="2217872"/>
            <a:ext cx="306705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304735"/>
            <a:ext cx="31623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42" y="4419600"/>
            <a:ext cx="2847975" cy="1724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4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The in operator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305050"/>
            <a:ext cx="7734300" cy="4095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5800" y="1371600"/>
            <a:ext cx="41148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</a:t>
            </a:r>
            <a:r>
              <a:rPr lang="en-NZ" i="1" dirty="0"/>
              <a:t>in</a:t>
            </a:r>
            <a:r>
              <a:rPr lang="en-NZ" dirty="0"/>
              <a:t> operator can be used to iterate over all the elements of an object.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In this usage, k will take on each key (field name) in the object, in sequence.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Sort of like a </a:t>
            </a:r>
            <a:r>
              <a:rPr lang="en-NZ" dirty="0" err="1"/>
              <a:t>foreach</a:t>
            </a:r>
            <a:r>
              <a:rPr lang="en-NZ" dirty="0"/>
              <a:t> loop in C#, but for keys instead of for elements in a collection.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In this case, k will take on the values “team1”, “team2”, “score1”, “score2”, in that order, and can be used exactly like string literals.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 Demo</a:t>
            </a:r>
            <a:endParaRPr lang="en-US" dirty="0"/>
          </a:p>
        </p:txBody>
      </p:sp>
      <p:pic>
        <p:nvPicPr>
          <p:cNvPr id="4" name="Picture 3" descr="Liveweave - HTML5, CSS3 &amp; JavaScript playground for web designers &amp; developers - Google Chrom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8077200" cy="440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</a:t>
            </a:r>
            <a:endParaRPr lang="en-US" dirty="0"/>
          </a:p>
        </p:txBody>
      </p:sp>
      <p:sp>
        <p:nvSpPr>
          <p:cNvPr id="6" name="AutoShape 4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png;base64,iVBORw0KGgoAAAANSUhEUgAAAiwAAAF0CAYAAAAAQmLuAAAgAElEQVR4Xry9aZNkS3IddjOrqvstMwNIJCXKjP9XoKiByA/iFxlFGkhiGxIkIIIymSQC5E+Q6Ys+S6IgAMTMW3upqkyZ+znH/UTcuFnVb4bqmX5dlXmXCA9fji/hcfp3//p3r9t23uY/1+t1+ih+v276/HQ67e6JD/y+Cy+Ja0/X0xb/271n27bL9K56xzneFw89bf6++H4/Pjz7er3UK+Ke/XVxDUZy3k7b5XrZLtt1O52CBuMc40Hze5eT5ofzu47en+NckG89Vl+HuEk3Yqz+J2is70GHmNcpVi0v9efj81zR+jzokU+0seEee2/8bq+NVyaN8mH9hc89n5GPGCet8YzzvvJtZ4xNtOXPJ383mGO7XHQP1jtecz7Hzz4k3BhXfv/4vP3i+/fb//bn/37799/+YvtwfUzelBTklfEcEiPuuTvp+xgT5nvOz87J21rT4PlT3Ltdt/P1uj2ctu3t+bQ9nO7y+lj45xiz1ua6bRfxYfH1Jd9/jXmRvnH/w93ddn++w/ODpNfr9vZ8v709320P57vtLr6LeV+u2yXm7vJH2oM+GH8+J+ZwPm+n012xUspXyuW4XjlX47/rCbyDpSd9aw7kmTOe4es26wm9GM9wGcxBNotfsULOk6lbckWCpnV3yvj4XLEtdYquDVIYj+dd1Buznom3xLphxv38J9HgdNq+uL/fvni43370+d32+cPd9uYu6Bv6i/dxXEe6QdOddYHemuuXb2/d5su01osa97ZdLkGlYKpBzJtWpG/xCWXhZd2ER+zGXfxxbC9KDy3u18DAs+D7YKm7kPFau7oq5+ZjWOmYY7vQPHxLz8d34IM934cuer5ct28/PG5fv3u//fzdt9u7pw/b0/PTdpd8ECx9ybGn/kj+hQ7N/5UOlWxhPvk3bRT+QMe0jgdPkDeSPa8prXHH/d15ezifU3ekHjudt7uUedlM8HNcHbwkvfl8uWxPl8v28fK8PV2et8dn/Bv8/mxiGbTQ2sOOyg5LMqWHV/aYOjzscIh7jknX4TusVz51OwGwuHAfLZUEvU0IZHuvGDT4q5TVAWApZTe9shiupLcByxqstGGacdRgpPkeYZpYooArmD4AiwOel5h2VoiHlCMTJq0EIA4u1vxGZhoFkqohmb/ml6t4sNiaN4GL7h/hzjigVuK5yv1l3dRgwu+8aZjiMcI7fKTGT9HZX+BjL4L3DApwSWuT6WW4S/HWFE7b9x8ft7/67vvtf/+LP9v+n+++2j5cnkA5GnkpIgwXQhfckeZaIECGP5WMyUBcS4kKCPDmHH8D8LSxfw51V4pcRraprCuTF/ms+1A4pwAsAZConK6n7c35vL0haAlFFAMMEJ4GO+SOPJcYi0IPhScMSfM3ybHmPaytA1cCi3A2VkZKINflsdY4eWAEvlBH+K8bghGUu4IFX4aCTMWdCt1BuMsMn5I0FygiDyVdCLh9shyj1glyS0BvgCWe93wFWIo/n90/bF++ud9+9Nn99tnDeXtzH4YhlmIELEe64lMAi6g1y/F+PU4wRGFoXwlY8tkER/p5HvNLIMZ5fAWPHEzIuV09c9B+nwBYVsBlBisvzUF8STelALsAi2gTzwmDm4Dletm+ff+4ffPuw/aLd99u758/bE+XJ4KTSwKWEKUBsOjJXEyMq8E1aAAbFVIQphW8ciEISbgBXqORj+sC2CVQOZ+3M52mfG/okdRoWzo4kooAIjH+p2eAlaerAMtlCwCTc4y5ukmgXsF6S7GnS4ZhF+CY5bcVej5zFySp22fA0qzY99C64I2TUtqDliWy/qUBSygiKNRBlywmVobvAEBhFvgbTCXXvR/vqO5Inaw/vyVkLuy/OsAC+guwtNGHqROzd4QFE18J8NFMRz6wq34ZwOIeVK5Tgx55CD3Gcc3LnJnRLc9My0mpS28lIyz4Ip+k/5y27d2Hx+0X33+//R9/9R+2//e7b7YPz08ESowshLdeBIAfg4iEnkPkT7+kI040/teIrpzSowqw8oaeFAxePDsEH8KveaV/w+sCeAQIqihZKp4TAAs9GAGoADBvTnfb21NEV+JTl9Vz0iHfMgEWfAgeSs+uvC18IT9+5A+tidaOYMXkEVMiobjGdRe95COnQ9ToZ+Dtg0Em0NM7Ys7wSgVYZsBjYFKK9aToGdXLEInjO0sJ8/3kn4Y7/dzwOOVlfn7/sH3x9mH70du77bM3d9ube8ak/qMBFpci1+NNtQBkCVYsmrqKspRWt2iZZvkaw+66Tj8X4DuI4uu5YQBNHGzVYbQRpYcYd4Rl1tnUIjZ+UaQclymK85p5iXZ6f8kTHy5+DnmO6EoY/O/ePW3fvP+wffX+2+1DRFgMsFyvT3QmNC+5mvXA8sA1bl0hPRkOUEp7RpsYAc6oCsEM/BVEWRKsANynbhFgSaUAGiZg2K7b0+WakZTQiQlYLs/bx4yoIOJbmm+2J4rMSWLjWuqUjpBAEe+wAiMyx4Cl7zn92z/+nRmg0xhayHGVvyhVsrw9vz1KCQ2GkymhZaTmBA/Tw7vHBrbHIRTtTFrh/skjFFFfAh1H73WBmK+Z0yKvASwroc9lvgHEZsDSah408dSKj9fp42PH89ZAMRWYSJ2XuEFoQ7Cii9PYU1Uj3Thmey48CSiugXf4ahkLMB2edrqDglulqt4/PqYy+T+/+nb7D+/ebe+fHhmVCBABhRN/U5ip6APkAmQk5KjwdF6RLwJYyLEwyRpejcAEAAOeHf/Lf9PbxZ2hgPRXNK3UUiohRGkCsKTCiVDvhnsi3JspJ4V587Ht3ZTTMwGL9IGGSAs5hynTOYWndfIQbRmknROBnINzkuQh5r1ycMRaM/cdXTvLxZgS2uulIbRMonhKdJaBZJ9J9ylSUZ+fTlDmBANfvHmzffHmYfvy87vts4dI44VhIaAqIDhxvEVgPz3CsgYsrkdirJ7CwLyuSFFOf5xqqR+oe1Yg051E/Tw7RfX5BFjm5wmwgK5lFivi6gUFACwA+AL1lPqbKaE5an2k81cGFbIyOrozrVaA5ev3EWH5uD1fnnLMCRsTsMBb8OgspFbvwdNxWcOVBCAEKEmDjLyGHgj9ALCS0Rf+zXdwDaGmQn8guatgQMhjyE7w8cenp+3D02PqxMcL9NRTTpsp9ollch0ttdTLty4fGVK1fNaKt5x/B3t+BFja4MwsTY+thMyRPImsCdCggfHd+9/JSX+gULn5VfuAypDFIqjpR/gEwQSWeb9eRuNfNu0YeDnxwEV81+1b9pPUAi2m7yABjuio1F3YjgQtzZiUEGtYMHaZAhu8PFVjmnFY7k3bNya0ZZBc8dm74PiuiVRQalpKhUQqnFhDH+twJBgd5Od7ItoK16LSPO6ix3dP4UE8Pm3ffHjcvn962h4vz0zRhBeBkGiEPyFI8EzxWXgg4UU9b5fLs7mEkbfemNslqJF8ZC0LjAqeQ+CTSgKufUVXmHKq9boIBmFOiLJ4Lvq0RdopJEtgJ70pytocPRkMMms+Wv94/pxSo3SJ3bgEzuKlBV9HfU56xfFf2qIZsMjzz69zGbsObaUp3FDie6x9vAsRLHKX8Z6PW4ag4fz4ljayACy6LpcrQRh1IP/19ECAlS/e3m9ffna/vb3/dMAyA+zSw5Yqgysx6uGkghmTETg0YJEuEyhMWlh0zRO9Aiw7/Sf1dyPSXeNW/cVRhMWSdA0QG7BoHl49pfqP5G9G1/C+McLi417pzE8BLHWteGvKIsb34X+kw3OJlNDT9m1EWD5EhCUAy/N2Tw/qmlVsYei5CpguwT2iJFkDR7lR8kYRE0VUwiG6O6kuJSK6SvOSQ5MfBAAZUY0oLNPTqnmEk4a/AVQSsDw+ZjoIYFypVjxPGl3OSv2eOXXMaaixGvjEHFwHOu5M3eCrwwjLEZMipDOZNhbf+acJGqAxmQudw9XOYn2no63D6Ee5zn6fxxQnUFV1BjAbg9L9AYAlywNaT6506u4zRRSOMM4IWOA54LMJBC4LjsFImJfmLn+TVsBePER+doVrwyoaOtNQrPZAHvTKUxOwQTyXdqVU/5Ci8roX5PotDSBB5vjLmDg6V65XwpIWksWY+TAzy6dQKkgLppJRuFNKOJQOPYusi6D5xGcRLj1tz8/PqYDwPUBNeCMRQn0k2MkISoZRL9s1AE6AFRrT9GhSwQ2xIUSQ4n+ZsoyBjGwkzyoKbCMVlGFehJ0Q1QlQE99lrhrfo6gP83f9leScSzeq0JiyOeWe3bi5QfJR7r1T5MmVdpJ8D3JOukCm9nUmszClIfXIXkUwon6HNDwAyjUH5OPyz7GhZ0E0rYlUf4NlKnIDCl+8CbDyAMASRdJ3KmUHVw9AXO/3+di4BrouAMvSCGNGQxrNIywk8TCSAiwH6RIAyb3m2q31wTUwbOuNHUMtSEW0JsCS0SDwUfzpCAL4v03opwOWOeoC+tyeK6IKraN0fQCWkF3UsDAl9OHb7WNEcCPCcmZSOHTEyWauLII2DMDfSmfkbjtlJDVBWgZI5JzAeTmf7quANwDLKp5ediSxRAMWATzpwEhtvn/8mKAl/sY8tBLJt1Qg2HQA3WlSlAAs1X3K+3koxJ9lGCNlTafZtBVPxRqlExL0+dN/9dvX2fs4WjQxu/7VfWlkpkV2wNJawdNMUDqwLVYJ7UjLENgw4QVg0ZhxO3dBZKgiULhYHeH7wfs4eocpE3835rUHAasFGRSBLe0cAZISddBCVVqm+8gbwHUCKT6KjtDcAldKVWgMg5Kcc/uMBtR4+9VY4lnQaTySDlVoOSrTkbZIUaSQpOJewTsDZabE890oM2ehaT6EKQ+5HhyjvOSqvqf2YURF6SewBtIvAhuog+3aDbw2YTDDqgA8CVQoKPFz3J9/8zuAkoj0xFUZSs789yWjPeGq5U4fAZsMyzINtZ2wIyhTQ1SQUcF/jcJh7FqqAl3tBlDemDpHjh2Kzqf1CONQpkGYCflv7NIwAHqQqixQaYXguWqpLAlKrMhOnpoMI343wD0JVwEWFdkqGibnY8k3u4dQdEadVDqORbaI/uje5kcAI+oCe/SXbwOsALC8yV1dARqhno8AyyBz+eARkOHusTZnLm6vEdJiuOTsAQuMjVJCniqLz2cjPgOWlwz6qEMU8Xo9YOkKqpazEbD0GLPQtHRP64a2B6MOWQGUgXafAFjm3WQZjZsAy9cELM9XRVhCLzdgSVoK/YTDwUJZ/BugJAAL8hOxXsFPiKaqJiWck04FBWhQxBJyJIeGEeqsgeNf8TidtnC4Irqiv/kc1gIqJVQgR7pNKUOC+nS0LQK4tAuisQrZD5wLj+DIwVlGWG4ZRxlV6C16bubtavHh7PfeOTncsGx1FdEYfh+ABC8pgk/6Rjp1GGsZRWBuGUrfiqmXl1I9MIszE9fry7OzSMM8Nv4+Apb9RYV8LU9MLWoXMypx5DEKoJGwrVu7cuVQuS3Xrd1FMEktRP6QtCxXvQMwt5RYwUVY8ANq2Xd86R7/QBT6j5S4jCCpJ74TKlf0qXLeSk+QtgqbWo2Mg/jyrCWkDqpL+FCpAHtj6TwrVlNhWwIWeSj0UjIkyyiNAI2EtNJIFKLwulzx4r4nejeIrMQ1peQlF83UBFMAJF7HkRTmEsmTHEK8jGKJB5wVoHzFLwJCiKxq1URLRa+w6lSmUq75GQDazDH5jiiaJR8mDDBsm3T9FMBiIXMMn+MmGNKuCGphjgceH0Sv+TF+CsDyowQsb3JLcxoW4bSkNp0L6YhZGm5FWGwduwB8FKlRr0leRmCqnV1yGIeI68Tbq5Tuygs+EureRaa2EbhSr5kjLCRqLWpzkfEQt+yWeRkUxay/bumbcdSSt9VcBrpOoLDui1ohOh7fvnvcvvnwfvvqw/fb4/NjRlnPuWgsuGdaCM4R6kmyNiciKmf+ezptDwQungYKEIO1S3cf/MWalebh0EGwqblrsDaaxNZl7njLyEXUYCF6nDuCIkX+HH/Dveo61BZtgELI3Z62+qx1/t5BLUdOUZadlMsBb/kvwPLv/vh30yrJ7t0CK2C0FgIt7JzXhgyPXoIU48AM0VfBts5B/lf76OectnnZ9JJdgc+ppBqfb9OTz3MEBDjXeW5HgjmPe7yO6TE3tRMSQN2Kg5PeQtt2ZmKQ5Bo34E2nJTP5pT7AgxqEFmAIR4EVW6MjZeePdwO4iuZRhe22lO8KHjMUC+s0vndk8BUfKTVyxN9O+3mMMJIwuwOoHuhZIjoKMi3qCMb3QpyKOwt7mRJqu49amgQ5AERu7NO0Z+8HpJmG9Femvho8CYBm/EJpMQKGTJFVPQH7PlDWNTMoPoVySQ8PCpM9sURSNiHjRpsbYALbuLE1M8cqW1yeIuHLzlp3fRzuWfVp2hun5JNUZwIRrQfjO4AVRNDS60/ynrYLQ9SuOqSRfvz5m+1Hn73Zvnz7ZnsIbzjSAG1ZSzVnWnnw4uRg7R2hI96BQzbyi+tBgaqIbK2KbnEt9cyge9a0av1/bOjX+ps8k2whHYV317gMxSCdoGhoy3vekY7ylYB83WfL9eVAuxu6fp7bKhIjnnRAPOjs65k1LNft23cftq/fv9+++vgue7AEYLnLdDcKWSPemu6C2dMEK4yqZHQlCuv1e4CYKraFU0Jp6MCAZSqQSQANUzewNxM2EgQPozYvCmpRvxJOT9ToRa8VXN8uL+OD6W0QsBzQMt4nWRhk2G3f7CRBGBgpM6VqpQQFhKLotsLwB8pkr+QbMMwGvJW9gE1fsVPT5snJyAzMVrfODaQ6L79E+5yoiu8G7849CFvgjhbt01aHgMEmfxvYjIDlGBSue90cgiTlPuuCPWBJBTKH/X3cFZVaN7MD19t6L1pWzPTZhZSndV7Pp93kZPpcG/OW5Ikrq2qgSdcVCqcH0mifDZsWW+pcUem983wAWBiVOah9KMRftLYGbWn8bvv9tUYkgxpIFURVqqyKGOmsUykVuJx39BGwaGs2QA+VGQEB+rZwa2OtlSJFpRarCBkeFqNEAlneo0SAJZWe0oENtNo7E0DHOzQGpMipMGW4CGDAEfS2pwivNLhU7c7/K+Mg50BXTB5dZwgrkiK/8pmpPw+EyPBHDCGiKz9+S8ASERZ6vwDaa6/U5WGOhu702+x0GDj058THqpFaARZcC7mod9wwQrd04FIHzxHzNJQt451aUJTUVytA7q8GsMzyLTszAI2FQhoc4AnMjT1IetwJBKIo//mSTeO+fvdu+/rju4xYOGCJcvuAamjciHXIXX+R6mGTykgDZQ+VrEtTyicip1abxiigniG5kuxkujm2KbMmD/gYSbSKqoSzEylvXhMbC3LPkPQNQUrP0nTyjQjLKjpaPLRzKtQkdHS4dH0Oge86/WkBloYTLhPHoHTvrh97zwcmKh/eaYexNpPKjreqNVNeo22XB10NYaRH5VA+nkcTFp1w54jBp0RYDhUSQ3AvAZ9R8F24R/oJxe571IxGv4TzJmBJgsJADAsvlRZ0dNS7Tur42H8YYIn3Wd3NrwCwyHtJY3OjVqmM/VyTgQUl9cY0UplxS0PWKpnV6ejEznz2ok4gsEu0/B6tk/E1H560P2IXAZycB14kwBIgBkZNAGZMAeYjq5YI7xdXiGaK7Oj1eYUDFqXQS84VKfJeNw1WkDZrQIGI08rQm9MyOFo9l1ojfu+6bGwQKcAyKmoPgAiyR62R6o7SJWOUQgXOP/4serDE3zfbfXS5ZdM4FTg7qF5pRQcsK8dm12FiitK4UQggij8RYenIU62idRBdpX5W+mw5pslIrMAAuia/FrAQ5KajgNEiBYKoVHWJPXBAjsZdRs90wbHz2Kvj+kH0n+0LeG0ELF+9e7d99eG7AiyRElIDweiCXYW0SgX59uSMtiCqEsNNPlKvJv7rTrbX04A/keJBXRyiJ4jvRBToRIDC3UHavagobdlc6by9rd/TmIBc6d0b6o6a3nRJmHS6GY4G6ZMNgOVP/vXvXE9qCMNxgTEmQ7XGHK2jy9sZEdjMJP6YcQ/9yCAStBJAazXfn9HfihAte1qIuVdMq89Wun2V2pjByq25rMjTnjkKpG6h+llwgrFvCR6+ZjFkKU5txTU8fDPCoj4AoIhiAAmI+Hy8wzxQWP+argvzEQ1kWo6UA54v8Or79623iRmxo5RQrS8jNL6d/QcBFgcEi8kJKOxA/bR24q2VwswxOx5kmL88TIn1AnAN4Xe6/Mt01gDeUX8RnleEfmPHU5q0bDqHPzKaSjnEWPJdZTyQykXIGT0coAy5SwCV3EhhEWwMSp9FfqpvEF0ytcV0VXymomO8x9NEY9RPO7IgMDBq8DLVMI+yBM2Hz6Uvykvid/Kmbe0rdZI1Ct1kC2sH+dAOrQAsCVre3G/3dyYqlBul6NIAT2v6UnRl5pXip0XtlYrpMZ2x0+0IWECr0Ul9wdqQT1b6zGXcf34JsLROb72X4zK7oh4l1WDxhYipi+zKKXlJd7n+zWuRjwI9zRGosXMH7fPzdfvq3Yftq3ffbz//8O32+MQalrO2LBOMZFTliv5KWbsCgOt9ZrqjbYM2dNzmDkDrZp0yE7LFNgxRwP/4fMm/mebh5gBEVDqi+hyFutq1yCgkWmRA198s8G5LwEJ5yOCqd1rxO/WFomw5bh16MQEW6COzZ//2j3+bThGNku0kwKKszFC3MdeiQgDHPf0rg9tPo3KbwBsYg4qHW+Ga8RVCowIzMbuJlIc00JSYKsOMkflzXhtdWVOI/mjOT/7Z/h2zoDp9lrEMV04wNfb6Nvr1IcHAahnTgRENzciCBj1mLdGRGrtJexB1HZbZEc7qLehRqMCLlCsvf1SMewAFj6wL9Y7W6BaPkprL4jKT0wMZ6chMjE7pycEyHEW+KAAuexXfGATSVsTWspJPWkYzMBmyvkKJfXgKwBJdfuO8kWg8x2I+6mVxljpq5oUlm52WAYt3e3qABiyVthnD8WpjxM0wlVqSroHnSnBSaSqejVSFyn2Nwt5Vr0FtBpZTLU7BYUaX0DOjZI88ChHwaJNzPFKUtQNDwIqgSIDlJ5+/ScDy5ZvY0qwdQnxTbqkfnQkqnbWoH6VoVkB6CgeJjnizTp0RkKOjJ4NvkYxb8jDL0P/vgEVndGXjxGPZ9nGtUjufqgsKnCwAi9MLEZbrJsDyi/fvstPtx6eP2+X6lOkdga3ofh3njEUUBX9ZoG07Z4EXoDvxswEVpvNq5x0Fs1I70QQuzgF6esp/o9V+7WasnY0oqg0wmQ7HBZ2MxDPJOelATUbaLU7x6Fg3dogbmP1IfeCRroqut93BOtJbIR+f/vRf/dOxdZcQrVInEmLqqpZydbJs4CGCYrBSTv2zM4qMojnrJrvUmPLU9O6km4wy8nGldI4oNCl4eYl4mTTwaPD0zFte+S2mHx5dF/o79nfvjf4IPgo8ibbFRM5M0ML1LCLkFaDoz/ZwZAYsL871iPa9OKWQyyucF94iLDmHBdDD41ZdUgm2c+48f8cjfvs+g2T/2zUFHnFyuo5Atlh9IpMDY3pkUyG6mfjxXuqMPVndgXBBFvBUKhQ0qEmaYlBkJcDK+wmw3EV3YCnM6neB/Dr33Q3RCWyzFNCxKchjp4Gf+adSUDXPjohIJmUkFLUBwFHdTIMR9ZBw5yrVL68XkMloj+7PQsRe+5IFM/rayaVVzOJbedZWbxMpoky2BS3u7hBdCcDyVr1y5qUdHaZSaQshu+UIeDsCU5ytD6s2BQZgLLqFEZLUwD+hcZictlm/upeMKNroxoyOBG1APlOQe2DMYVv9cG9QNQ//JLhiz6E4hyeOY1BTtZVu+mUAy6A/+fARsMSHiJbPc405Zmv+58v21fsPWwKWd99uj88BWJ65JRn9UwKwOGiJOhU/b6zVY8t5nQGkYwqYK7KVRKonzwC6bh/ZYj/+jZQQooPcGRggJcAK+1JJXrxFXFrHAiy3QcstPvA1UrQy3+fA21PvZjeSzqbMTv/Lv/wn1zrUTdsFJy6okL0QZkqLpTj44qNwNCbe3lU/fow8yLtJpqHg6N+sis7LsYCw23vAMoTX6WaMIlXUSKW2GvMMVI6N7FgbMSyaxmtMbxZkJ2fHCw4QMo8zz5qZbGUIM2HOSo5bmXnE6RBsWIRlSgH5w1+MrliKwYV8H70aZ+OAxem/SiOqG2lyBY3Ojl7aBuserhnMHR9MDfXWoG8PVpbX2bOGeR90dB2eQbDlAN8V8mChdrzGDwy4xr15AutzdLWEVxU0O0cLeZ5yrZ17UQpX7f5p5HNHAaMyEZF5c3+Pk2CNR9pLI7CoYZSJHPizwYYicdNuLCkEuGUV0ZJucGNsTJ7zQj0Me+WoQDjz+6zPsfQRoh98fnU6RqpLESGBHh0El4AFimQ73522H0WX27cP2xcZYTkjamVgq7RP+Qncor2Q2JdkS8BvFeJzQJPyUYXEYWitTxWTeS/J9Jr/95p1Z8QLAGlbc98zj2sYA+8TmQCk0Qco0yHsAguZH/XjS4Al7n+tgW3bqbRFauNl1DW3ND8DsPwiuty++3775n0Alsd0pIIXIu3zcDptb/M4DUZZuHU5DiccbG3RDg3ncBZQpxLVm6V2uWW3bfRsyp4qAVjYYj8BSxbUotYmZUeA5Vnl0AHJ93/ksszfLPXQTcsD2uHvqBuw7XoPfmd7dvrj3/rvrkkEuFEVdlIDrmQOVPww5YPcVmU9hYAZTvYFlptXaWIbT092RSJVjpujWKkNn8JYrehRUZGmwBkVV9MTg3FHP8Y0G1Jn7NmoHS0gHtzplj2I4IKtkZQ91kFeX4wlH+s7cBPf9ELEY6kIh3tmIOmdbEYP8SWlOliXA2buZ3COuawwHnvlMM+R11AAjgDLoUIG8h3jh478bwhg1TT6ii1oPyzzzWdX0qSeKA+8aSRPdccmxQEDz9svGkcUY+ZRAmxgF29tp0UgjCe/qt9DdPm9REdfAJa8J7zEAGZZBk4AACAASURBVCx30ayOPOIh4heVF7l24anTDu0nSb3mXuUgX1rP/LeL76EblCKKYsOO2OhdmT7X861GQS0svMeOagCyCNdC9nHg4Wf3d9vbhzghF00xsTBTNMJU1xxleVGmFlGQASiQap2C65RQDkVnTdWL94bipm4zh3K4buEIwUOOPyNgwaUjkBpk9FWARXeMNuRTwdURvefPeZiGlrNUW77dOmhnhIXbmr99/932NAGWAPdxynoAliysZVfbPHm8DJIcOCs8VlqImQUU7fY9wYexLTmKbCMNFAcYBmCJaEs4GuBzuRO9tTlAVjV80xlEUotTYt05Rcu9p59Hgo8jMypEB0+uAQtEpzeEnP7gv/172ek2T3VVDjuIlh4XPYTcmscjqdkXOYIbSgHp/iT2EOrXcdfuc5U0dWHcLtKBxUKhFv8QsCAKwzBRFUCVThiYaDCzB+BgjvzsPH9tp7TQ5ArBi7AudB4+nSpnDKHP4GCl5clQtcc97sF+yfm5njJbJcZn5ipvA+5qvhyfgfa7yIO98bWK9ahoSzOdQSFWV022Zm9mSntRGZbRWhSf6vmzZ3W0jqtxaVvzsItjceTNSzTZhfKn5cb97PuS4VgqmtIO6Flw648DKflOuN7ksNB91xfpqQ6bvGC6AEs0qSPYf8hurgIsDrDhwd0cquparL5lSfsVjVZeULGwRy0oI5wc8Aw4TAAGupnNtPg9CnfxDXL8DXAQsUEtEPpVgLYx4Yf78KLP4w4hjV97oS3iFV+hef+0zjcW+JZBHoBLYaWphiUnEzp/z0erZ0tuSl44tuHag6jtCrDgPmwY2DUuZLTK9SnINUdYVBCw15+fAlheC1bACdRMbluTyZFBiKEjJfS8ffP+cfv2w4ft3Yf3APiMsKB77ZY9elS3EjuGyBKkC94GPQA9CCyNk7ngrMKdw4GKaFqZzd8SsMRpywIsT9WiTpENDBgZEjSsfK50qZrQ5QsybTjWCglGYX3keM985OD8GLAMpTFspuls7/pZ155+/+/+9Iozf6ZzMQQbK+oiG8mWwDwZNoBO/AW4wXH2OsLagczpFGf4xGuICAdg0xEcARIpkY5TYCpQMlacaSEmbIFkCkUNkbT2NLRN2uPGbC4Cq2PYViFFFzAR3a+b65ZGQdlHEkaggDnDeI1nBnl3jzmVVUy/UjCLz4bdIVOhcBkS0XEVSVi0FM/7qKhjzvt5ObNjbglX6pDKUSjWO8sgsO7F7lNONyzAwVcvKr5FMdqL99i7FEVKZWSRlzaBUFMzqfcggACeLouMXyo1ybHWmzLUZ7A0t+sp9U7lmSs6AaOdp1ZTY1abcA/rDFqnFZaPS7Ks4FbOVNGRKR03PE6RNOPfPHpDbMQf660EfQvTzHv6m+oZQ4I3cGtQ11nHUx3XQMWUR4CkY1d+G3SejIuPUdtQ87saO7Zw3/rzkoE9Aizxim7ZTu26SPUCSpBxDiImpVJ9DZyvp/swvSnCku/QOdZMq1l6bqCBpYEAKzHG7CjC1IDrltfKoBvEmebzMxyspc4dagjhYMnnCxD77uPj9v7j0/bx8WM1b0TJCQpvo+A2Iiupp3TkhRhJYGVgDgEW0ZJ4hu0KspaLR3sEYIkIS3Sr/ZhgpHeziQfRah+yHMcG+O61zK74AR2TwkleWmwMGGlYnFSzKplfMfjsmBlv6b584u//5t9JwCLklIh3OoAuMVaCOgKLbF4DcAIQMkZnsNsAZ50oCpOHRBZgAWhBRIYCouhO8rV8FhYBWt4uB5+1GqZoKtJCw17JBPPOq9V2+UM0joOkUbm09tNPg1mloB8xNeR9Qp8ySNNCtDrjVlB+z/iGrm7AYluZfSGX7xwEYF9guhPs6o8mtQC4aLaAPsa6WNUjGUVVGSGG4JdAjFSH16UC1dh816dPK/JQEYiB6fcHcvrXL0U9VvIDPpvMXIW3tSyj97B+z3qn3XBtpTvx3FS+RRPj9BpO87DG3lcxKgPmaKeqJsntycO5QOTVAkfy9jkeTZNrKWATvw67Ney68RaMV6wgvnWM0+Ae0aUlLYkbBtm3863W60jQN3zJrpoDk4BUza7DW/BNKsmWh6F7NxXouOuOW4YVnR2VSOuwnLLmrUGsZ/N6wKJNERWky+Fnbxbx9RFgGaJXXDuOvSMmPT4fE4Cn6eajlFCSsh01GPsOXRQeIApIIJiF4OT9OOwzZ1TnHrQqncR2KcuLcc4Un+chHm7AIrlpTtAUHp+e86yw+OvnogFo9V927mOBsVLhSt/IKuPNaOimaAvtJDtg64T5ACs4hBW1ak+5SUHSaA0fqwidRwUoZclShk65gjerZprs2cXsC2IbIf1byJbHbyeKy1EYHtm0SHX2+7/5X111sFkydLbsJRqXRiFjdUgZjFaFsOrBUKE7IHQUCgWQ9pNjcZZB18jgBMpgyLtIQ+HIybwvECiK/piaEghwxKdaEW2X0jYwy1njgTzrxQxCHrrIBZCREAs2989xigUYmZh/5d23IRZTjouV34Pvl3/cUMOroDHJEGq50jAMpjD8YMqVAK5e1sZj7B/joeHVHMf3NlhM5qdAFFAV8LRW3d2rhsCTx6ArjdI0WLfmX1PuGFzN6S6n3RAdc3rK2bawyC1AVCkZi8asrh8iZeSBVSQPBgNcizA5DdOQzpNS1xo0U8FJaMU12GzTjyOganlOGgkTTQ2oK5xQDkeenLLjSeotYAD1zJnaimtcwzocpOBKPcmiWOngOI/RkOLyBp2uVob1cOeIBgI6pemS61LgibUZiyik3jGHw1UjqIzga3jZHQT9jH87egyQQl2hjsvqVSOH0Wifd0vPZrRaTDGCi5FvupfLzLMNcPYRFi/xrO3elhIqeVSEhX4zR8L+HB0hHHTi5DSCz7Rotx2ueW6uF5KeFWFpwBJONKLDSJUgCxApQ/oM4vW813fxqaeRerxYbRWzCWJr0IhHRBAZ1blk2RwOYCVq07Lxfx2E2BFInUsWhbk4CsQ2avjOYKL35CeKiNZIwNdB5my2BlvDB/RnHct9kc8JWCsl9LOf/u2sYdHx0WJP9G8B82vApvbqPbiMKnQXu674Yj+Dj+xYKRY5gEpGZfJoU6WZ2OUvf++aGpx+yj86CEoRnyh0U86PxjDnJ0U9F7s1lxNkCVDwJaSDLwhEz3YrTMZ4oadICJkaPK0WQRrcIs/KHo6KqCNWYl6RU0gdD24F1adT75FQKVl5gJ6mmy+XsJcTJOTrnunULbfAYXu5fhJwp/9MwSosbEAUYIceReqcoGP5w6CtQooTz84CcQtcuGLK18xRsn1dGMg9LThXt15dZ1+UILn3zrVaMU0+yJjC31VF3XyWGSotHXSN16hYbYw/y/llse7NFh0FrMusR/0eABZc69baNaVxXis6iovrXRrnilZDSMcjSxYtcr1hclI/emSA18qR6cWcRsWQfqkRZzjyJHSd6cgSWl4soOMsXV/t5faIp93Wl94QvWlMwxOHfugCI7AZE5SDDlAtAgbs12EMNNhVUGxS6bTMaxe7hBgjQZpfMk5xNpCIqISaqqmpZUNNiUnThRI4kG5dCLrSBwLRS9ke0lY6rbsjaVhyjpG71Io3KoIU31vUY9YfhVq7FkTgQHowXQ7WfUiPa4u/CsozDxEBCMNHuuYSqSKdF1S1ZN3vKOwPoihABFgj/WSp4QI5ILbaECitnMmyhX50Bzz4SOnKliNTShbZPv3sv/4NAhZ66dr+JuEx733IjZdnIsXTRWqziOWUzavD910hDn7WoRsaR59ymldzS1cUGWXURXaZx2xn7UzW0GB7Zv4RMmedzYkRHMlr1ccUx/NsDQt0QH45N2K3jG+wL0OHuDz3KzBDzTRvkZ0VZyGMIbBfhliKAlEr0q6SMzULhO56cnZFmbBB10F+4BmAxtLSBCG6bafou9PjrDxZRlEfzwqBcJTLwxcwGocl4ymjNqZ8Rgm7lMT05gIs/HxHY7FEc+cOkLwiUjbXGCwVXpknjcWN83pL5A70mJAPhb7+eaXPCOYEKqf3l1dvkRksgFIgowV1z938FRLQI46tUIsz/YwnsOq41sM27XENj4zHzGMvgU4ws2mhCWgeFQMPXiEVjCRyrhtSBMYjCruIGHmyPO8yzNSAkrcXuhTvZMw+KN0gFpBDNu1KUto/6hxQkhz6VnUXe5mQ/oRMelqSYEB6qECkNsySP5jW7CfPgAWaIA1q7ciCF6cDTsU+ACzc+BGtN6aUqcb4Ep+087fvMuz3riJX+l7gQL8vGrN2StdLXURHyi+iznzKBKwkaDvQaeAg2VOnMNNeARzIdxPA6KM44rk69iIKbQsk1th6LageaoMLeEAbXgBc1Il6F3mxAEbcx8M/GP8YuwQTJrOpnYBmE0RArcpE/tlPf+Mqhowvcwszvf+UI9WokLYxuBBetO5RVNSYeDIUWJ/rdlGBFRcMIIZ+RyrOrsRPEJBRkSm9kTlMFWbyO5Y1B1DJvdlqMa6ugnli6mm7v7/b7h/utoeH++3EBlnIy4FxhKpXYXgxZ+gXtUoGw6wF/TpxcSxKbivjn1UqYhY6LbML0ku7bVqoehEqilPAS0whyNfKs3YGDQK0UwPEDgcXMczs8xnotLitxxhpsWesh3t64Eie9ApFN9MLtvp1YACXjow6GCsplUWOH31A9oI1UwnKwQTPPc5VhMAesDLIR6ClxnIA0Irn5EWped1BtGhH14FOVIJy5SmfDkJ36y59wijCLDdOt/94gMXkYVq7W7LoYKBli2tv9B4A3jih5OUVYBnea4ClZIE6acVXNZYSYeMz+2wEYNCvM2Cp9VrwuqbogEXrB0PidEWXVE99uzO3j7B8KmBRCpTFtsjHtaleyNRKpkG744ajAiSzM3OUIl4BllmGVr87P2V7sxpXUnZYdu8z1NcSoaYHpZrDjuJhfZQJ8F07eLr6L4keFaUhKIHGVV1Rd6z2SEsW3yvKw2vrmAwDLXXw6wBkotjXAZDeoZRYFzFLDjNy9bOf/pd4DB8GwIIUSi74VPAqNOWbnVAwRiNC41ILUgTgVtl8ZpoMRPKxmoI+QzFtMEMtX2396veo0ZMKr3D0O7sQ0oBlLUw0uHrzZvvs7cP29u2b7XyPgmAU77JS3cDZSlGpZ14wrti9FRXnw0lLdpQz1SK7bzrxJO50JegXEPTN98xCVWw+7V4Zf52LQHWX+misVeQg/LVm47Xil2Ee2hnkMujGeza0w/HzCqRDfDCGBiy3jJ3T5sgjx6tVxOapk+be2f7sw+DHJsUztfMYjsZ09HmLFQ1ma7wlK90ald06LaDoLHXVcgpDxe8XD/dlPLqOmHldUGvPHAouOfHmbecJis1NgO1zOqYKWHr/oNkpkWJ3mXoJsEi2ywDMw5i2O9fXB3IvDijJtWEXd0yABxEWnNJLqpVhHDz5A+Zo+jf/jdta1dxMRfNgmB7acYRFBjTJfxBhidFXlIUxIktGLxvB9XLO67oHsD3tsVB65ouZR14CLO7cSHutuFC6aAYrer/zjkafZ+xMPKtEWa+pO3EAeMXDdW87gJVFUbDAQQ8jtwBC/pz+vVNCjODWcRrje3WdUkaY3/jc6m5tUb7T7//0v7TMFNU36z1EWPcGVB3sKk0COZQV8OaMFETaISMZIF4WC+486FqGkqferWQ7H5gzTibPGbKIkPYmcH4c/pTf89r457O3b7fPP3u7ffH52+18Hx0F4/64srfWJYCaPW9OVEeBZ21J8XuzYGVTTDYEWKBz9QVCmiOowZTzCoE5xevpRLjBAL3HZm64nOO5AVj2StnmcKD4h3scZE7XA7Ao8tdCUCknszrCHv4IvEfbFrtg1Lf8NhAZkY6EEKQZQ76HgIUvP4qqLQ2YoTE/cHOlhJweLxlDV5iHZnUwAOSZF6I1y2exMH2+1ZXrfN+tyON87Yug68aYWwb6qQNYXt07Hb3wuvFU/IDieRusiK9+KGDRvHa0kaZuZTs4LnRza0rarSGDAfjesoCCUKV0e04JJ07o1XFEHwcls3Gdv4NKc2P4AwGLbbeG37xOCWVLfkXNB8DSRapuU1wfzLI1XzfTI8/UWUScVnz9GsCSYzFAnPrpUMj3XxzJZa79bh/8fsck7u+IFHgHqXfoWwNwtES5ZcaLcCuWZY4L76/5VUkCDZmQhaIwWUsD4BKWVzarojZDVKajuX16e+wSigiLGeAEFjm3I5ISDEQNBzDIIGDnqIrORyDqgrbW1+10GU99XDPN1Bul2vl34W8xn9IC1rlPRp9AfbueznUabURY3r59m8Dl7iFbUGJcfCDuYdTH6ngKZjCk3QW/IGiTSeh1ZDg9/0wiK2PSPU8KpVThUT5TxpSRKDFQPZ2xwZUCbLROpuMgVkKcDFsgCaw7MPAOwbfw4bZeVzAuYdOCfzBngBL8UbOuAbZUAa2uc8AyU9eHJzDsxgWK9QCJ+cMK8Am0931qrS7xnhWg3rd6l+jxywCWnJfx6TDs18xtokFuMquyoFfQ5pU0fBWdV88y2r80t9U7kjbyXVR08yK4i90ZciScJ19nSTxdrTHNOs3HdcSHdW+JBFs9rJwB5wGXNU87EfRLxDAzGKw8nC8M3EI2yyhioAMRYl6qMzHVNBwgKbnW9+LZftI6wjI0jpsAi+RZZ1nFs7G1WTpqbLi3izjPuou/z9fNKz7z2Fpv4i4HLA4sVhHeyk64s7noXfVaXRHrlE0HD+bZespseWxY8FKLHTI1/a3NJEq+2REPvj0Z9Km3sfaSDiv5SdGTAilDOshqL+s4DQMsfHjyw+/99DcYmxgBSvI0CavAXv8Lnq6UDW9Nhsr6lg4U5BZpRli6QZIhugo1wIC1QFg7Xu/QOXGXdjfJtS+6sRg3C4Mu1+18f7/dP9xvdw8P2DrNnUOoialiHB5PZAXBJRyqn6mkQBld3S/EulN5sXde4MaYdaA4Q7ii8RjJcbrotZORd36hAq+PCrCYEaY2nUEX0D+Zbfb+qPx2J84KiAyxOq8T4VgHA8HcfvW1KLeQ1qepeARY5iPMfynAcmSUNSwZCyO7K4ojJdgGYw+cXlI0+UpIev2ZgmdD2N35aTA5MyAw9PODQcbCrr/mWUfX7GkxMvExLhvpc+S6Lu8vnLIHLCP98FutcQGHsTZgB1jE9uYwONnmOad+pPMwauM171T4HqoTBlRG2UVuAiw+t8GwtoXbqzDtIjJ3I1lzMFTcJbS4drVLKAZdG6drl1BHWFaAJaZ554DFjNkt2kKUfhg4/xTAcou/C5MOA21bKTW6SwutAD0flvaSN5au2YHddmERARdzeMquDUiyYdUDalcWmKzS3PkI2QlPfpdwQH3pv4Pe7KhY18QYE1fqyWrm+JzT7/30b2fRbYETQ6HJzDmmDh+NR0LzMKUBsJzQP0W7gNj+V5gA0xkLapHVcRDD0JGE96iRlCmRfCaNvoxudOGsfeoRUcmi3Dug4izWPW9xQi36wMSvbICn8XFc6E7YB0/BVxHQ4b/YTm/iPC5A8ajRqq0QuG42gPu02cJKFFuUtjP3uQv+klEVT7ZTg/dG13qvEGD4NRIKBwcaFTMNQx0S5sC7pOGmoxj6GADbxuc8eajwR7W+GtMRxVyBSTiPAEStw5QyPvKsc+VtB4+rhYGWC89oN4cJsMzz2Rm9g8JjLwDGaXzg11vhcU8DvUbZ37rmpftHuqyLp1druXqu9x7qe0YNNPC9ohL2goFeXIOBVgudtKJlkvpTAIuN4dbazEZ09Y5RHjvCArHen5v2kqxIw8j2zDUsSufm2OSV10MPDj/MyDaLQJGTX+wS0s4g6NoVYHF5fj0onjtvY7Cr+53eLhdzhOU1MuD6JOtQ+CeelaD1YG30PUAKoQB1umLbK0gW6zQU6/J9y4NkLaWvOe+jRVinqtGc9VimfaITjEnfbN95WnqMF13NK8wx2os5OpyAhUyDKAWmnEa/XjIiqDZaMNDxvwpS6Fi+KuqYGYCorIeFWRU4gnnrXrZdFNl36pYZ5DTiRzfB3v6MZniB6Puo9QAsw6FvbGCH1BAiPEkHNr4TXfzAKWxSUhotr8CZTJwTwBP9CxJJzb4AehqljmkiRm49fAvCc/JEygRJhqF3EQqskv70A/BoqZZmwLrSAIbm7imOl0Krza428CowBJDB8Hv0EMQ+Scg95lEZdK5Wivk1ieHXKJQjpYXPx5TZIJULZZf0mrfY2oLcAjCY1xRBmF64BCyediNta/255jmuzA64DEkJtiJ35TzwxTxxzv0INB4ZgRUPzZGz17x3VI7SOSYs5SSB+LXVO9Nt3j5OjfFMYigHQ6rUsPLKsTiar49zt3amfyVvR7z4gwGLFUu+FqwWu5ph8j5UyaWUWxnT1wKW+SwhefGat+yKzFkDFujapuGej512LwHmW+ui56yesUoJ5cjIPnmP7WD27/KdO2N/DFgGl7QASyuT0rLz7lq3G6wzCTrOgESqON9jdmmWPw1ZBQQ+B2oQavCVkujAQuOI4J/R+cSdvMKihqffDcBS166KYveYTS/CQPm3Nv/QQCdFOGB7hKsGeTH59QBYWCcxWqt8GA4rnMbk3iy/TpAwbIHubVM6Lr4zoV2/ouiPFi+jLpUaU3nPXXUYzZQ5xy6QwiQrojDRH0bAJKVvAjNMSZGvG/gJ3JBxsoYFFABRC2y0QXPkrlR+MRuFo1S4WjBXHHrPMCWgVtSotb+l7PZsamtW3K5GVFxNAQEeu6AWVIV7gWx4sdQY64jEESueHwjQ4VDApfHPLfDQQqsVmF8m8DU9M5vcTW9yDMKo4KAUuqdXp3z2Ykh9N36RAMNk0pgFoyjAghNSjwALZO0GT6x0kXLer7hPtJ4BEdhjvZCvAZvNL64nWnaqxkp9QthcT29shdsT9JNkS5FPQ3xJHl4DYNCbY9ZtC0YdPGyOmOMZI0el8ruG5ZWAZV7eGpUMpTXO/OUAC7l1AEM0V3XYq5qBot4OEZa+xnmcaq6G35EI6xm04M9B/g70wryGDhDw3l47qWcHLPpsP3bOxeYkR9efO3IG6z4mukl8Zj5oIFkWAA5j3j92Rs5PJkdmN/dcG7YBlW5uNDA1ddDEGIOr8geGO3InUdsBkzyOsVf49Du/GSmhvfYZldU+dFbozA6s9qfk/azIdWUwe2Dx6mxlJERn6LA3EBszFGDhNikDOlpcV4aNFFvDdA3GqHVkjKOQJX+WEuhYAD3sOF6AsYmB+dUmvyNUiFSxi69di0Mj/ThxLoraT5+uPEStD4vMsFnOt8fdp03jGAOxfkXILCZdu1qi+RKB07A93VD1zPAl0KTFkYI+jrqMBiTb8Mu0OgMy/L731FHZjg6R07oV2rPjAKbUSOE7TiQN5ULJz4rnliJzfj8ypsVTCwNfynUCLXLPvNhXg10pjlnuXEkPr508vXn8O49/EX0Z3mV6Q4V8+3WbDcv696b7wfoeGJE9qCLFXZFTKVcqOjiIbeehp/ZRLLRXg0vj0Qy9b3Xo6EzPlyKQrqc0/1WvJXc+B8/dDNyrU0KfAFgGfjDPQcv+q0gJeY8R1zFFD0o7upcDsODQw16bWbRWpwiv1nBniypqYfbIPhvew7SXIiyrSOSsS5SWOdIVelZ872d06fo5mpP8ycWQHV3ph+783t29wPcADC85Jkfj1XNXuyWT3tq8Msgi36vvmZrOIwMKQI0rWnIS8w3AIgcwWGLI3dZ9Pikgsv4KpJqVJhaLBZz0GPPFaVymbacKB3hBUDCoLYYMcT6XXiuIYu3GVWNgQCNPUK1W/Upg+emVbkgbAeZ7+B/3ukpYNWG3nbxBKBdfMUKT5+L0H0RljA69KRlCWZEYO936dMcSeXMxUpFgVFFnk28UIEHjAr4U1wUt0Gqn6eIpqo5BeCTBFDoPxlwx+aw4jH0Ic8zC5Q4yhiXBLLbErBEaNUR/PwHsUjwKcy5Cmm4IBrDFd+8we+0y6W8WuD7HdAhWFkBqRyPzNsgtvEQRG9J+qp8ZSdMxnNlI+thugafZeM7jTFkTO6dsNk/MwPMlBbii2UjD5ukx7N+j2o9X97CPRglwyzzSDZLrPslmBQJKdA/SDq0n1wr/Fl8cyUnyMUEShm884I5RToJayXTOKpLnMUVp6nI2XwCktSbcOYr0pLQh9ApUOqiqOJZI76u4bM1/tfS8R43maAU3cugU7AQsEpaFUMrMHAGSW/Rf8b0+24GBKbK70gP+WWxIEV9Ilvx9JWNuYR1LD2Z3rxB0/2ShwcpkfBS5AvDJvnnKagWyS9QnWsu12M8bY1sDFgbKWdsl/sGRAeL6Uc7xfCagfjcASx7QBCPYtSMDKZtBphXFOwywDIJFk11eTDflQeiaK07uQ/0QAUh+ZwrGEiLXbCndZxTkK4Ob1RdAkYLMVYOsCRfUxIbRE5xbBOIWuOBPWgTKImYtxDjkusRFUhfaouWGrtXQDrRYGC3fyQBKwYmIRFT06a62XiuF1n1jeKy9smssIoauETgCqFGqLMmm74YwoIqwBagWnEo+MLw0ZqtEsOKXUZ3KeEKAjEFZX+CK2x6xCAXTS2DaLaNnTmRFhOod05dMM1WtCCeEdd9rwznVegRWymARHNaJreWpUnn5+73Hj9ev1A6KVnjJjpPBmaOiUDQOLByOjoI8K/fhWz5HSlayBNFpIHMEel5S5Le+f8lzxZxbBkX3qWyo0nIFWCIdRpneA5bmEagu8UF/ziMdGfCU8R755RZv7A0jlGHv0TPnSvrJohyGHSr+OwOWGQTGNLxm5HVprKkQ1raLl49Rinzcfj8ClnGNsE4azyQLviWdc1etYZzW7OWZKzpiXGo70Wv20nr8ED71qMh+LGMaCnzGnS+zGlo4PqvxSB6OxrrnVI6KKfcstHW9xsOOKQp0sLE4epYAi27T0IcVHVg/7O7lRcBS9jTACg8VFRwuOR22TG/b6fd+8zeupwtSIAlYMNzkPgAAIABJREFUpuPHZ7r2oYhmkAk0uvS2lw5KAadXNrChIVwsWl7OwWTjtwpj2xkSUsRlNNM6g8jRLpgFdp7uyJOZ80jt2PGExVBYDFNnoa1xnTOFC7eMtCNZGWDtwABr6r/cV+S2tDyVfmHX9EhxNWBD0fAZuT7qaJ0PwsoaCjLPQ7Lwv9JD8W+kjXACNqI4dxG1iZFGVIZGPx+vdFVGgTAT6Es+n3PJ495NShAmHPvpYLxdPK3rFSnDYhAQmjCJDxopzt5sUZ0ruI4QJmjjGBuI7sGIK5wyvnyyfh/Slz5WP2140lwFxG1XjsDEgIlUV0S2cf5Lnl0AqFlJ6ncAwZAEEHZ+FtIjlEs5A+5sSLYmMOlrDUxHLredDS+Nc7UGsyJeRYqOo3riyR7Lii4FrqiBd9BVnlydhu7ORztbuTy8eR7Tns7jSNa06VbxqjqZeVEAfqa3JGC10654QYXX3LGJe1QVN558rnt6Peg4VpHmuPvD36GUzUCDWRYK8WvksXtTpxsvaDUAlkiTj+kS3eHN3vD+owZqY0Hp60DbcRQ1W3tMtVsv8QDMgtmgBbOu5P0lQFU252CXkcvYztmR81oRyLZeiyo8TcHsQk9iPXYTGl4qeczgwwBY6oKKiJY+/v3swwKBUbgIl0/eAq1K13Xwewpue8r0NioiwpABGx3J8DmYGNfLEHE9G+NJoe1krd1mqqc8vlEdIaLDuhe/RkgtBzbO+0jxHinOzAfaqCrmQps+GPIJdBWibA1gz+KWRG3d1lpVdAZvVV43fq7cML4xsIFC4EoPqeuKdkTZdu1KWRVg8d1QOkG1asVzAEhl4V+Nqf4lAB1DMQY6ZoNZLDh6Z807bHqnCNSInQwwNjd71EFGYFKTw32GmC0c7ovcLQGgh3aB+cOdPrj2BnCaip3nre89ij3y17O5CvvmUqY0BsQ5EoOqYD9Gic2vCrA02wscU498Akgr+r/mHqCt1WwbPdvuFz2b4oT7ptT2/LDXGBjccwxYHDg7q9SzK7SvhAzlaYgKgZYRfczzX+Qd8KcDIuTHiDT6qcRw+PwPfqUeoK4ovphEZYyG4cy4dDDzUMZJElNYoVNxWnPI+xqwrMY0L2/RsvTFMa/tn7fmFQGWkR63gbPz0hHgfS3vHI3zqH5qpoHG4hpkMoMVlXsNf89y3L8LUph9N6f9COR03gK69fT7P/3bPK3ZQvO2E2f3IKZy5tD4kEoypY3IBaMfFcZWd9UOWct7H+P5Y7iZpnDYUz4ozBIb6lkv4K00kee0IWgZXp1XaSE8rSS88JVMb/w8h7HLlygjPnm8e/AJQUXgg4CDIQgqERnGorvCCOSHLGLKdXAwxx0krEPJd3Bra9XUUBHLIKUfZoAl85KskUGEBjGVBigELVloDDUmz0vviAMqe71H4GvwZ2QFvleqsVQ8QVKDbcwXfYAsrGmeg9Yjug8rqkSOWe/o0drmetyEGKMiN/5bgt+prXa+hrnfnGet/aLWZ6c9RtCS9LBdQEfg++jzI8VTn0t0VmmzFwDDa42BK/bbRnU2oDdAoHRQeHRlkVdP76Mh8rLp2hQ37UI8mO9rjc4RYBnunzKd/h0ieNJjM6CA3ih9MQEWLuOSvHiHUkKgAlq6r+gtWervHLzXsyzal/1yBFiqVXwPJe8RYMkWFNGv4yXAYvNdjnO9Zdd19qfIylFKSHbzU4HDLbl7DT8dgbJZll6KLFW9jWzT5GAfyeaLY7RNE2W74T/vHAgHK5Xi+1nUsOQfU8S11bYjEnmJ1YZ4f/++Www+8z+9pba5uAAhk/HiJAzqTZSKCMBTKP7KbcIWjq4HVLPU/d73TEtxnmgFYnUaHrG4oWybwO7x98+ef94x3nR+hNfgCFP0/SpGI2iphAcKd4NkykVLmWr1NEttE4vpACi4F6doGryuXWAjAVwrq/DJRK/cEl5FbwQqPLYALIJ0X0WTiu5RqHnarqycy7QUeQrHOOBe1dewSUgVGeNaFUvjY20Xx/sAJpR64gimepbmgaKXbVmfPW7Vf7QQKq1VJqxzA86P047+jj5ifM2vCAmZz3Hs9EtGd7aYjobqsI01B+Ux1sUvezDMUnsLzAj0pdczMdCnKPyb77ixTXoYK1M8n1JfVPVuPKNmP/de49KMpSmtlcEnnBB+pORnwAJjpxYO9CxLZXXkKWmXjM8dmclO1sGKafAfAlic51FLyP9N9GqHkbG8zr2SYyd2l39Cnw+aha3/Vc/laUaaiay9E2AZnENmB2YzYs+YdfERiNjp7IkpVrz6WsDia7+SmfndDjxugYAj8O9zXN1/E7BQjxKlV+IhZX5QX3TWTQZeGivKMPbpumH+qcscrgDR5LB+9t/8HXSQ4p8cAhuodSW6cQN7/fPw54omo9WXz0jwgB+3/Ws2oKc+1cyV0j6F+59/ArAQ7SRg8cHyZ9ZgVH3EcAmQfBU86SKBCEOPN30zL0TSGI5a7ev9AkCKrlQaZ1+T0Ckjr57vSEsaZuwfZW6vrd1IbRU0N4wRiMhhJSnwnbfZF45z8Iraf471qCjbQnuIqOEliqLAuAmt2u4oY37V1ChSk6PLpn1VhYyBF7DhERAFkPp3vFvAiaH7HNKImLGbapcJ5Gv6nBKPXcCbpfWoNeaHMmgu1OuOBIjqCfjpvhVYXgCUgf0LfBd5angCXHn9rxywKEKhVKrk/FiCXvS+WjMsa2Ps6/FHFeb5Qq0cmuEztqam0R/W2NZBwCzZx1OO0pEvvmce6oo+48AbsIDPEGkQNpkAi/N1OjJqdl8KqiMs3DrqKSGpAx/luE40MAVYRgdnBCz8bqJf8attbEm5Y8GnAEvO1oBGGnY6QZkSqgiLZDCeIWd2TWefy63oQ4/x9fwL3hhc/RrEHGGZ53ZYVjABrTlaPz9nlonVHD8FsKyAkqItpUbIrq+VZ9ECrKptzUvOK5iSl5EWToPTP/u7P03AkoR34xoNz8LjJZrQS6O4KQ1YKHtnTFe2EwDAs/m3QEg4/fPJzfQUchVCQlHRjIgLjI3aDM8LhWiM2sr3tznuZiOOHYyWxMMZ1nWIlRBg3jJFf1ZotlIp5mXOQicvaIXs/VoZWcyeoINaMk+L1q4Mp/VZhiOK1zDRI/QsxhsYwMYdhU+l5pT6cyVS9LCYAL3gBD+ehR7owbXzdwXsZJM4sa43+kPkh8XZZxYfV53N2EiqwIl3ZxZgYaGx6KL4HKI5l4rU+LylJJWX7/TTNMeKYq6VXG3rMxR9FMBTDh9K2qp0phuO1tYDaM5TR/1bpPheCg2vlNKgNBcel9/zy3qzt7xRH8eR4p4NcStBHqmXckVIPUVLjoxRPLN7Hqmt/LHcvcYY9jUNSEA7pGFuARbIM+7bA5ZQb5YSKpgc18vJvNWmfwQsBaCMsKCpGGHcKbRfl74un5V6BhGWga8suoau5SET+5SQd0h9ybsfdNtCEI94fbl+cvgW/D/znHTP0fhmGVnZGdfrDgCO+P61EZZb7ypZsSjwehdxj+KlNRjmaukh7btegRTni9PP/l4AFnns9LzZVAtmBh49uanSKomA0sCZITXqldLnIYMYiKuAKtDgXdzuVd1x+M6sQ+gYO06TbpW+I7gp+5zo4AEtUkUueJ4WMxmc0TAwBIGC0hGV+uiq8fbG6U0TXVZYigPMmdIYO3NLD1RwjMivaMnoAFcBgHNKPQ0MPRnD20oeD0+VNgCLKUpB+iZg8YiJgnoGOH1XkyI37vprVcUpAoOKrPh4E3xVMIcGnpEd4VtwkB0xocgPeSQ7ZnrnYaXeVHtjoEf8jCCNn3CNRQSPzLujXDmXumQRLhV0M2lNT4mnvGIA3HtPvG8yhmXEAZIzhR0mL3bFAzO/u4wJQCwV040S4hnE3FK6rqDm8d1S0ANQW9w4jlkOEDgxocFkxCSXrkRX41l9f0tx35rTqulZysgiwuIg4QiwyFEUTXFgrULyY+8UH1dz0zFg2dOTQUyLuO7XqwFZwn8CllFPjztvBsCSeyW9jxeV5yv4+iVe/2UAy0vA/mjNZ0D+Gr75ZQHLLSdlBxgoBAPMXEXQhij7orXELFv1u8I1oJAyNe5UD7rjn//9v1u/I/Ko/5HECo9IsfLjDJhX2ISK1Qclbze7szJslgbV4oJE+K1oxpYupTDqnRJRlXJ2eF4+bhhYkICCwbxogYTS34t9+gzvzUxTURQbh2jlRkpjqPkM9sq88IVDrn4psHvqrgmil6cuYFngTwoC8xVgadM4ikkKB03YwJg0jDuhIk70Q7LmTrOISBngNRChXS2tTLUmKlou2NevFm0KwI0GtwzwRENgQQA25wUUsdJTtQlW/UsRS+W+5J7i3zG1lFFHNoIQPgraZyqLtV+5Gop5NytWeLtoX+Ph2TYLsNm8KNo5qTxHIaeCcwXaMVTXYXQB3rrExoE7SPOJf6EoMbdbgGWGSAJe9ZobW8B1zUvGw697yUNdPxOH8eV8jgCLdKmFppeGxyPTUpuHCvrIdFFhq5eUrYl0F4LItS1oiGpAH1FfeExZkW3pNkW7c40RYVmulz5XZLtcNL5lt82+i25L/y0USulN6rA5wuJrJWM+AxbpMPAh/OmXIgpHQOClCKNPwZ+hn2/1YYFaXSh7e+hrwO7R2G+Bm0OD/4p6M9FdwAhFGA40xas9t73NHEHLDIR2Yy8+I08ebFg4/dE//PvXNCgEK7mzRF6dAExW1BvQyGzNtEU4Wl1LZwonWYUOz3XOeavNcilOCym2LeaJzra4QbLckUtd7LyQY46IwN6hhFAOfNOGsmsuoNCrXmMWNltonCzpDc8WPTIsClQDbmlknYENytIZwWzY4aPif9ab0IN1g6dmRMxx7bUhoy4QnkFS8MvAwOO27FHR52iqmZ+/KHcz6QOPOImXSrHIb+M2Sb4bBb5ShHhSgIJ6rhvyqmWaGvRVMQqfZIg/dkyJ1wrQqp6FabY94SCjMuBYgaipuUPdS+JwRftY95WHXiqVdUYvG1VcEcgh7QWyY6tm005DGnsiU+lVF+O4AdbJa1SqWukATPT6j7xaikPhQJOfOdJyeR7vfbVSLKeBkkBlNCutl5T7ao2kXN04vO650+nB7phR7o7et1MN7hxNX37KnFLu2Y+iH9OyMeuxBOL5Nbgaoj46nINPmRlw8c7LgEV61rc1e3RYBo2KBOpkSMDvKSXHSk5QbmluLM0urG0cEQcbU0LSC54K8zd5q/hbQMZ5x/lnqQsOIjg/BLAc8cRR+vSHAJZRd/eMbkVPfd4FOnlm0AxYVuCtTAALGuRou57Qz4eARUENLy8w2p/+p9/9B3lvoXP+XNEWKfu+qCIrOhQMOVLWm5jRR3kIDUshEYWpO0KDwfP8HhOo3JZaIXE2jquutPMuKDJ5/uN1K+0x4itZbbZOsq2vR0x7hJFH8DxfBc+8Fma5G2oCLBT5YjbpI3b1VTmdA5asr5jAGB4zJgPam7Yi2oVkrvFe08yVUxs7Bywy5BwXgaS/fxCM8vz0DtKNhnwAlPL9azgj/YbpGGApHpz4oo4GMB4Tt7S3ihqAiiKdo9GeuaVyeAv4accTzo8qdSuQQmCau5wIXgTCpUzurJ8NXtWFypnCqlRgnzpc5w/VzpAF19ritqdLqiW/3G5OZ4G9IvUtL2+lAIVs6/0zD7qeOXA+XgsCbilVT6eslbsiVcf1HYzFIZ1E3bLaRXFkAFefC2CM35nOsmWtDtipey3y4tv5q3YQY4RDOj5dUdKdKjF9yaSZORZyMFpu8dRbNSyMiJTzi6Qlepnw7kVEIlQnThmJLc1dvj8KYt9/FNR4iW9e+71f9xrA8kOB0VJ++GHZgLnuyiYvQDmDlJf4caBDrotg45iqA3ss9AxPQE8gOkRp+81JExuIfqvNOxNgIWttpz/5F7/Fktv9wHQYERSVOMrSO+YNBHgRuMh/L+gDor9yoiu9YAWkuM+OnRZoogLN7rtZK5Otajta4sTS9lQzVG5YiGPE1dV/I4rU8u3y9nehTonhSOzjQKqug2GpQtZxV/Go8Fkz4YwkQ62TpWOMe8CCngTIb2sjGNZpyaTkntRtefjbPDdjInHaDLRGKRpqhIZ35o4m8I36uOQohwKuhpbiHaVS8HqahCmMmd+UnKzrNJrf9wpa0bFnbQIlLWbFIn3tXqq6KCsS14W1ZrQoqBFdUSPxiqok4GCPGoIETU/0u8+C9/N2F6vrdTQFdmKL52gcKgO1oJXkQBEcX/gUF4Inhm1mBOyknMDxWmG5d3akHBfJwGZGV7oL0LIDIkdznpTpaw2SFDSuj0LPHoQ/w4ujpbw/aWv1gjhrwIK1hg40PcQiLjiLnipCtLlANhu/OUDHU2CICrAggDrqJnnLZV4a1I70bMt0YKOqNQXuw9+jolsbxC7C4gcDjupIIOrA7SI/fEokY/38XoTXtuZ3nTzw0A3AUfp5AQpWgGUF0F2nHaVyV3McWNOKY1cgaCVX6lfVvuUe2DQMKm5QDqFs2Pzs05/+0T9WWaSlB7DgqNxWnpf6ZGHQ01gqY2QpJTlL1IlAY7HLSO3xDbQk8r9g006CHL437skQXzY5u27bcwWnxiZGHsmp2guzju2kVIQoZZpI5oiJnWmc5CM6HDXPinHKC8tVYjSI0QeuTgIyGPTxUES05bcjuPm6DKZyUFiDBivKy9f4pfMqljbtCuOE8Agz8oMDRe9G2LVrofM1jSGs+NdrXFQ4mAxBitR7u4iZsS/4UqxlAfbh/IbiVtblZKZEuyE6LM7pVG8YzA3At9pqD8+WKgcE1HlWCmVneolRoeombPxW65RLg1VwvkmgwTmjoHkhyLmd+5zHJiRgYWQJrAMwk7U0SjNlqqq3ckM5yh6JhqqrEX9tWx7KwD48eWRDW4mhPqImYOkrLTgUGIuXX6hNGeSCvLuKSMgoV/h4sj+zEnPwg/Vumq7w9k4JmjyOYEX0OXACXL1IL1pqcmVwVnrGjUqB44kvMMQGLDmHPPEckQcwZVxErpSMMuaB/klwVFqW+rT4ap+yACxKjIK05uiYvkGdmoDIkT70/hu/WsAy6lzZqvXOraM1GEe9/20FxG/1YQG9jBcHPqOe+YR6rpFP9npjBjEzuDgCLCvAMb6rFb2/o9WFRdXc2TCbsAQ1YxUWGn0u9KG33jj9yR/9FmPYi+WqUHlbM2LYxd4Dn5Q7YtByMoRCNsq/l6eq0CUBS30fnRkZvcmurHV2U0zuuRpgQdABejIaQUulmhwUgGIcSZQ8Z2VBoCIY52zFP7NxaVs+GqWaveoMuDCGmWjyjOaKSAwBOIZxq3aagugRBrnIDhnouQ8ramMRuKgaiEnJDoJpFkWKsQCoh/yW0t7nDs3At5T5gPy6aBZgUoV8XNsCamPKS4YcTiXXmWm0EmtXFtzKih0T9EQL+E0TcUCoZyrtybJFOLceYUy/HCuSJ9IqktQAM75L0+F6hzofoX6BVjynyFTggKZVNUNMGwkMV1DAUlCI1qgzMWI/iq6cI6pDIFj05EMKNLE1eidZQTslHzXGUZUWVC+Pv9be6x1mA+1FflI/ZNxZVbPRgunPNWAReHX5TBJ4Os80WwNkIZMJOUmQCuCDf/1P6T3j3Z2psQ8EJnagav/QOhRV2F/kLPl154S8WjWK+U7ylmphdmClJsi37/Xl3r7YNRyYXzPO3SLrk3Hv6UJGAlzH4+qk5qJnO39+j3T9PjrWWrv4cGEkV+psBVgE0cYihAYqv0rAAn0ycw/k6wh0+Dw+DbAMUl71cnp90XUaz+iU2IqsHDMb3Fh5VexWpd7i1tP/+oe/dUXzHRGiEbRUJdI1pgSE6vVcGk3wZx+kqPHMRTej7B0gxdxQpGkEaIEHXV50ABnVzTA1pZqZJ6ajErhc4t4LUlTP2/acJ1PHO5+30/WJPQoynFTGq8YngQOnVN8ZVyqoU1inYFDV36w8M3zT1BRHPq1pkgaYBg9MgrVYZ2r2tHRae58U33nk9S6uYGXMax3Z8XJ9AKBtH56kXTp89oJyXo0Lx74+WbAKsHsm783Cr9qOHZ9hgVi43D124uOK1mG3Zq85B+K8Wh7KNJ9ak1O0stKp4VJdiKxUHDABS8gEzap7IJbHxflOWNuMMgp8MWDgxWqKKAxe0GVfpC6+rPOdssj3juc9YcdeRmsyBaXoTRy3wI7DEXVhtAediaNvDYyyyok100preUQpv2QJMT3zFaiBA9GIMYEqf/U5FsCrs22wMErrHuoVnfputEdPIo8OjVijeC37TeHJtRW/dqXICcIFe+Mo6vS25DlllPcNgIXA13oiTexX7/LIUtNL/ZsUDWHbiep3EnqTc1l4/1B1GMOYVo7P0Ja/P3e7YfwveY3+STcMGuZlpQAV8SMIgQeS9Llj2h6NJc1G8XiNlwy25iSOgUPg419RuXfEjbprhl2r/kzHuniQ20kfiI98vMflCtpy3s0C57WbeXKV3lzRLux4/WHvNDybJQiL7ra3Uk7LdxjJX1q/0vH/5g9/ayp/mVpi0kvsZ1M4vTLeQatbIN60Aiyz8XaBB2GkJIKnQ1AIWBSuyQsSEUCZ0EjFZwFKNKQ0ANzBpHqadGwzGsOTm1lzI2OtRce9FFQdzlUDg1BnnKZ4kx6zF7zSwUzwxdBtNYjv4dt2RSrSOQZTE9JkRR8yEUR/6vxuRgCPrfN1BKOSrjuvsEGST02VMsbJ9r52z3bMx6pS7WjS+noVuRZRT+lCUyL9NGpabm1B9tCDwMfIqQlaLWVTxnH3GdXnImzbDGaek/pHFDDylkoEHzRyOiZhDKc499qYC6COuycUp4DdZ3jfJDftmwMwsYn16oF5IB/Q0AdgyTQTPdhOP3ErFA1xAKp7bt+O6xPUqLmk6mwgxJ3Gip1U1k3Yj1JIkymwaro9dQWPA+y6LNRneURKIH7lHONxq2hAv0jXgCZdoN7PG3vqaLwdlSQdd3ZplgNP21Jm50CNKTtlVl5S8FI6+fpiDurNCnZTV6fcq0GbAMtY24W16GiF3t+fE0gVgRqUt6YmVXnNasfmfl4NWMiaJQyidbwpnBaB6iHR6oaVdx7Rro25FMl6e77ZUXISIqQOov0amB7WDdkYZtD30po2zdXWYgJGC2Z3BxN2cA+UHPDM6bDDMU2ApQAU61lmx072+7XAw+nnzljxkmc2ysBv2ykAiwWcCQJcnOEGW5xgSFq8tAiQg1lCOSzznJfIz0FR3sLOuwQrw7NzyPBttSWYVQgw1AkulN+N00HR5TY/i+fRo5FBS3BDQIP6GqAgfK8UBcGR6nYqhVZc2x587jwkyHJUTT2hGhTR88LIDNRCt+R34ykBL1uu4mQZ3VH0B8BSSQqlGEpbEKzYXAQNpdJk9Dr9cAOslB6EUVDXznpmTrAVZeP6sf+J5l27hixKX/raBDbpabuswB6KhowhW1cUItmOr+faLRpWRPWUlJCUcD4ZkyjWElNM+nCUjQLyKXbdbkAmVcEIeddYCxVks/pHa1drKACqeVsxvNXIYKkaMioWKWWEqArWRVGZAC6quUoZVjO+itKEoYHxxzZuFRIrDqVdTzpHCupF78rp2TqGQFXErswJxlw0goBSl5UKNLyovQg06HpJtQ3w0835qABeFTFQzci0lBzFwEOml/zqo9qdHvVkePQrhGjAvl0+YgWxXm+kiAq3NVfLhBciLFp3sNgIRjCX/SnTDRbJv0POczaozWu+FVlTLbmcAUsB9QYeA21XKHaIHH06YKnz04BOhoUfZJb6rsHRC7rRnvTDAMseoNyyycfRmomXq9C2XAPaPlqkT4iwvIQRdjp3aHPhfHfaTn/yh/+kZgzvZgwv9cOSbUtFeEtkn+rgrVOw8rlct9cMvhau9AJynVJJeIdEmwRNJmLKqGKsocK0n8KPFIjrojV8fBd1MGpR3dAt3vjMTr7JgxYOi6hLCH2eiJwpp47EqEBIqSh9n5EMkjBqb4quBgUFkHL+oRytPiFKIiOMPYaPrU9Lgio8d46YaLdAJCaSWoZeZchT/Rjv+zqt+mGWkFaDt5XyXnxGQ2KmAgci8o8X/wmcDGDWGHL5vXoGLRRBfNQ5/HFnGPVMbUX3Qi8p7PSYNM7qlWMgaEdbpEcRhXN+HSRmCBONdLeUFVYWtsoxDqOR2EnXUQEpTDfbSfPcudaRxaatPdS8K08d8hQL1r4AHjABPPBcPBM4NIAN0kqBMu4UoWG/GvBqsHoUGAeHAwjd3eEzPUcpy4hQ6tDLTFFRaeqQ1JXuOeLKoBeWpJke+m+uRqgF36516nxsALC0xEFULqlQi4WVGAzG3H7BaqMGDhE+qXTMNEpjiMMeJALPQ61Vp35WhmzlREoWML4RsFQUrAYfKRfu8DSnFTw+Rmhw5EsHi/QeXVXbmZkuBH91XeLRWJ2ODSJeBiwDePBjR1SqsIx2tH5d8d1Ltu+l6MRL37/mnaKT88nyvqFtOXgdzvq4bs4PHil5zXq0Kh9lMLWeFeBq3VJf/Jt/GYCF5sNrNjASV/v1M0WPv7tKbP8MM5SwK/YxIvVVKmIgnhWKwrDqW2+3DuEFGCAxI4VEAttpSKUe8CwoEw+85zOIhfKpHnsqD0Oh4A7LZ/RG0Re+F+mny3Z5tuPYOQmkougomXdc6SdXXAJ9MV5ZDKN8/KhkhFJNcsIq6cD3yrgMSkfgpYyxkCVjMCyYnjkhmUj0WnG8xmg5b+1qargJxeHPrgiKXGmLFu3fN4ft3YMLUEq+5guwpqxtOQyddl3CMGct2MD1SgtyHiQ87AfOd3HAAoUjQ+eRjDUBIVlmQJ3HrDhUgLQUgHmTmkOCLdv6Dy97TL2WPJoDPwIWjKWknCBsjBFZjIZAxYtyFY2Rw4FLGHnhGT3YsaS0X0dt4p4APwluCFhguOyvQJE15UPgB3U6+Yc8D/6w0VcqhZ9pPWVKM8JCRXRgsEb9ZUBcXN7ihYjnoCgP9OPwLkiR+QakAAAgAElEQVSP86ZHXA6NWgDsBC3N/8UTr9ha6/Pqd7wGsLh9GEZtKag+hFW6QTrqNmDZBTuWKZFB35Wj+8KJwWIVRVJFca3FFOXyd+SMR6Eo8h2BFq3F/H05hlNN0eDYLKNfa50yp4RG2uAeiLXLxTFguTWfeQSa48xLO3CTr7Z3mmI7/c9/8I+pVhe1DAIyFPLMHRJkaRdERzqkCzTRkTkVIRnQ0g51j1OsxSoqQqC10yHbsHOHBktf1WSbyjhGiaiLgIlMhkCLkDqm2Al/D+4rXSPdUjUoivOMEdoCS0orpaItRpDRRINKGH4WWirtoP418oS7CjOLh5XbzX+FY/zcGKU+bAdHjD1KRHlLCXbG1Mr7b0VdZ5qUoJKZZUQLsOAejWlgRmpkZgrgYU47zWE0XbG78wVLBKwmgNSxbuACEywCPX2e7/ICZdG15tyjdaAEbDLudijBrBoTpRmBPLNGQNtLy+NeAZYRnq3VykRrXjSMiR7qTsFZFGmnGLIhrx2Ep1SmfAET3QI6DHkJoNboKz06GyGPUlJx6Pm0XZnpkuHnie1Vz5KRlexAQyfEtsjn+LWlu3dRoQlfFw0HmElQk+AGc9ZfgRvIZEeCkofTWhIEF1+Zwc0zGZgSnlId+HhtkMshnKJjoEHD91ZzKgaWAdFzx113ZgXLmRtxFOGQ+NMAizzsBLGL8P7K2EDcvO7jtYClDZBLXNl+ee+LCIsoVB2NFGEhCF0Z7pVMjXISDuMBorCx1HzlFHo07gZgES/tJWNez/H3IzDh0R5fc3dGwDtHbzSqL6KBexp6ZDAWZQ1Ybr3vCHitIi/7z8YIi6/n6X/82W8VYNEC9QW947nCsxUVWhMn2WDQyRJ4lkpNIdgjQjtYyROaiYyxSUEuFQKFeIOldcqLubSBFAplTcElDcw5e7t03wd3uBDgLK+0NNqYlilDalSl3rMoD6rc5Qm5k5Zj76/yKYgCXDIlpQ7CPIWQxcJdAAcsI69J91qBnEUZqm9LzRlzbDDQBga7VDApeTmtWuWZw0MF/cciPopi/sMexvlAAZYKHxrYcagb+qQYOb1DspWD3BwYByljSNBZXj1BCxejolEo4PROsaqxgdlR00Rn5zTaJIKAFiiIcSiCo7M3cP2e70Wbou/cTp9eHUBgm0EBFvV3wWvNKBWA7s9cCdY6Mp3lUZYcu/fVKQNcanEXxgffQu5KLsHA4GPKxJI/CNQLQZMPev8RsYEAouuNCWBhXr5lO4DKHUHLebuLNFNGZPBzAxmCGUZrsM0bdUB+hEIC7bzvbsxZ5LXjnyEixhTdYdRjSIugCNkDeaN33bIpHYG1JePTgKYh5kLDDyHA4tpKV8yARbM4MjTr761zD/l/1Of73aeQe0pA/dsGQ8C4qMrIb2p6SzXGFANw/hDA8hrD7qs664OSu8kEDmOxov6XMgkzIJnndARYUj14el+6/qBm1NfGox07eqRc7yMsuJ91dSaP/qxJHKAHzPlbgbKkpwEpL0sZeX3bTn/0u/9owJqj15p7gLuoTvY8jQlWa16MUaygtlg7ONcqreZWEywB0RkZZhrxTuxiqPbU0VEuhbMJDXPaT0rln/ILA6jcuBxjjZXiNGyfw2fSBIwqTEW2rrxK+SfmU8pKCm4co/RKFRNWEa/yhvLeGoiACSytVF2FoaSqVkPbIw0ZJYMyUjMAQ9t9UimuqM6XQWr1OBThCZL2gg6U2M5qnkPlU98yMiXzNmEPNj+TmRVgMQ4zJQm93cWS5bgqKkhilfIR1pm8Es1F4KOMrhlhGSWlfBTpQqTMuE6RN1PSgyK84RHN4xAnJ5gtXmy0O4ADAzGzgoB8N98ITChC4CUXBpVGWaUMWU5jb7hdoQmUQh2YRPosFaULyEJDyChOGVmbV5c5C9hQF3ECAB3qOWPRF0Ze7s8Weck6m4jKqPleGMM4C0rbu3EtGvlBb9SOldKPnBaZuyJGpAxva9WShHCjAN0gMXXjAqVol1ckUdFGOgsDbTmeTwAsR4b8GBTIFeE6ylGstZ8bxWnpTX/O8jfxjYxG6NA8BJGE7epE46cDeToGjIcmaPiinBIsCtdwCqtbhGMG6jA1Pef5rS/R3b+nW9URtQmwrOzxSzrnNmDptS3yUsYcUPscd7xrtDkGLBglWpXseb0451/89j+ccOIwPeCC2vbIvhiZS8Z1M4H0uwCNrnlpUWpA5m0KjcMGjPUm1esiq/bCUw7AYryUcSOGjXOswWBopVsdSOsgxu7qmx4WQUaq0HwmH8wdEdfTHcHCSDqPEMx1BVA6AG/q3QICWh62KmohDDgZuXyoITRXzBL9NwhwfPusjkpAbaDVZfhWbskc/82oThYTs+6GwAapFfXFkVIdU1OEr1xGA2S5HTGKgdmp2NjLSUtuUgIVPEtgunIYpNx70cnnizRjeW0CgvR+1NMHh8eRd6xOwQtv9YzyoAM4sAdPrxEKsetZBV5mP1x8uhe9IfJkvWTEM1iShhKKsHgzAvBGpxXyt2AOhdGTeK1wG4Adq4J8Jqv3c4fd9KcUEVMmIw12l4vaQ3GdwN6dF/1eLuGKRGk85h1F7t5jR+lU2+WHtRqNJbVBvjfBR0RdymO/2+7OjMhkQTCiMan3AswQ3Nzrs4zUxAGdqKXRuVAAMq1zBLU7JcWuzM0h9ZOCxup+7Csh9VX6ZfKk4WWbHhF1F2A86+osajWnhObw/O2ISyaZVcpP59S35B6cR2LjG8BQ6cgVoIluRqSvXEdryfBa++Kc+JpIS8m9KXdswNjLil8rVa7eV0MEwe6VvM8SMoMBfa8I9W5cBAUvRXNWkujvyvsZYak5MiUEY2QOpDkQNb4XOvfO/BX3VaTwxBYkQ7H6mOo6/cHv/CNQXvQf3F+aoRJs+gQZCiVksDCdXg6bMXrZbXqbZPAmbuClvLTiEwxwsIX/ZdsenyIClNokdxbI+6m6BY8d5em6gd5Q16JoSdeDlIrlW+OxDVhSIdSUcACexq5QJSI4NCY0GiBDHPDlyGSmDxfAaO+7gbQ8Q7mGPKdcXIIh0lwLmt54gbguQhXAaW8dyi6ASoSKHbDkHOMZLPjVmukZMIw61AwjhfIEHeJfqTUPsXHIY/aQPibIIHcN64YV4zcqNSLi0RAFzGv+XFJmYGmjDVCoa7IMPNNJSm9xBjWnmJsOapuTAaJl7j4ZtEILOGjT31ak0K4v5UHaKW3jlSHeVE69bdLYu9wN0T/ysb4nYGk+wAByTvH/4hmE4XVdOiFiYz5fsi72nrv3NrAcNUIDeq5Wjfe0BWAR1cB62pXXu5sqDZp06h44qBvrQnQo3wbXolcpzpwvDqls8iG9pJ4yQRntTpKBjxRT/EVNTZ/5dD5HYz78HvUzmYLKmpqteteoADjfiNfwmAXUa2V6qyQgxkJdWwifDg1RTumWG6pU8jgDFunsmS+PDKazdqTUIXsAyMlBg8GaalxsfDsgVOp3nERcB1pM9kZR3x8QuRjmcMP+QPepPo06lvw0iDhl1VOqK8CyoulIr/GpOxqJFmarM+X8gg197fd+3eCU/AoBy0w3ByzVbCBZaQStFQgBYLFtl15sVkgeygZRFWi0Uxh+tf2WuKsHAxUfNDeUhYRQyMjZ8gAx8V5XXcAnj0/b9uHxsn37/nF7jO618fT783Z/f97e3t9tb+627U00uopbuTU5zmZhVwwq5JyR7cLYA6wdYCk6suyWHvRgkgZXp5tGOGCBgPv78Js+HbvetCdciyZQkOTVc+Axlvqw4lBao13jI6gYUD9rYXJrYR9rIGUvICZg5IAHTA7AoroPfa9NTQCK1iOCb63TvAe8JigQ284xtuQ1QUyFhKkoS4fXTJizNzWaAQEZYSq/+P1CoNVoXapXqcNWxCp29mdBjdLY8/wrj7DgG+ffGbCMHiim29IAEKR7+l39We+Ok5RprVlRUyNIxe/RpwKW2rGm9IJgYXNpAxaLCNZYCXJ0TIGUJ79XOrggKIuA8LXNNVk59MoIWHAZ6PCc0RWAFtCA2qUAZ4MbRBvFm0Z3Af1B3PsXg5PcetR1OtrGC4DRhbxZTUHwgMgMfo+IzAxYEK3uSIwiNPm5p6QyRYU6jfTJqGMLvMgzzfpIFSg7rJ01zHRG2+AsujamDqmPxgLgwhW5XvuzgdoA14qDJRfeuD+LF+3smQBLteSvVg9j3dTKuK+M4wpoHF3XzgMt2MEc2sFptd7pbWr1Ra2JjHU7fz2SFcgQLTL6TvJ2InGcxWBfC9C4+7B/V71zV8MiPfjLR1hWtE6eGdqp3AAs//y3//s8vBuDvVRPjAQjFO481lsNolLHohg0hda2EaZq3oXkhbwhcjOSFzMrLH0UMsqxoLJve/fxsn3z7mn7868/bN98eN6+f7pul/u77Yu3D9t/8vnb7Sefn7cfvzlvXwRiuUQLfoErjV053zvs7OAZKyVAKvSyMIc8lKQSm7olA5F5ejOnFULOuQyF1Ctc04pSgi7z5t1ZK4LCtBh29vh2YPRsKcBCj3L0VcYOZis6dycEneAKo6I1iz4t+llFey3UEaGZmu3lAKJJX3cVTg+YMFE/Z9oqx9xF0llozQn4duwy/xMgY2nroBjTC89Hj3TOUbEOI7kzjTmBGwHCrESC39M7BYrj2NRnpYFOHo44eDwYsZ7/Gm8HAgyD231j+FkpPskVnx+pQRVAeyrJPN85nKxYEGgwHp6ZwKl6IUDekZaKARBMGoN58Z8bqNPQ3Ie+8kSjfH9+Bcfm7tLRQJfJpwQs6JukuoKgD1J7pBdpJro5n6e61tosPHPIoClyjisBUgDcOdrES6uWKb1x8DwKfBmBSWcJfY6wBqiHAVhRWonFwExVxXdxanf8RaEwamz6GAXo2orOcD4poxy3n2os/QXK9Tr4Ws0GdEwvmNEirO6dotCrBbblyFnr+yO+L70q58QsmoPsM52WqjucIiwvgaJ5nivDqTGudKOPf56Lon3+zGFzgfGRxqF3rMDKGNVs3eW9U7S2R3StVhcVgcHOn7mgdZBVXTsBFskwxtqV+fO7Ne55ji/RHvdJW4ON5l1coNd1O/3sn/7D9tG5RVhZBngDDMep+Jw3hmQP2wUtZD8yD5axbfdoRuXhVznqEHigcAks0WuL3TPvn563n3//tP35N4/bn3/7cfvq6bKd7+62H799s/0XP36z/fUv32y//tnddn963s7X5+7BQIOTh9Jdz9vT9bo9XuKMobOdPcNBnLbt4Rx/oTQSVKVhQz0NwsT0oRlMyau0sOl1jVt5A+yoNgLbpQsqY8dF0tk6lxIUK2wNWrb/DOcS49WiVrgGn0qtEhSA/njeGO/qk1gBgPJP7CiyNW/A0NEZGDz3ds17Zm4d44xKBHrMdSp3RHaUSsOZT0oz5Qi45krS41dc3zU73hAuBw3vmqyWKzajN/sOE8UHuK9TCEVCRp+yNV89izxh0R7tusrH5NoxmM1nZimJ2KsMpObMB5sxVSQBXDGmKIcJWjpQQIcL37InWtoUUukQQItmYCfWvExF7AAs5qlN4WiZLcm1EQv0Zd2BA105K3p/rBUcpGbduDEiLAkc6TBJKWMOMpldg6VlqjnqeYN5tUiEZFFv5gDKFBfPKFWg2RnQUaRFDStLX3SsDWXFlCSvK7IoIlJK2tHEaM4mEMTfDcgo2q3oT98vfjMByDHyjKdy1amBW+iKWlRjtn6SmH4mOdgWLGQuzwPvlFwqnv35PQItA1o0cJlgj0+Wm6aiW+hj/OkfOy29iirmtVOEu1ht4meMie0VFMnb8bxHZGUdqGftPeB5PK94Xs9fKql9yUSBKlG6gN44o6Sp+FckUgTeIy6uF0lADJO2l/pKert1nwmTOwIuYzOdUviNRWjrtD2udcYatAyAZQYUGWbk7uEybZVfxUGACVjUyZKT9GmAuHyIdsoMSJwOW7NceaLDc1J5nVGESqMeBxx+/3jd/uzrj9v//fWH7c+++7h9eN62h7v77W/95LPtb/74zfY3vnzYPru/bPdnnMyMbb1kmKjZ2E7bh6cAP9v2/uNpi2c+bZft47ZtH7fT9rRt2+d38feUqSYcs4YamPsM+W7bA3PVKVRV28N5hyelcG68NxxTRmjoF4MaWTgrS2gqXwsqr5arDTvIOEXShIVSBIatcxTmp4Kx4lIV9OpUa9QglGpmW3gULBRgKd9MCqv/xfBNebQG6NAxK8AB6GhgBFzkNdOAwteWZREInP/lIYF5yCWOSWgFiWhNWTL9qA6no7wZGKgLy6xjHBCn4In2LGC4W8CR1qguqkk+NpCbol5HkcgiG9/jYlVKYwIuOZ6y7qMyHN8zrpE/r+tWGohmEalVU8y6PMdqPDNy8KB++lJzXlIWBBRVb8XnKXKrG8EWVnCb4LcjW1qfoEUCG4LPVrSumR1GUVbj+eEv0DkqzMJoVxq5yGyWUue7afDLJmRRCvxfaAvpHBrVOgqhZVZj7TQWr2X0GjtjkFQHiGEvGure7FqjdFLWxKC5nrZwpx6Hla75pTMaBcYqElZUmUd41/UsBaiUfql08H7ZHzneXD9c36UG4FEZfnFKC6H0n/OYG2e8B1QWgIHbyLCVRKCWuVOpSktKu4nXV6AF/DKfp0dwWY7MzNvtSEgQPWOAwHpHXhVB9XSva9SMLJllHzm3ZbhtBu4mBKXI9F0qjN7rHO+30tLUqtv7HOzB06RCd7U0q6iUQBRwPNfT0mX+zFU05xQpoQ6F6gFqytQGTAwDgUY9i7ygJIRp1iGUmGutMvZBHRNp6tZ+txgz99knmwIkpBqIyEh1bdy2rz5ct7/8/mn7v37+bvv5u6cEMX/9i/vtP//yYfubP3nYvnxz2t4+aKfTZTtF+/rY5UPj8+7xun3/cdu+/XDd3j1etu+fn7dfPF+3r5+v2zdP2/bl3Wn70cN5+/Hbu9yh8Px8yZ4qAVTenk/bF3d328Md8sx35wtBzDUVS4SE45r7bI6FXg6sEa5ICmgf0R4z0BXVCimE8kW9R7fHaw81UBAEKpRp6oXhpNfKWTF6AYVX95fB6YI5qAasuAtOe/QWJkAQYSckHtFAREgXqgpdb2EhZUavhC9YiSiZizEyChMTdM8awEc7SKBsKsysgysFkDJlFSkFRYRcYdp91JryzOXVxXtqt0qOjVKh6/k4pbqkY/fdOmZRH5VBpDDjT9VpWPSgFWpH8hRva3Xe61GhZxbfyCDISApkDgqSdJ8VHNX2fvD8RHSvXShZhHm8U6QBixdqY3GGpm5K/2VBuOpXYh3xsyBansjOwnGlx7TrpldrUInl8WYkjDIog9LaCguwShWArXn0SIpap7695t/f2rIhucX6I2o49sORFLYB1JPsDCbyIpxMQgWmuQvsEIEkUJEjygiNwCF2T2kruFJR3E0VOzEJfACQVOJjrQQ4NGKeAhhwGsRULnNYZ/G6YlCjbhptRkO3xuj5GRTMmNKzui0viAUgIHgzNKBr5lQHond9ofTCDkjYIvszNL4CYIqgest/c4RyfFLbaev67fOzRgO/OG5kur+oqWBC7UQN2unIGIJNraC8y4ri7/V9Un8GZYY+a03LseKaJR/NaXQ9f59+MsDS5AczFnbOu1Hshc+UCqktfBht2bMBsEhTOGNwey9CY2CGcTGlej06Q6XBPSPa0fD+GWDjz775uP3Fd4+ZJvrs7rz95O3d9p99ebf95PO77UdvT9vDXeSAsWMl/hv3B/B5/3jdvnu8bF+/27ZvPz5v3z4+b19drttXT9ftF49I+zzcbduXb+62+xjt82X78PScAvsmAcld5plR5wPAEtGXBCwENVE8FxyY56SwGDhATERfMkdNTfCmOnNqx1PQGmkiebs4FK4sBAOMWC/ILKJfJc78sdMEYkaCG/PWZ9UAHTeCUWhuPlRu2CTQJUTytngdEHPzlVZf6gBemJJsFjQo/lLovz1rARa8yjy6+FWpJkU36H1LfwqOS9Bc4OrnEkIdGGjARik9LziuXS2tQGXIB6Plv5hiAOezSHkUq0FOFEnCWxrc+LoPai5thidqRiWRq3JbAx8E0d0AMd0nmS7lNEb68g5PoxlAVEouudRUUOqIPKxUESw7aZ27/xrYkz+qZw3GuAdc4gCAFcwfWq6xsn4idDCFuyeZvmTENB/pN7SOrBEJ7FPhFxjXCMqgtNEE4J4WS+8aOvX6jHsNoG7gdEiHI73PXjTWOK8jOtzNxP42Q88aB0nsRgwbomoZj/DYOhAEmhoxvTUaaXFZp4TGNa1VK+fBbIhF2yQfsmVM2Iolp1RN83a3mJhTxlxAlVMY8OgxS1/zX6256c05GjFxTdvHijzfEtZRuQypU1PyuTqDXfbIUrtpN/WCvWoNNHGBAHe9fu7JZTJXYj9NMYHcH0TRLSMgaYaqVbYVyBKsCJVmAx91HpRWSdkfdyJMOhkDN0GDkW3lkupC9RL5Mz3tLAXpxnCxIz9eF8Y86lA+Xk7bX7173v7iu6ftL77+mDuHAjT82tvT9p9+ebf9+hd32+cP5wQeAR5QJIc87ofny/b9x+v21fv4+7x9/fF5+/66ZYQlQMu78OoCnNxv2xeRBrpet68+PKWnl9sV6W3E46IwLEZ2byHaN9yyGHNTh03sYLpuD+fr9vbulDUyAVw+u9/y99zdxH7jd6cobsb2yFASMa8HFvEBmARQ4tHrrK3xQmCFTaHMwQECiUlvMsUsMHnQm9bDwKg6umKd8HenPJsrKzqGtZc/VeagjFIBhDr0zgB0WYaRgxVCx/sX5sjARgZpmDoqW1CRK1JERp33jUAG9TVR9AljS88n74kIGdMV+Q5lStixmCGdCuF2/nUQkXpfehxqh41nVfibqwd6tvapzsRaz1lxVpEyeUDHN1SygYplNoQyIfPnNO5eHNSRq44SeGjcJ1vgyXmS/JyKyWika9WDBQ6OAAvqWsQD4m3d0/ViEwA2SQAPG5g2fciiG2ldq8VbaTeo2iRN6BjOQToN9MGurPyM0WoVLHtQ3sFlFhVLbgW+1fgRrzKAJQOKqDbVcr4LP/NJ7unW7iRGscUTFU23ow0yLTUej6AUlepKYkdmOmfaTUU9UscnGM9VKqvt/kBYsUGlpJIOLPcNkKUzsmQ3NL96iqBMA098QgCqZ1GgUk/OFjp9NK0t6YdFHg6ARIR7Ns0YSMtvT0/6YNafO31qwCbHHv8fougrXuzPVoDF0y2trkf9Klna1f/xhg4yYIYd4RojXaDUmEZTFOlo5Mg8TIgl3vIvfvsfdCtagpASJC5c4oaKr4wdB2XUwAIjLpRwluEz41ZKaQR5XFwVgEUnW213pHedigAkCGaNpvcBE757etp+8e6y/fy7KMZ93iLVEzz817682/7Gj+62n3x23j67BzCQpo/nBNh597RtXydguWzffLxsj5dr1rF82LbtL58v23fp2W3br9+fti9P1+3rD5ftYxTqnk/4N21LtPmPuon4K0C0bXcBYuKzZLD20gD+rpleiq6bAUQCVL29D2CF3jKxrSBmF7+G8CdYiXqau2hyFZ/h/jfnbQtg9IYNreK5D0EZelDIXVNoMrvCM5b4eSNjGa314V0QFhn3ydWcOa9ATjMdDK90Pz8HIaDoO82NnTvUCVItGeMz70RiAK+cIlOKpOdSAsloElaio3sVppIuEmCRElM0gCmH4p8ALUw3FWDJ7eEdvdBJ3lnXYkamjEltI1fhsPZQNbgHLZiv1xwcRE7gpKJOk+IdIiwDYHElWgjW1mpAR7VWroIk/xVWby04xxg4qk4D9fow/TnPhwrPT5nWKcAFdLmIUow6/Vd0HnIFE68KDHhTrB6TogPkQi8XmhQ32JXG0ABXAZYwhckDTB1VaqABGJw4SwMUGG+lDxZXIhDvlJQVeE/70Qev1vfJP3Q0yoj0/TA9nRKQKVI6qJzWBC28VnUwchvyu9jw4Gc4dTRHJ3NL9OEbIVUFV5S7n2hR8DVhRoFA1ePQWdPnXJPWTtQZk+0rw08oiLIGRXCdQXCjbJto7xkFjU2uYK5NBaal9xtADuyXD+TerdKDtlHDnPocRy/0lJWAvqgU8GTse/2xSMkn4gM5DfzXn6Fn3gRVhmgKxKjo3HRpcOxqfA6IZmdlNiunf/k7UcMir0C2o80KjJ3ypYyiWIEPaDwyk8LVhebJcKBUK+Ia/GT7UmSTm7tPihcFwstH5DwOSouLHy8BUi7bt++2jLT8/N3z9t3H5+3Hn50zwvLXvrjbvnwD0BKGXvrk4/W0RVrpuw+XrIf5+uM1C3GzN+vdafur58v29fMlC3N/7f68/eTutD09X7fHADTXE76LRlVRI5Adq9KV5xkyiLrkUfTPUTvDbgKpIdOyJcDJCEqAkYfoJYO0kax1pLDQkhp/I8f8cA/AEk8LQPNmu25vz9ft89M5ozUR+Xl7OmUvmgA/CTjPV6SqMg2FnU/xeyqLWpNGtXP+vfWvC7UtXCkEGbxmNajfMY09Pr/Dj+K1YvzhQtClIhVl+vCu3KpcHvsenSfL0ABYIM9kQsBpTJeUgXAgA+tUXmu8tzuIWj6XY6qdUPWMPuFbtSpxfxSMyl+GMcaL4J0jJaL18hPCG0Qp9bP39LzDKWze3utpNGIFlbPyq2gNlWQZKnmhMyIw0Fqz8/drnlGkGsXwMsh4jlLGua1TY84IlOp4+hrC6QIGfT0XbKcBWbidQ3TP29lCkHmx24yXNd8BcHiECCqSqQSNvyKU3DUoz5w6wtPkPvKan9FIvTh8mdpD7TRUR3BYCM6aN8ime8XyZEyG6ahAlQvSjDSCj43IeP6PoCarYsqOMEIjWMQMsCBSPAPXa2eUnC3VITLCwDH4wZegM6uIZNQqE8b7KE8CXn7ETEemy7es0NVooubUXtf3lFLwiFbx1iKVl7SnzHvkNYEx0LEAtcbQeo6OmgOdKTLp7D6AVmjMXRrdgV47A9aY1E4AACAASURBVKPQDOAlb7BO4cWElCU5e8Jtk7xINPSGFwHLH/4eim5LsCeBrpAdfQd5vtlTYOdFsJYiB93ovlM/KJrtUBIVnFUJ431EtbYQUiYCQfmGSDEI3Z+eExN8fDxtfxmpoe+ecrtzPOvzN+fcMfTrn98lgHl7h/qR+BMRkg/P16xl+frxun318bp9+xE7iAI8fHe5bN88IaoSBbY/uY/+Lujd+u5y3f7i6bJ983zdnp5P2Xjt8owIC3gh/pNoJsMwmeJSs7Ln63Z6ft6uMWgFGQJJ3AH4ZuGlOq/JCNdOAJ21Eu3un7f77Wl72C7bl+fz9uZ8tz2c77fP7+7y75uHu+1097ydz5ft7d15+9Gb0/bjt+fty7vz9ubuvJ2RIxuAZOrCimToOAEaD6HwScFDf+6Lp6Dc0Jo/e8cI4CYt3GBCLLWe5SlOlRMdDWojKD6UIEupr3qfOO+NoU56ncaLg7BXqNk8JhM+F+ICOCw/ctr4+BPb2rlPOPCSZ2lUobCACiJjCXyYysI2X+XUHajIg7ICTtZzJGCzVEEZQPeyquhP4HQCHF4Ls8hFz5ig6GGRNEAMCxWr6JSFzQM9BfIkD/kC3u1t+n13kNJyNpjZS0RYTuMQWAHjq31M6i7KwlFo3Oer/kjSefEKbE7o8Uo3aDzeXyO7x1q/lxl2K7yfxcYWZeu5WSp3XgjKaO6Z5Fqoh0gBFnMQhrScNfZSdEL3jJ4zwV0CFO0x6746BUSsO/A8zC4CDtgj5xVAJJ9Y4KdTU16kHbrdo/0CMm3w2Ygyi44FwAwoUSGDIwTD1MJiDLE1RIdeKJPI6MUc2SsdqXSg6czis4r2NH9iSO4gMpa39stKQgZHJqdCmc6fqfOk2yoqEJetUzIuQx05tLoe04kqQPcU2xy90dorgxOyUDZ9BW7+h9+Ps4T0//Yk3E643ySxVjXCQMSB82S8QNH9rpO+WDlcLcoKsGTYc9rG/Sygq1BiPOhyzuLZX7x/3v7yu8ftF+8esyvur312v/31Hz1sf+NH99sXb85b7lKm4n+6bpkG+vbjZfv642X7+Yfr9jEUzR2Ayfuny/bz97E/JJo5oSldcOb763X7y8tl++5p2x4fr9v1CYWBufWRm3dSqUQq4UlgLme5naO/CXcdJXWiLiWKbHAqG4DM0zPATpLQi1EFMAIIPW3ny8ftfHnc7s9P6PBwesOzUSISE6rycbs7PW8/frjf/uaP3m5/69e+2H79s9iqDWFMobToRBJG2zepMJahRkF/Y5adUWCBX0cgxWMKlSD8Kfnu9JCKvF9uPS1vUuflGGdhjdnbRYBIAEJmpDMnBJqWSqFDZsHzvRXQNcN7izYegvWUmCI0jJ5Yk7gGkHiiIiEJiHP7N2gCwMOzYfzAS/6sLCRYEE39MkVlkZtu8095hbvdK8rJaTqKJLVMgz/BSbPn2YAk5/D/sfYmSpJlx5WYxx6RW2VW9QYCJIChxkamL5aGs8i0URyOyUw2Q3FGfyKTGYck0AC6a88l1hcRsnOOn3vvi4zsboxYsERXZWZEvHffve7Hjx93T7BqP6vfN/tWjZ4tRnm7E01RWZNSEVbXoIAjMznJqDnw6+9PC8h1JmtQlNFtcUC5Z1vn0NLgOjDaa/7cQltbMZHOpyd8dqDoFHg2X0i9le/T+0qPJgFrAhatZXthfcBSmZ+0wY548/pxvXU/tI4+16M9v7qgFOLnp9JPSyxvP5u7lv8pot5SWFiHUj7zHY0/FttRwU95QslMmbE5bVwq8XA9Z81b1lVy0JVvqm0peyM2u5aOK+ASmKEFToDjdJjSQQ62aoqs2IIe42DmsDZi1TkydO8zO2USe76Z8Eo+azPFz6jwUxuT791LA/nq0rOXa2wCk5NMyHOw37JFTVl3oa6rUW9bF5xNCbWESXk29cn1QNJ/NGDhWrYbxC+olrce6YpfXwIsZkLKcSrv3W6h3NrPGBZ9v3cFaQvL95R5KWIeIWz9bwsh7e4Qn9Zd/P7TJj487VjR8+ZyGt/cTOP6YhTzSc1t4n12RwATpJEO8WGzjzV6o2TaBCJeAJbH7hgAN9ezcYxGqDKK+HRA+fMx1ttj7AFaAFgUClB4AqbkuAeYqSkRrDP0N8Ms0+S94pBMJ+xUd8S0tV0Xx90+juzUqyNTV0ROglTifhfRbWKwR+eYXeazpyzdphEhUt6ShXkzn8Yvby/iz99cxSsAFrA51rOkLeo5XZYae6y70zGNcWydcj6tnrNpH6APm6OEfG1ifLOTqhLKe1Mk1wAWBTGtPSwbxZHLuf2oCFZX1jeqhuJ9R3tqA55FFeXXn4c3YiDzIm0I5M1zT5+Y0HwvOx0zJtXgJZeQa9IfyJjdhYsANdNMyTS0g7qZrSRggXOv6aVSOp1VOLz+4t291C65bccv+LqSDm5AUM/BNmkb4WJ3pbXzrVVXigYFXMonN8yPu9fakbMvSxknkYb5DMDS2jfpzgaQ9RqPseN3e/VNVFs2hcHF6UnRZ5gBEcOi3e1dxm1ggMabsC6przGz+yqr0AM5zfDLXC+rYrQutcy4sNHcY61OpUIc/K05HX0dYjLF2RZazFxZn2ZT+2A1Z9NOuACWRjYAm+Ry93pe03K0Z8Wfle+b3kkMSzItZlaK/UfavD6aqo9r9nedLZY6IK5vnVdGcJI9bjQXCoxbamyyd03R4VhbYxvONHsJhcoOsNnzErlLfHPCyrWW8P65eSngqIFz7d0a2ihL0bNTmRC0uOaErWnf5JTF1l7uO4g2MCibQsgvzzBW2dY9d0PdPGeuOVeiZfAbM+p1G/zNX//b4zn01KMDG9q3pd9f/NSMBMrDyBkhosz+CMCSKJLGpsmhOuXXo9DYmlzts9FrY4c0z/4Yv/u0ju8+bwkoADS+vJnGG/RnmaN/ikpfYcChSUHjuG13iE8ELNCxDGIS6IY7iPtdxLvVLh52+7iaTyiQnY6HFOTed8f4sD7EdoeUEHyuZhsNAGqGmQ7aKGXFAAXsCgOujGoF2wVYxgAsUAODtgFgyQdvqpjFTbmTQZ91+zh264gOLIs8OuqUCHpIyQ4jDpuYDnbx9eU8fn13Ef/s9WUspmqoB6RWn8mJMy2Rg4GsK2OqJTlN8aVvOKPwlhnOc0TiSDNY8HWQzsbZqZPK6XqAqgNxpNkeFt79uf11JlXVO6AvpIGK62rEbFjP0wNdW9inpqOAMh3enjgVBi2X7+Wo5cRS233zPGDham+TQjEnCCnsBf/isDbPRhENI0mnydKlZ8xJ2kUl4ZX90DnBawRUzNj48/l09VD5p3X8flZViCjwYEbGMmO6zmQkq7MtELiwSQYsRYTbVBr2GIUzzMypzToFo6eARb/ft1nS2NXvkXUi/vB9ySFX36BnXgFLuscEIsWmmqzI4LSkf4pmKAfx9fC1K8rSOTROwffWA7kWyuY+fgZY2gnkzXs5rStAnoe1WcyK8xov2whl2zEBCsCapnXaMQlE6ooboJw50r3HiPUDgPAa9xqopQaEqa/9PtAlXQlq7OV9dAd8D2LoWibv9yuznSz+5RiFKiQuOh10IDbIYXWUbFqpimr0OO5dRn1PD1hpn9EVODWey1KinZYHdHq1jcDMbjANeT6Ycjr4xcxIGpCebdJF9Wy6Aqs+u1feE/u1dEjPKrYzNvic/TuHKRwEctf8zb/LsubmN59DiufH9sfyudVw5EZ8gWFxNNF7drnR3e9DURkEAbb0aYvTmHhj09Z5Mx7Qcv8YH5728QEi3EfAj2A66Iubcby6wOwhbW1s5t0AgkdoUYLsDLrmdgdRg3jlsot4u9opNTQaxMV0TAC0Ox7jsTvE23UX6+0huu4Yg9SOoOJnOMR7Hjj/CO8PtkXiXB0QPgRsCPSJmUxiMNZ8o8NuH4ctUkJpvbxp+AIBE0bCHYDNJga7bToJgDtFBXBsh8E4Bod1LEb7+OWry/jV3SL+7G4e0yEa4EEQXJ2LUkPtRs/UVtMvIWOSfFytaKt+q5wzO68CfFTyizXebI+xYzlwcI0mKOke58HPioFCH1IP1QcDBfG3l1voyLqbTo9t2ZcueGqusXVWZU/Z+xYQcrI+fv1Z0PO8BK4EkGeijcISFR95ehKdZtX3ewe+HI2GnhWCK4vhNdSZE6qos51MbiiFWXLf1pYU598AFk9GboFBMipiNLKUvG3ml6+RqFQGT9egdJfTYW1FEH+rETWLaakNB+u8pX4kpyVWF2RddW2j0O4QrWMNpk4Naf15tYPWUnivm6Vox0X4Z3RSJxVyrARK0FaeULO1yjNqwRgDNz+a6jA8LqQhphoiMgFfsiyZ/dXjbbZnvefz1r+AyRIUPN+D5Uz6d8poF6fFkm2yYJb73CqRXKD8+CKAzRSQbaWfQHuVahdhjiXhpR26wWQOz+REegJv6cW6fSfQwhlVlUEiq5IMbysxdopItkk/URperAz/2zRX9b8JaDzMkqXh/car5XUe90KWxmXm1hGmGDnfq+8zW8lBIwJ+jlvOYYL0pEbCjQ3JZ/RycHXm7Qo4r5veacdToN+CsfadTj/PGpfB/5WAJfdvec1LoIXX/xMWoUR+8sjlALViKB3ovpHhhsjNpg6p7h/QKKnz8yU608bJ8CVdI6hy0eXrXcTj+hhv73exBMtxOMbd5TDuLkfx6nIsLcsgogOwAPpGBVA3YC+XHXI+2VV3sx/E+3UX71Zd3HeHmE/HcbeY8mOfun283eD9u9h2R840WkwncTUdxYyl0wc2odvtJcplioitxYHCUzg8GsZ4MqaWhZUS3T72YFgAgNiBExFb5sEtKsP977oY7DYQ0aStVzmRm8cBsAxjG9eTY/zzN1fxy9t5/OxmGiPMVzLjkdbRgKVsFtwctbE2OH5e7oqr7XKO6WvTKnREyQxhXcF2PSxReQXQcozp6EggeTUfxQxD35qGVry0NOw0WqdU5ilgaSPMM5vY0T6vp3UQhXa3fqM5EcXxSwfCtz15b93vKWVe2ZQfOoz+WQUsNQnvZ0FaNh2wFr0f3ZQ2wXRCNQQ/XS+uZ9477r92Vq0ejNHRSaReznO6fomFjW1eqNbJM6jfFRgRM+OhlPqvu9O2KR8ClmR5eoCkiIdzanOClx6IaajwAtLK7XmIfd24db835ZIli9fvKVEcViPHtAYPH6EhIA2YTNEto+kCKrV/CmDx91PnU8GKz5fBVjXvinDTdubEQ+7cTEmebv0yLDU/F9bnufN40Zed9M96fu7LUfK+sZYktSh27/J/rgKqiQ0uTx/VJQOR9r3xO4rd9KxETp8AluaAiv1yw0GdX/gFsSsIMLvo8PcCWPqFA1yjRk9Tzmp18ZmeEqvmNHaBMwnaDFbMNKnlRLsW7m8j0+KUlCqumrl9TlUVE1QLFdTV2JDOcKr+22tvX9n+Lv7eDpnt66LqPqz++1S3YhesnVB8SdpKg0EDPQchLWARIayQ7ixgwXr97V//217juN7hbSioPlCpEcszy52r8AyRGYQ0Z8LO4xllnmXUvvBiqAl8PNnIyf/+0tII41AqAcGIHiDi81MXn5728Xm5j8kk4vpiEG+uLcAdsDkcZwntsYkHsT+oXT6MEShEsAEQ5H6ALma5i8EQHXQnLA9G+uj9eh9Pm23sduiCO4rFfBJXi0lcDwY8IB+7PculkaqyMBcHdDgclT4rKFk+DKFECTEsO4EbHUxtJ+pjMkJhWTSYFXx1O5VPczdCv+IoOmI+iXh9MYz/9otF/Px6Fm/mk9hTVHMIZIWKMUmUweeSjI42ebW03o65hbP2PwPjbHAljFpFeZxuTTIG4w+O8bA6xseHXay6PY0Jugi/WgAATigExsDJ09RLC6gdlRfckEZFQbTRbK18417Ms+zrx/2h5JyGks9ZP2FU1YSqidkKcFbjOOH9AlKY59J78bplfSsygEOpUo9yLXyP/Kx+4uh8Qz9dbOFo+mJLltJnz6K82fqbSj/aYR7SwQ0IyPPbDdDhJZUlq+lLnas6wqFETbzhamgKC+A0VROUlLRSYXey6Z571BCk1C7FpX+NRcONOFnzoyq1X5x4A3DlsOpwzJbVKGteAsvGUOa6vByb1Z80S1sAS3F0uXHtSlrg15jCXprRoNL2kWDVdrWAYjE0KgSXbsoN5nT+vLd0ul2N5ufNNNEJAejPOB+salOcBg2nU3W5RfNamZbIfwiwOU420HCsmacs0/4FFPooV/mtAEruN/tnsxulfLr5OZ9/+TK7EgIph310SBMRsDSdkxMMyu6alWssX9obfEfpNgeUWdLerIH9ZmFsaKL8mgQs+bysl6mArmFrylwpDc40aOP7OlVlpidbYOD3SkfiXENWUOUDxtUWZWSKh/nZ7aZPwsHMZwtybOOLhqoIez3Nvt3h7Z5sstUFLzwPfFsMoWs+CrC0abBzB5TX3PvBj2ztcyF3g3pp2oqh7keK3NItYGnQltBXAha/vo0E28imoE2BluXmEJ+We4KW3eHAFMTNYhjXC7AhaIGrSA8MC40gAUu28Ie+5Rix3B+pb/nH+y17t4zGQzItiKqgbXlaQysDIDCK6XQci/k4bqFliYgHzimK2Ob1shkcioLYq0DGAPlRaHDQsK7bATgd4tjVKiGuOgW9OUURpdLb54AF+pWil9tHvLoYxzfXk/gXb6bx1cU4riaj6I4dgRN8V8n5lgnORdKv7dToh0pZdlGRpkW2z7a1K8ZK4mSAvs3hwDEKD+t9PCw7rjMYrpv5OF7NRxynoBEKdfMWRqQFuicI3M6hAtsCp3rsT2V95ABoimDM9upHo32ZrXQYqWaTRDN4XIsqziv4wdqLhCwVxNsyVMNdj1HjFl7S2Aj5FAcgwHKSCvLb9ACLAAQfQfWU1ZNkStGbpCfBTLBSP7Qa6nLtaZiKQfEcLIq0c+2rh9U9lNfoMgx26t9rlZJLKu3cnf4x02J2B/tXgCWrp7yOpxVTTAeox42qrPSgzfy46qp+XnXm1n8oheWV6j8TR49aOrNjjsxbF55s4Tn7mLbLILMVQ2ufGRBq/bhP29YRmZ4ox6SX3TW4aa472Zz26n4csNS9V9K1Pb+gh69v1UozQSabkWrf1Wekzj+yrRFgqY7TAVVLrjrSNzgzU31ucpVZFj1/a7EOAixMB+WMKrcNMGApi+lDoXNVtnY51rrCprYumf78zXze5cTnuc5TmgmCBHM2GdYapd/Eka1C3RawZNWVWasEM6XLcNHP6P0rs5NMTtPcj+6l7bFTrqEBa9bzKG7umbrWrye+6CGWFmdol7Q2sOVa0u6165THavCf/v2/OZ5Dyb1PegZYHHXng/oRUePpe7X/1laoC9JLGVlc2p7CE7U/H3pGEzjkYDPMwziXiPtDmTKaw90vD/Gw6tj8DV1vX12O4upiRNZFymoZNuCEPcajZ98UbPQ1WvbvjvEPn7bxadPF5niMi8WcwAUb/2GltNBhj/4mQzaCu5ur4+N2F/F0jNgA/bIN/yAWaOLGh3YgwodYd4/fhXPvJADe60J4HZxfhw0FtIPACoAGgGW7pZaFIl5gmUxzYW1G3TC+vp7Gn97O4s/vxnE3GwTw2R7qYMqCnO6R9uX0j1mEsp1SScjqIuLHZBKse8hNLGeW+wMl4Cgbx8wmMlESKE+pBRqQXbmcDGMxdsmjKlqKQ8Rn5J8CdM91dSTD0wg/vbPc/yUPv/xV0sSQE3Wa6YT7ge7JXzQSpWOwhGyTkaum8sRmhUE9f7mDC1apbAx3eXNGbd217QxMGxLlTHrrNEL3eSnL3Zwlgpt8PEYSwir5bBg91r4vZY3rElbJcArnRXk3TESb+2uiGp/oklp6JtpL8HUKfpLxUjQvzyywIPaQ98+UkvRP7mhbUj8GoaVHTVZSgT097Mu+ItPDc87kSNFIadJ2LRk3SLHGpgAXAzNcomdW8RLt0NJ5m65qU98nQZbX3Y656Hpyj5bnkvvWNrPdC6q6qYDBALE9N9b3mecoDPfpnvwBg/2MOS/nUm9SmR39QOkacokZ91TAUrvatsUYTYqjOSyVm2kurmhkag+Vc5cuUCwNIcAJny9TQ7K7BLzYC24R4H4+DdBoSOYkOe21GgF82ju5W0umvYfrlZkJzAV6YbUrSNJleHJ6/fWEdTnCJtc7AYuHE9eyb/FA4wGHyTTl2ZmKykGY9J1JGIg8UEd1mXrtUJd0lyGaRcLhjdSA1VOj98Jea79d9lgTKJc+O3/71/+mkYP1hY3lINm+NbGeQc7LG/j5XKHT3y1UZ73P5sj1iiHyUs4DJLxPof3yGkvdfHoFLCHIDzSIA8vysFGzuIvZIK4Xg7i+HLEzLD4BiQqJsnDIxgILcYwNe7VE/P6xo8j207aLxXxKlgWC0YftPu43+3jkrCF1r301G8V4NOS/O5a8oXEdpkBHLFguh1Jp9H1RYzmAku0gyOCguy4cOyZEU8nOXSOlOgdrokJog/JnpITY6IWl1BAFq7M/OPxR/NntJP7Z3SR+cTWOaxQiDXRvWKrST4eOKA1eC3ybQZVEyLR6Yh/4P8JqrZua5vYSfHQGBIu7A2c1odfNrtO0a3QeRhO7q9mIIAqzoZSHV4Oc8k5NaOU91BpG/10+rYZ8jkSLT03AYkPPZwJDtRN4xfts9xqGudyqegD3pDlPKIUfUmvjpoNiY2wI5eRE0apb8YijFZB6ytXKnHWG+GJLKhRLarlS3jVWraC+shqtG0sklM+t4nwnDNzEMMWfxdmaNXDa0T/olwBXlqbGl+W62wibx/OEnXvBOZsp4vaRha8rccJAWJPD3zXDlJoerYfAjSI43RMF7oWFTYBqAXGCDAQ3SAnUUusEQ+nUHJEb3PbSBgYPqc8hE5NaZe4L63Qa51UYnPLg+/qYPrioomQDFOLIpmJIn+mFE2AxPa/vNmuQUD6zgKUrNN/7nwSwaA/SFlPnhYn1YEzFmsoe5/7Ls3Y6j86ATWXB9aLK33obJQFSi18MnrxOrSYINjwZNoNPPF+w7bb1sAXqa5TVcfmMae9ymQVYc8PSLyZA5d5z+S9+3gCWsygq39M2t2FDPZOoLw50irl/WBxu1mevn3MtzUrkWsrW5ypb+Exw0syGajoN+ymgKMJDMGXnm07EfL01NqnHVEePkpiuKSgLOgxuvWcSbDW2+3RLlr3xt3/9r08AS36QhU25PkXHkEYj98QL6LBPHRbDYdozHYdupAoMyRDmQZM3PXeSVFbaAz/QiZQulyWuL2oXbjiCGuhJBvF5eeAXZg/hYSymg3h9Nc4BicPoQjQhyqMH5ED0mdCfYO7Qx80h/rDs4rvlLkaTUSxm47ibT2K1j/i83cf3T7tYA0CAgZmOsz0+wIoO78X4GFdspS/HzB4wx0M2eZOGZXUIfhaa1u3whfvLPtQQZCFVxD4tBCw7NpBjqkj9+3MgIv47jv/mbhr//G4SXy2GMR9qHIAZkLYEkI6/BSt+yL294DkXMo2kpZOOVpO6eqBVCRGx7I7xgJQcSr85eGnA5nv4upppfhLYC5XRpvOxHfaBPtlwp5Fc/8dC2IY8Nsq+NTs9kFcQQm93expWAME1WKDNng0Ht3sIk4Ng5Wo6JrBCOTxHJ6TjhJEDyFnvJeLDe6ODMO4JIGycQK6tHkkiT4YxLYv+0xj1hnm07a7mJg+4DWpxOoqICFTL08kUQubdi67RGo3mLPXYzSIRS9dX0MKLRz7BirniZFD6Ca0GlWRwdPJ2BiencIyWIh2FI079jjdKRlWFYTmXSsu1yD0mDYy7cmjNbFvUYE+N9hgvA9xmxVEBHm1ayUCCBYDZpA/Bj0XByRK1Azvr+9Q7KZ/fgBNpVTJAyDsWC2Q76HtPwS/fLisrExxBR1b7rTj96TPcos6Xn+9LwamZL0Xf+lycm9lwEvPJJObjMRtuKqUhPZ6buwmceD+n+21zP+VnJ6nQ/H6LHbQdmmdoVit9lgBLnfhthk1ABQycAkPafp+g3jgIrRdLoFuMXc6SwXf+1CD2nBujr2v3rNN+yYpmf6F06c0qeM8bkuazLkehfZb950qeq9jVNlRtUkxphwxWDHyUrVAptpmX0qumiIJdJQWFRS1bN6OjhnzJFDW9dMTqVHdvW9jKEQWGKboFYGn+ZLcpC39Ot2+7aWujufpEalRT35bfK86sMi/Og7afoQAtS6FTWFABSvY3OAEsyO+WYWesx6erLBoFvN73g8Oy2h7jfn2I949dLDulNr68nLJKZT4dUYQFcSW+MMSLxwxgBxVEAC2HIGD5x/sdW7VBA4O0y3EwioddxH/5vI3HzSa6PQDNJCZjgJZRTMcjTmO+Gh3iYniMeU6b7jho8RjjTLfAyK0wlLGUWKvCCMzJEbOBxoM4QpALsLLZsUJoAIA0Gqlj7mAUh8EhRuNBzOeT+O/uZvEvbqfxaoxhjGAO9jHKBlNu0c1n0KZe8pFy7ZodIqeJpncCBBTUllz0qALJjDCxPo+rQzysAQSUY5mOB3G3GMYV0kBorgcAlmWtfHZmIpxSaqLKktpoosdz+4ipPDfFsqCUADGdA6PwAcHgereLyWRMZT4Ay4flNt4/QRTccXYTwMrdDGXsEFOPkhrVe+G5QDz8ebuL1U5A92KCFNeIIxwm2YUZaSZGxIfUlgAAI0XBkEW0LIAQaVt3MYWb0mLwZ5wF1dDghVlidJbGzwYhw/2iKWkAh3+VZzLPknRAPcrH9l/G+ScAll6VR0Ec56y1o56+6Sm2owXNDdtSotwTBsYfVbRMJyCp52j5kUqF1Ui5f41ygo1mxSkidk3uC3idQuI60pklm0PnJ0DkUlprZqrTTEZn70oW94XK9/J7NuXnBi74MPXRkbPlXfF5VqBeAd6B57QFLLrF84DlHDDp7ZOeU0iLkKl47E+4bezVq/EsrqazuJxNpU3L/e1pzw2pS09v51iAx8vYqfykTi+pQMVgroC8XB+mgZgWEiPPlJD7dCehWQAAIABJREFUsITYNrBoSg0l8PQUdo6KU6BXRmKw71ejxzSjhyObvbbKvjhJiZbj0TKQeVj1HFVmreeaMCHXtsecNe97KkYugPiF81SgzwnFZjajLDIFkX1giZ+RRc7YyGAUv0eGmbOkZNvdowZ7Q69pK4H1d9o2g6UErCUNZF0NLgMaFm9ebZRGR1PoqvMI/Ie0LwIpdceZvTRlqZ+1hkJpBn+bpruMzDESra8pICYpOc/jkPMyUVZpuWx3JJ0CgYCi/s/rjq37UfwLAS6+XOqMTYtpyNwuMBCUjWhY4vvVPv7w1MXD/kC9yuuLKYcSbg4R//iwiY+rday2uxiNZzEcj6k7GXHOT8R8uCfDcsHRQcrk7jl5WeuPRnWPhwE768IZAosQ6AOocHqhbmKw3cdxvWVpMzrW8d75NYzR6MCy6q8uZ/HrV9P4xTXmC6l0jZRtQdrlL/3HkRsRz6sFLHwCBDFZYZJgQH7AHIAOO1Joq+4YT+sD1xiXOZsOONsJ07MB3rBRJWMV8OGwyBK9aH/40IvW8J7pT/7sgRYHOOloSbE2xs97EaJqCJvXm11MMXhyNCRb8mHZcawDWBOOYpiP42Y6jMvpIGZTRYf24mpQiGaDO5a3w+gBsEDYLMCCnbePzf7AfQdWB+11Nt0hnna7AFjF8wKgHWN/oBqMhhXND7dITmoe1ngcl2O875jrNoEhAIA1E5JsFoyxSMtM0+WWUEfjbDGepKYanaWGpQCWulZFN22259meKdSOVresc7OnTgK+JozJJ3JugusL4xhkqQQ0TvUyrYk4Z66KYDaZn8yP62XJmNmCpx3Kj7NZLCk84s6MsWWH3AG4prcqU1OFnnKSHpIJsJKTvRHhuxlfln0TbDuFld8r+ouiscl+IlmhhjspTB7tbzpx7Cc3CsxVbys8tIeaM3Iq7G6YvOJoW26r6dNE3dcQXbTHcTubx/VsHlfTKfVq+L73oIS1JtjNyiqK9oJXtk0PtH0evetowaUF3T2mVy/2AFK2wmqaHxL0wQYnw0LAkuXPOItYU70mtS9Nk7n2uREolUAqGbGsUpMNyzSfgY3PVbkZgwIPOXUA4UOc+z91ZwokiqGuc5bsV62BspZNxlRVSiUg9V5uDKTZjDxHyEz0fypbbw1LHkgnm6QhdSVr9p4xu6LUkrSKchn6N4pPBGQMXGXBehPB8R0DlrIbzmOTcr1JlqQjOR891e1V0z3JrCly8VX1lkFexnDDvrc8y7yuElXm4qdvUrldQiBCDH60Dq0uVg8W/49NhogXwOMT+qos97FcSc9yczmKS+hOGPUPY3TEfB6la2DyyYZ0g/i80Xyhd5sDUziXqApCxdAw4vcrROjruF/tYjKeRYwmsc9WrngAs+E+rkcRV6OIaQrSsJmBRHG1mCB9vx/EA3QsO4h4BeUNVgBcAFYGEOVstnFkmkXXiC+AgPn4GHfzYfziah7fXE1Y1owxRdisKu3U5m+f4DmmwutqIOtXqltl0pdkAmR9pEvSeIQngMLtgQ31oLkB2wAW63IGLYg2Kv7AGOjVOkyKEeuVtcPhKqp67uhKmqjByjrUvs78FFcCHQYELJtNF/PpICZjpBYjPqw0hwoNBAFiUGUFsLKYRMzBCHlbHzG5G2m7Y3zadbHcdbHb72MxxmRwARbohXDzAJ4Ysol+PgDLTzuxMgDAEDvPxuOYDscEIkhFbXbbWO+WsT/sYjjYx81kGnfzWbyezyhQRpoK14b749M/DGMHxic7NOMaOQEcEQ3tlJhE7w+CrqZyR8+tFdM2+LX1FD5XjZEtxzjPWo3QbRWre+k5Hf5YD7+X4suzep5IOQ9YXiBdnvXaSWNARqrCKgPj6hVLuvqMPew595apOP3dFnAUlsZMQAInC4fNdvh8EsS4b00T7bcdh6Gfyo6tqqxqq69wPvx6pSstJte5r4MxCwvQRvuZSvLzMXPjnIL3Hc+XGezEkWAqF5NpvJnP42Y+j+sTwMKtlwDToEV7pgY8BZgW4CFQ9TzD2KSg7WDTtlX3UkXVYl8y3kgNWmGaUvuEYMHslX8fbKz+nnpCVxuBGWYz88p2kUHj/kpGpknfGYQaJHrOTuuj8k7FsPCemsCtSZvX01MDFNtwBxvtmdaxUj8k/55BVs8VG7DkB5w2Q0xjnS/pb3oVcVS/X/255zSlnqlhUdz4D2w2fUCpTsoUd/pzgqD/9O/+taY1++PPnHxtyHaWjWDCWeHtCxUdpXGRI5oXKDJcRjsy/PS6Kg3e1oM4H25nB16EvFwBLgNMdua9iWaHOgVfj9ArLLt4f6/28IvZKF5fjmMOXQUPVseOsKA0oSFBBAuxLjrfPu4ifr/s2OkW14zXDsfD+Lzfx/vlLj4uu1gMxzEYjGMTYx4CnNTp+BA3mJo8HsSUn4FQax/Do8S5qEZ6OAzjYT+ITQfAgkGJmG0kjQqxD1v37+II2gJRPKqSxsO4Go7ibjiMy8khbmeD+OpqGq/mEosSrFBQLGOFpw6Q5D8vA5ZkrDISw6FjrpqOMjsQk9jRHsE9PGLy9WbP1BsiFwCzm8kwbjApegpn666dmSopYLMvRsO1tYBFjjUjhTMMYAWuecjN3eRtHiBsZjQ1YAUW+uZstx27HkNUizf/uNrHd087alnAnt1eTOJqFnExGcQ8y675duzaeyRjgrJ1gBKkiGbjiMUEAAfgUdcKgAItz7obsDz+MQEL9hNSePPxJKYDVZSBeXnareNxfR/7/YaA+XY6iy8u5vHVxYIdlgFYqBkiVa1GhxRqAxSl+hfgBxO6ARRhpaH2B0Fneh7/LgwN+/w4iaZpxUrPygARoA7lBJWxbQOBPuNR/QU2Rd+glTTMD9ib1nieS0/o8SfkzgBTy/zD0ZZ+3rddFIznnurzcH0TfsJB9JSqhQFsPz8j3wIGHF37Orm+1RHZ+RgAKM2T1UruTYP3yJQUbUmT0qHDZEuGdIGJCtSqAT2gDrHp9tTWFfFwwZMpGG7RQJ51r4LnT+maKltgUOV0HGzMCI0zE7C8SsDCLtZJFJSPSTvk53lqf8ozNhOhxclLkjPrP3O5x8rInjzDZMNaJ16DNwu6c+ZW0b94PlfV5zkN57SSUn9ZXk/90lF6pwQs/j0PHpUgW8DVCqoKNisc9l4ozyBBbMs4tw0e295VPoO9ICQDFwLWl7InjV7RnuF0PW1/XXVGSGUM0ewb2w64mCK6zvcv09Dp71P7ojfq9YZxlVPRsACwnB7N+u/2QLWxeMV23j/lTZpf8/4yej73QeeMjPxyjcBtaArYTMqyjZBaY1THX8nqNoFcAlZfJHQiB5bZfnjcU78AQwBxJdIWAC1jtI2nka9sABwUaf39IH731HFY4gqR9RT9V9TT5WF7jM8rpV66wGRnRM5at9n4GK9mw3g1HcYUBxyomTlPjAGAniUIVu479H5BmkG57kRfuh/2X1HzN5RPQ3vzej6Ou8koXqFceHSIy0nEDZwbUwh1bIHeSvfTdjd8aRPL9gm0pKnK6NzpGh0APDM02EMa6OMaTvfI8uzpIMgKvJqKqcAMJrHwNe8sBqdvwEvVUqG8m4NxxkF5L+ld2v0qV8TGZxi1gGeCTsY7CW7xdbUYUnyNgwSGBcJp9NxBtHh3MY2b2SCuJioJV5mmghXMh0JaCKwJAAvYkSmAzRQsl7J3AAtPu47rQoalQ3fkQzxsO+4N6KSmQ7F6gHwPuy4eN6t42DzEfr8OdPq5m87jy4tFfH21yGc6yuXR/WBvQaSN9wUYgjFBmgkAC2AR1WgCKxIRo/JJyiG76QQszVrX/jzy8wQrbh1+ssKnjGi/9ESy7P6fxhr0HH39rZ8EVoqnN4BqXl9cm/6iO02gk7+u1KbBrdmbcxYx16kwAZWNkcN9/rnuX+QfFQeclyG7lKcqj7edd+usWj9tx+YKIX+utRzUWZSlTkbgiHMI+4bhrhtqszbYuPmn8K35Zr2T0yyrz+upFqfcel4oIuXFZBKv55gKP4+b6VRjN3IobKlWbQDL6Rq2T6DnMJuFrqygfrvdY+f2jhiLfP79wuOkG816eafUHUP7W9aibUZXWS1rlfARYlwyBEimzd8rM7xO00Vuntho9nTJBq6sb2oAIxgcN7+srFELaE7B9CmAaXet3UKzfXRuThy396ahVfHDzaDaFnwKRlZBtSUWEu9WP1+9siucMlhyXzb892//6l/1GJb+Ua2I9bmxqQyLjYFu2Hl10/pn8tFtPvmMbaBR5GyGdAyptGdOtp3eWxxpHaZG+0M2xVGfrEMBTYnm7KzREA5U/eNaTMvDCpqBiNlkyIqQC7TXR8UHa3b1PnAySB3s94P4/VMXb1f7+LDtYgrdwlQ6mO1hGE87OJE9NQ6rY7DLK16Hsmb0Z7mdDWOBVFAif7gQpJ22cYyHvYYq4gv6B5ZY5y2BkdlvtnFA7xWklmbjeH0xiT+9HMdrVLJgLs/gEDMIXKF1yLwlerxwc6k0JU95bbrRo+V7FiN/2zoH0sk2/NW84WmBRbjf7uPtcsOoH7oMMitTNIbTKAQAUovV+Fyy3b0iBB+8JgpoHM05NrBl3XzZLeJXGlKDMbEGSJ2gx81mC22N+t3cXAziaibH/mkNhqWjvgmdiG8XSMeMVBI+UuoO/5NhEsuCWVEQ3W4OXUymQ2pdFgAsSp7HcofoVmzMaj8keAEwAcsH9lJgRc8HQOZhuyZgOezXMRkc4vV0Hl9dXsTXlwlYKLTSLgbDgj43rMYCUN7sSP+PUYqNiiWmCgVW2PsmAQt1DMU4VgEub6xlXRm9i610yXb6Hp6tQuG6/3xaPq6RjEOpdtZz0U/M0qSVSVBRU1XVodoh2Ximi60hYG6auhd7DquwHdmNuDWsLWBpLbMrwRrWoX3Pou85seZF5Gw25wSnyWnqPmzEX3KuJ9KBdB7Nc2qvjRGAwE9drax+QdsEaK12XTys13G/2cQjejcZsJxhu091a2lFi+i0sAy9zkdyrmSbR+N4vbiKu/k8Xs2gYZHmiuy+M/UFsNgePS/zfhF4pK9pi4dLBZzvq3k2BivamhnA9NaqHVBZ02VmsfD6tlt04SJdytw0Q+Quy7J6pYAElpk6KkNHU9hrRiLTefq8vL70exZ617JrfTqeQe0j1GqessqpMGH1GgxAlF6rSKRAMzMsDQptcF5lIxvdEH/VurgE3mbcaB8awGNti6rFrFPpYwTZk6I6zYKZtDNMCfkBP4ta+11leV0W+bQpoXbDl/4Iz9ONeuhpwXy0zlBTLJdiIxs5SlFnaWzQgyQXi9dSkG/eRXHGcqrWxqvUM02jQpu0GkO+BZiAh80+Pq+6+Lzs+D0IMdHUDNUhMPzMeAxl5JFSQAv/D6sD2/K/23YxGiGtMKKgFDQXBJaPXccUwPYwiA8b6Trw8XCAr+dI4aAnSZqYNObY1KgQekQJdXfk6zE2AOkCGnkIWjdbzsGYjo/xxWIcP7ucxs8vIA4FSFGfE/z+mJpK5cMJ9vIwONdYTUV1FHxOjcMqXqd5dpoYjWehNBVXeg8RM8YX7OP9aiv9x3QSd+i1MkUfE6TqMurIkyPNinY8sUt6AqcjqtPKsLQFUrk3CkiWF0jtb3bKzKiPOpahesLIeO/j01pAAwbhi8tR3GKC90DTut8CsKy2XIeb+TReLzCKQYybeqtof8OP7/YDghV8rQFYyHgNY05wo9KSFQASqswouh0yfYM0kfvmYr+otg2gYyfAsr4vgOWLOcDKZXxzdcm1BPCQB1OaEqXxYG4AWD6ut/z3CFVpgwEZFvSEAcs2Gw7YoA/aFmkcdAyyvY7UQ82zZ+kv9h9Tj0hHDko3YuMTtzyouhhHuzXt57y5R9Sxd0M2bXaFQWVJ83imQ2lz4jq2fUE/3UGPFvDr+5uF06T5ey3IPsPsEQc2tarFViWj6PORl2GGgni+MDmq+DFzeMpi8BdTDFWdclr7k3TMyZav1U15bpwacTRe77AyBNh32PMALCgI+LxBXaKvqn7CKSjTMW0cW87hYarJDEGZUp2FE0cEZbBFi3izWMTtfMazD3tQAEtG7krdtyXrTdfCEt33Q/w+RjTs1dqd4MOmF88JTXB672dYhHrvJyvlC+DD1ie2qR39263+awBmx6/zlgNdy9I3gb5F0Kmxse6lr5NREIseXn7uFGWfdPNt2RzvTVW2ZZVcCU6aqrhyRp7rg4o9foF0cAAkwKL91T4T/N2aFb+XbH3FBfRJaYOUjk5AhH3ynxOw4Hsuj2sPiHQqldKly7TC3ujS4r2C75t6b4OhGjqXt69GRg5PtDPKpQRYdKN2cG6GU3OUuseay3X5MZ1TQwGzDDdv3CqXtPY5Bl59XKBNeQQ78HkXT2hwdox4hQoRRNfTUUymaqeP9wO7AkcFjcY9eoygwy2UzmN0b4VDUTXJ0/5AhgWR9ffrQ3zeALwoJQTAcjNG1ZDKvfzIsPnh3NjXpUNEjrb2ACz58KGJWO9iv+/iahLxzQUAyyS+WAzJrqAyRWViA84KSriimDZTMU7xKKrP09qWuRYGJpklr7WdCL0Vddx8T6B/VAJ9RI+b9SHWB5T3gp0QiFowvQZwWHscGCwVqpVq9uzD0mzCGjcmU+aUjA9EVuSm/85XVt2Nzx9I8OVBehMIpqExwjXDkf/8WmMLJkMB13dLARbcI2ZG3fUAi3qdsP6HzcdQdQZhLZ41ZlUNOBMJVVmq/AL7Im0JBmriC9PAwYjYzJpvwBl8RCScgKVjSmgfXywu42dXV/Gzq0um15iiTLBB8JwTxR92FbCgag33pn0zIEsI1g2ABVk5+uRmOLOk24b1Wkbm48HyJWBBlMxoOXPNrj4S+5KGpwgbAcAykENvDg6H07Xg8lnwloGJNFE5rdml5+ksy1kujblkj2zkAKIc4WlRMlhKDY4Bd5taMEhumaS2K28PJDRMQAmWihmunq4AFn/LgVXqKk6dP8vKfa5MD5Rrr6a+3f/VYSTg8X8ax9Veu50Fgqc1yu9X63i/WsWntQBL/z6r02DQ0gMraZ8sPEV7hAJYKqiRcF7M6uV4Fq8XF2RZUJQAUTsYYbmPDB6L1fMhbq+pOkxdZ70G228HOr6Pl9La55iaZ8+4vxq6MrMU9prpx4oTtg6psPi6TGlUdJoKvjG7dgrEyntUj+dtUXrwnAq4s3oJgSzPqUvcm/5BpYtvU1Xm36ul2Qa10t6Us1ZYyVP7X8+W0/rlvNnnGnefAd6loWuvTNpPt/ohr699hNNHg/87NSwWH730YHPkUtletXyrVmAomPVBa2keTQ/mw28j99wgMgJpQuBsR60DVxTYbkhHYq3+Qm4Qn6NusRYEyaWe0JC5gxiZgx1gukcUHbSsbx869mj5sNyzmRxm3by+HMUFSnEn6k4LJ4G0DyZAL7MSBtE7utmCaZmN0XdlGLvjgdOaoY95uzrEx+0hHjroS4ZkHgBcLjGTaKj2/pwyjWqkLINdQRMCMSXSJo1FfFhjFtA+vpgJsHx5OYnL6THmcEoQV3qUeaGJ1c5cD7CKIUlomLOD4Ye4l+knLXrJE5feIKkFcCMopFn20v/cr49sxofUB7r/oovt9VxMA2UrELxmSSBYNL+/RLVOsyhsLd0e89nZeBSDlI2xanQrb1kdpEqvlVqUqQMA/QSh9Gof3z6CSduwOeD1ZBB/freIX1xNYzJEl9sDhbefllvuifl0Eq/RN4YMC0rg1UIJ66nmUwIk0EMtuz37zEC/soBjp1AS30dqT0M0WdqMxoB7GTMThb7Hp66Lx+0mPq+fYrdbxfDYxZvFRfzJ9VX84voq5pOBWDkaIpWyopaNKSEClj2pZwrHKZQVEwbmbYaGhe4PUyLjZIvI1tD85UgCaMHV/ReADEEEu/7m+cQl6NmJrnULdpwlVNMh3YrqJTGrACy1/wLeB2BKwF6vp1wUew+Gk40es9S09BvJGVo5V4UiziFmcLkpmcxt64dJO6f9qOkvC7uxMUYlAEPqNCmRnr2xbVQaUHbMDFs5Tlky7hRFW6XBv+fr/MY6lhlZcUaG9gG/ZaCTFRd6fr3kR+71DCYbyqHf3sHgc8BIfLXruKffrZbxab3quWenp7QH03rm+4pxzU66BbCkyDTTw0q5aA/g7+i1Mh0C6F9y76KX0Qwi9BENTgOL00WeyX+drlmxR811ncEY5Vs9tqhNcbZB7sn3/ZoW+DBkNmDJPXCafjJoENuX7QIaKYKASwNu20rG9JnyjfKVfA7lK4GEfWiCU/aKyXuR3XMJdpa7Z3sErDeFvyzV1plSh+c6GLTVJZnBLP7cZEOiqPL9tvlkwyz6AXjHtvddeqtYE9ewKafPsmV6y+v+81/9K4H8wo70X+YPM2Bph3Lxhc/YFX2zpSfzl/TGpxuHDzWjsJIjV1Oaqk3IkCvbCNcox07VteSqZjBYIXQq3UOLOKLeoNNRbIAGikzdcDGg78NyF28fNnE8oKfAKG4vJ9SmoPTZw/ngeFY7lO0eYwstBPUtuhewCVDL74dgahRd368jHrdI8WCOTsTVWB1fUf4KnQwmiJLmQ8ScdB/TB4iO+P0acaCyZXI8xNcXw3hzMWY6YzaSQ6LIsogjjVX7VVUCCBmNWgUHo9REh8W4FuBb86vuUAlos9ru4xHs0bLjNaJa6PYCDaMgXK6zKOr7PR9tb5a/xJUta1IOuhxbORC8/FpCZ+ehA6VRAWSSuP7qa/O71Z7TtqFRgXYF4xjezIbx57fT+PnVJGYjlWFjjMD75ZbOGjqWr68mXGP0t0H3Wqwe9orKRQHS1JUY4msJW6EVQRM4pQbQoJCjFpC+OYAxg75JN8Muv3lTeCbUVO028XH9GOvtE4cdvQHDcnkZP7+6UH8XlFdn3w0AA/TuebKGZatUEwALHLqwjQAC9FNo1gfAkyRNMY54H6S4sFPYMJkVSENOO4cWCwwJUlG4Nyto1LBR1UOlk+VAexXnA+wT3rGtMcR3CFiSrfHwT7OsiCBKfwtO1BUo5P7X4WZqStQydEUIcLIdeBO5VXdtHNPXSDiH7rhS8UCCQGKIdOMEVLoH2bya2ibUTudjDZL3sKPzVu9SbGYa3cKe+Aw2EXsh050iKFtdf5Gz8jhYbaBTwJKXS7BuwPJ++RSfNgIsXIMG1MknyZUJhPjwuylW9iPJxmtiWQTicC+lq2lgv0GntyDLcj1Hx1v0OnLixqDlPGA5B1ZOHZqv9Zyjs986G4D/iIby3Pu2yQ2XIvcZqLq3Kiyp2sln194E4X2QbeVXZVsKcGl0I9JTpv0rKaTMRiRAxrNhJ+cENuojk8Mf91k2z4AKrSXU1VkMeAKmphzbW6FtXOjnjjU2LlD+IZ+pfXsTQVRmyhnR9OHZu+Xc2puVVVnz//4Xxev31jBXuCDOpP/bixSlWfOk+jA/GnSfff6OFTXVfgSOfAgumG9vAQsW3HlNCRSd0zP+UXSmPwQszYaUUaqplMYzZEjj8jJYKCWP4FDu1128f9jEcoN7GrJk+WYxVjdcUJvZ4wDMAoSbO3zRcQDd5kaKYeyH+9gjZYJKoa3mAwF8QIwJih4dURExwxHAzfD1nXqTKN0wkHOjDkbf4312KJk+xs8uRpx0DHCAMlVU5ECnwIqOdKxpG3sUcCNFahp+Fa9ZHiSZr3yMcCz0FwSWeu5wSkiLAbA8rjo6a4wjuL1UZcC4KK7O7S59ng27/pHPUXyjtr7RjKCw8G/uNaW56j70G+A6AbKxdTD5+tP2wJ453646amww9wl7Cev/1WwUv36FtBqqdTSYESLs7562nCsEEPnzV/P44nLCCNGpOelX1IWYzxVMEwAL2JUxgGiWNbNKSE30AJwAgvBM15gS7ZbUJR2KXirQOm3j/eohnjZPcdhv483iKr65uIw/uVwI4FJThaoysSJIOeIz7reoEgIAVzWQ2QuBaOibErCkgy+kG/duVjcQsCilCFAGwALmCM2dsE81pFKIUmdRpe0W5AJEAFxgbSBIVuRtuyBDC5CB8mo0wfPQUQEWuT0BFpXEswMpGUcZ1UwIFfYM94X3U3qpVh04kudH95q71fPBzqy5vxBF67rFtOrbSp/hC3aJspMCAjMISBFpO+bC4EZXW4xpc9bqudIvpEtsMEL9roEST77frETs7eeec9A4gkhDQ2P1cbmJDwlYClg5yWXZ3VDcVcy5ONck9uig2pSDAItnxUinAJ3Uq+ki7uYXcbOYxmKC0SQ/Dlh+EGw0nv+c2F4+IZ39Cat1zhk2b9f761mgk+bJTQP1fvmUkiU5fb+zz6OYubKiAuEvmEg/j55kgz6u7iFdRuuL+yXxDEPatJJLqzPtW0quS5+u9IsJYCT8rV2eBexP3tNMEe8voU1hwxrjXtxMQjHaPnMoXoT8r/2By50BWET7N87h7FMsbr/nZDLgoaEpzqU5n77MJjBu3t1Izk7JgEWghTNz1A6yv5l69JNBTIpyT/PFvYirf2O8b6sOscDZAAYPD0DkaY2cb8QTmskeDnE5H8ftYhKvFogUZKi3aAgGfcIWTZwwh0j9XRBZwshu0WIZGpXxULoXppJkleDMp2zZD+N9JI1fWk3nbcOAIsUiwKKyZ2wGlENfjZEOwpwbsEAywjAS0MTYUJrG9hbygZZQUoxU5U0qMhbMy7g40QFBGqh6sjeKeOGoUb4N8SocO7Q+NygLn6iMUdF3ZcteNBAGvhk1khnhpnleZWaQrHdPWjPZBgtAdYBHdDz3qy6+fdzG75628b5TBA0GbDwZ83q/mo3j51fD+HIeTAlhGOLTZh/fPmzi0xot+vfxq7sLjl8AWAVgwfGCA4VzwzBH6AOQEgJgAfWN+79kH5YB0ScHKpKpAABVemh9EBOmQWEoOwZljjTTPh5323i3fIiH1WN0+y2pdYhuf3axEMgdAQxCPzTinqNofHuIezB4QB4D6Wg4aTXTDwS06LQMhqY44GrczepJl6J/orMDAAAgAElEQVRxAUx9Qk+12/M6BViy2y/ZI8dcB2rPNPTRKU2A7+ywW7pWVwYSDAt0DWRYmvlWpLBTuEgNDVKlXGtVWtBhZP8UkIJ4HgArY/b6yMZ+BNo1ileEmOJwbn0NdMMaCgSrfT3WEYMvUS2ISis8GTharNmMrCnsEsIaCX1JrHNEOt6iNhX0YD+leswwOeJ+bocqpqlMsE9jESA21U01kDzHWp+8PwEtQHAXH57A3C3jfrMu5zINemVXS6bKsezJjLF0fAIsSj8YSjn9RcAyGsbNBFVCi7i9mKvtA4K90sLA/FKVBLSg4pyzfynNc86utCyNwQ1tRomqX/BKJyknB37W/ylo9FeTwuv1Knt+RWahnIa3bTTowf55CfDg09omc2Ltag8r23W/l8FUCQJyWznASJwlXWPqYfgZBdR4ann1S2VGVjIqZXxB6nUcTOA+1VjBFtpgKhn9IsatgKXkRJ+vAN/Fz6AwLHX5X3IpFbCYEemzK6dpIL2P44vTzdc+GlJKuUnYptc5cufYs+zV76irt6HN71Zqp0YhBrA1cO/dnCMvXKUNEMttsxEQWuLfb4Ii0vvNjigQxuvLmwkbsQG0aHie0ghI5QC0HIZDijlRRgjnNISRn46CreCpXxBcRaoCugAcbNxz6RmTFC2ugwYU7e13x+hYSYJbP8Qkjpz4/AVKr0dgVfBeiKAFXhy1uTnVM8BiKoN6Fi9LZh0JZgxW2mqJPWuS0ZkVTg3pMAhUlxsBLZSCAwCwMVyWkLwUqbwMXHLX8ERVZ6rvlh3QP7ysrrFuSYAQ1wbQgS/ojCC0fYLzY3klHPaITeHg+G/Hg/hiGnE7RSdblSnjdf/weRXvV5gR1MWv31zGz67nbAYHZ48rw+8RsKRDB2hBlZAAy4izkgBYmBICYGGHWw22RNoHlUJw7gCZuDv8Fz1ckP6AhuXt02Pcrx5i123jdnHBsuZvLhZs+79AK392EBRgAahFhRAAC0TeMNAALGYdyHLEgc6dgAVnjOfIQYPYBVP8EseBzYRAWBoWvBbXiDXQzJiaPuAZKjOPtCZ8P3ZhFiCr1VzZcZcsi1OGTosJKltsWHLvTAupLQCDJDLdYtu8hhpgmSOxeJAFuu24FCFqHwFEaD4TWKhMIg9U7YU9/fZpE0/bjqDlZjalBgPl4AoudM0AK2BEsQeYSju4AiJTZgkWC0OTVX7Vkjbsrw+EGR8zi/l9i4zzaaUuKM9DTxfoU+LDon/jGeJ+PizX8Wm1oqjbgUQ+yMJoVhLHi5VnsakGdet6DQps+uyYAc5ZM1eTWbyazuPuYhEXM0y1zwGfvD8DFtvwahV+DKzU5foBJ9/zCX5F4+kKE15Fw+W3mtf2fFUJlus6a381wwsb3WCFzKZj2jU9tYIN61YeX/M5PWZGwL8AlLzI03VTWi9tZ8PA6Pd0deX6G41Wm0kpbEqmk5zBKKxMCbS1DqogM2AxoKvAjrjBoC9vj98rAWq7Ln1k8kcDFoOVol0pQtpzgCWNWnP4iDJPWA8uQKaPWDYJatdVM43SXmmO5M6bB3RKIRZ6ycHKyT4oSLeeQ+Wnm0Y+/NFRTb6kZ9jEkq0LBvHVqxnbtaO5HAYkcoDeVtUi3XHIFvrQdSw3O1L/KOdDKkkiTQ3Mw/3yC9EXHCgFmhKIwpBKBwymB3oGiSmRWpKBDgIWVKHcTkexYCroQJAAsMKOrWnM3ZtBpiE3KbGRD0ItBdSmaUs/iwow6UY1UkNUj6gbwl+UgYNZwfW/upjQqMMoyeloJkcfJepnZ6lSG95sz2/AYjDLrevKFicGqLtROTAcGlIuYDPYZXe1iTWqt+BIkEJBimo+JhOA7rL4Qwc+OMarUcQ1UzkacokOyH/3+Ykdi6FN+dXry/jZzZysCZYXK+z0AUtGtx27iK4IWNRZ+Cq70WLZCaC2eo5gyyCkxhriWUN4SsCSzw5apoftNr57FMOy6zbxan4RX15cxNcXaHUO5ymGBTAE+hWkmwBWAFrgnNgLA9VEWXEHSwJWDJoaNUT0GbPAUvfDLsi5ttiPKJkGAATgYi8XVhnltN0i2tV7eDSEU0ICGLKqPrc2srg+AiCyQGpgaN0l7EON9EBQQduFjq1Kt3J4XYq3gUtYvk/wg0naxureuxrIaeAj+43ybAjBVbkmMCWHA6bw83oX3z4sWR4Odg3Nz9BL5GYyZvqWM7CG6mYK5gLVYXiWOP98zzIXBak1dMnWa9ATCWySetikdqTRwNB58PrrgEzb21awrKi5nqumMUBxaZVR0OlDLycClqc1BbcAxGcBS+OdC4uTZqMEDLmenH6cUX6bhkmzyjW9HE/jZjqP15cLVtuJ9VMSqwKWyrD8UIDzgzajMTLPbE7PAPUd4Nlu7Q1YcPahah2eh/Z00gmg+VS4kfV8nOioXMMJoCzXZha6by7LM2gF8kWYnZ9l/ZMxUQlG81Nbxugk0Fd+vfLxTisVWYWrpEojPL9n+sveyIlkfXju1ZiQq8XtmimkhuFqGTDztE5zOXwpKbf0X1XD4jfP9Wo3/Ckaa1JnvCAPR+pvqIbKb8pluZlPldmklXVSYDzg4OFUmCLBz+BwcsojKz6aqNA37egNoEDcQDrGvFEF7DUqLMg3H3bRvKVXpKiUTcZkkABaPjx1ZBMu55O4vRrH3dWETgDGlDoWAhY1KMO/11toGnTtABF4a+pSCFbU1An/ZoQ4giNVKgwGmCWn7J2gIY0Puz1nFuHmAA6mGIg3DDZlY4M4OLwBKkPwWeCtG5rW/Wy8xuXM1HSBUHiq4RPpGn0nDieYYXO745AaH0SicOxssgeNz3zCNFehw1PfAEYmH27u3tPI4uTfTgtl5YRTAC3DogBBETRuS4DgwCnLaFyH3jWoioGO5HY24tiCwWgQaHS/IWuA7nUHVnzh91BejmqhxRATnPdxv+niv9yv4sOqo47oz5gSmsXVGMBCUTxFpfwaxBZsWofPRQNBDXi8RIO2TFUB9IBhAfgEY4YvAxb2RMHzQyn0RJVlACx/eHiIB1QK7bdxO1+o0+0FOodmtD/EZPEh9x063GK+FUALrgeABPeOFI5K5vVcAFjwPfxcotvkScEU5JA3apT4pFW2TQ0LUkIZTLSABRViggB5bnPvwoAbACUdktojadsIWJIRFMioABrvVhNNsC+aMA5GyyyJojvR5BTepojXGhY5IoBZpWvI2BDkmGFptXLFxbKFPZ79t4+reLtax/12Rx3G7WzKTs1glzh8EkwcxNwEAtAwocsxzjLSUmpDPzwijYZRDeqaTaBIrU/Tqtz21qR3TjSWPkjHBdcOW1RbH8hpWvOg6fZO4modT20sWLenTUcNiwDLOo9kG7BoP5yCD12iPtOAk3b/BwCLbfnFeBLX03m8ubyI69kk5pNx7RRdUiv52ykWPbUOP4WlfUm3cnovCpgrq2jJ8g8CJadjnAXIvYo9Rmji1vyYvp6lwfZX8kT5TF4yezSwFSm+dC1tnVjxySfVVQKz/iD3Vqkgq/6o1oW1n6fzkcFDy37kg8+dV/al/a/8a2VRSom0WR030isgJvUvGdDaDmkmlq877QADe713D7DgM4t41fnSImCtRCbfsFQHWbvSPo0KDMrS9d4nv5voTdGUHqwMmWYLUICKQ4E5KBkpFuFbOUQlcaDGW6nY19XKUBdlcxqFap70Uz9hN1Nz63qAFtwraGFEsJ+eMBtHpcdXKHW+FsWJ6wYFDsOOaBtuHU4EoAUTfPEwyBqZFcJ1eiYIfpsCNVR01OGFYoalpXncIEVwjB03EsqmIy6GSAmpykgVH8eYQXA7RtoKLEgfsJSnk4esNUIObcum89nJDSv8onWEpmG3C2o7kK7Cs8MoAzAKKGUGAFCHkjRyCeD+KMBST1zSmdWZ+X3wCXDM0I8AKDxCbLrFc8KsFNa9MnUCEIIRCOgfAobqMatzVt2QQyNxJDCg8GYy4O9C/4MUH6Lsv7tfx8c1Kp8i/vT2Ir65mvJ32J5/qAqYAlo4rwU6lo5aCgDUKzIR2kMbjFlIwILZU9hPhWHJvUF9yHQY2wMA0zZ+//AQ92sMQNyy0gJzhAxYMGARjAKHL+6RutzHp0wJuSIIgEXOtSqSpPdIEWkqr0XRquybjaiyuRMAC54vqqmQKnH6EiyUUkKDOGR5JMFQ6c8iJqQCFm8kdwfWXCOADAKq1PAY1ZaeNHl2DVjUOCvFfznpWIBFuqIx9TCNqJP9CrJ7cg4Z9KlwuTtFybmp8Dc8E2g9fv+0jrerDbsGX41nbC//itqsZFgAWNgEEPsOTQPFsrjEGmXcTMFlGTnO5AV0XTmVPSF8+WzT86Nk/vg8sjIKNtDNttTrpukunFVmBiye10NRdDGzShMSsDxtWCFUAUvNCCckKRCq8Xw1GZFO2yXntTrkGczgaxYjAJZZvLm4iJv5jJPM67W17GtN3bXv9FPAyg8BnFOmSUrqtlrsua86dydFP0KmMlMxua2ps4IwfLcjsMbaWM/V7MZktPzuNRVPUFWeV4Kpmqevz9HBRWFSGjqsedYNXGnsp0GavZ+v7Ew6zOD05D25dPmRnA3YiJp91cI1DbhNNt1MoRIpqZu0FIQgKVNI+XoyMmoYXOcunQMsFYspbVD/LRChD67q4NY98VKy0y3d1bMbwne1MYXWjav0vlgLNZQSZQgqmpUB+0OMRmNqQUipetZQjp9WAyxrt0VxCbRiYSwecqZV98EvXl9GiNmyX6WiNSepNs6ixjFz6GF1iE9LTGEexO3liMAFhhLXqBlDMNZyphyKh460e5WJotwYRnowgp5FoIUFqLwn7QTcOcFZonroYJ42yD+r0oh3MTiwTTy+0PXUlDooZ2gyQFury28zqI7Lkqa56FZMLTdglIGpKPfEKVpH9FsBgEILeqzDpuPmBZtzPVMJLZ5PaenSgA6tcEZ9hT2pDFxLexqQsPKLUbEElt7mpu7RpG+5RQO9fTwsN2QukA5Cn5wFOusCRI3GLOGFvmc/OAYyeqiiwcwdlIuLHIBj6eJmCv3NIOaDIUHip3UXf/d5xZlIAKy/eCXAAqflGUH4PgADxzQc0G8HAw47Om4ABWhYYJyxkui7BsByT9CCJnNqIkennUAV2hdMsQbw+bzexLePjwIs+53SQZcX8bPLRVynCHQ8UmoOEf7HzT4+bvD+ihkhrr1AU0KOlVAKh2eLe1CsBEGH25TTQUKToWdFV5/pN6Q8oeNhH5YRRg6Y1q+pGexhpUOklSmTo3MYn88cWcW9wApYCrCFPNPJItAyNKW91IkwckX3aQMWiIEd7Sdgaat4aINyT9OwCkKrBFvOgV2js1yZYU0CIYAstB14t4boeUtgfjGaxNUEDSSVEhJrJWMKMCfAIgBaI3prfjRHC88VwzPBcJEBzrEIBmlqBoV1HfEBcAgqWRu1X4ddQKoJz452kGljsckCKa44c4n3OcCyiw9P2/i8WXK4ZnGdDbNxph3Kqf/OFJtKzWsKRL/WAgzsfAz1hI4FvVheYdL4FMNga9O/+ub2C/U9/hiw0vvcH2QrzotufxLDYtWHnSr7C8GO7Nl1fLNZx/6ARCECb519yR/yf/63IkDtlfLs+uCjsNK91S98aAkJ215k+NWWhSnApU0JFSF67rxGyF0/ih6+agaLfKCtwHIqqXnVaVWW2RoTHNwgTSO9FCkUdt/XWbQyeS5dkQQt69/+5b98Pq250RJUwCID4AdLSjAde43lS6VwRYXNzdoYVaAiZkWSLYGMyrCorwUMAh3+cJS9F9SETGJCVSXQsIJRyOvJo5MbQrxqLQmz6Mv3kiRXg3J1TXlwPM8I6SHQ+XAMyx3XAWzG1cWEKREYDQKWTmkeghboPDadRLZ0IsmkjJBXFzXursEwoqyZpwFSSgyXtNnvYoXKj60ajtHxxyFezSKuZ9JcOJ2lXLmo5z5gqcZEr28pFHym6jUzOZDlcvV5CKyoEuVx08USpUEBNmfAVBDSUBp03FZJ6FDyEBXdbqUr2+NZaPrcNQUmnwQQAHkw5OwCDPZq3VFzAHYLRhyN+i4cBaPjLwYKgpFiuuPIcnKWF7NzcASwKg78ZCDAAscCULncoHFcF39/j3z/jg7j6+t5fHk1jbvFWI3XwLCwgiX7F2S0DcACQwWnBgEy9ifWHNVK+OzPrOTR5GZoT8CsoREbrhPR++UM6a19fARguX+Kx82Szvqby6v45nJB0S1Ezdh7cFp8JttDvF3uOPoBgAVsHgATAAs1RTlhWiAlwQp1OKqp9nOHwwVowXMkwMn0APYxQBQMLM4dermoa20FLHh0FPICfIFxRH8aOFs8MJYCO5KVWBlnmCJjVvYIsHjHSMMi4wvxntYYkSvSqAIgBi9ImwqEZRdq4xQee1oUdYEhw5KZ8QQsZCtS7oXzjPfEM0W11we0NVhtCVjnozFFt6h+g3YI14ygCb8L+wSBtgZbWnyqCkJWZY0GcYm9RcAyZDsDqKcIyLPvhWhwXavAE/b5kCARuqgdBmpy3dWMEulNgFWvmdiVTDUlEHX6yCAC4AdnF1VC95tlPO4kuuWa/xGABb8r3UoFLHxy6Sj4nuUbh5iPJnE5mcbr+YKABTqW2jQyKYoSdfcBz38NYHmWzirMfs/zl/SWv/uMibEtshNtXm5G0vlFApbdLtbrVXTdls/eYncDdT7bwv7hzRQ482wYvPgE8LFkDX3vshsCIYONWmxemzLavLfkg99GXMFJ1WYGJi2jVhkPM5B6h7q+eujWnMjWm7lq2ZwU/Wb6WdXEjRC4sfnleqlpzS3V6EqZGj0LWApT0jIsFbD4jXXIS0LldEf00Lb2sEpKjd9qPjQp62wcpzknqHzASHRV4aAZmeyr0ivKwat0lsUSnG1T5NBa3KxUaaBibommQZp/6KKCbHqXyEBON1EwxrejjBlpITSKg8GZz0YcdMc+KjA02SsF94a/Y14MoiQ8WBgqom6ArwRpxLHJfsAw8aEQ2MjZdUcYLQCWbMJFunEQt3OwK9AjSLyLazNgQZfdyl0VNjc3WPuYkoVxF8tEvLY3jLKHivaQ0gBwetx2nG4M44s0EPrTtCMDcI7kmwyLVAZtAGgmrRLRSa+2l5nWT9GJXguwBmDCEm8Axy3EztA2QNQ8IquCKBaMj6s4Snog2QO2w+fwQYEeAhZMux7uC2DB3gKT9v6pi988YFCcaF5MbH5zOY03FzDAFbC02gg4L2g9cNHYD2C/WP0F0SMAC+b8YF7V9sAmb4ib0TOHAwqhOQFjNtOe+bDaxm/vH+MJ5aexV1v+i0V8dTHnulOTM1CPFJQzo2fMe1Sz7eAkxYIAsFxCKMoSaHc/VlkuBd75sOArnfoBaIEGi7qQdH7s85KABa+BZor7ODv92rHwTLK/C1KiewGWzD9XEb3K/dXpFpVMFbAUZidT0y6ZZfls6iVoyJwWSoKQoNQMizTYErSLs81Aqy+fAlvB8R/4cYpF8Broh2B33q/28W61i4+bHfvZgNW6nU247wEamAZmFR80LAlYoM1xMpT6FYGyy9mAYm0wLJMMyuj4eV/uZwGGQZ6DwBxdtBG1Y49jEvx4xHTKbCLQgko3AxbYHQV8Yp+1HgaIch4tYPm8XsZT9/8DsNCJVMBCG+ZGe6UJnUAbZgpdTmZsz4+ZQtfzWWFYyHAlZnEX7r6eIh1fmqyT+KXvyk/mn7Xs/jPHdMIE2RGfA0in32OgbuFoAr1DB8CyjdXqKbrdhpornR3pF11x2eqKDE5tB/UzffFpMoA8ueP8Z+I76Zbom1K1mY1VC9+Q12qWx7hSnc61KtICNhiT37cvlf9/cd3Lhcje6/3ygRYA0z7D5u8NkVE+0cCpceNV29JoWH6UDvNd+aLS9Ql8NDfe7Izehil6GEXhtWRR3WWVG1NUh8MGmpiAhToQzajBA9SS7GmQaRxxUFnOe4xByV/nFWWuNz1lqUxSNHFKv2UreGUI6mTZZA3ELMl14tqpR9gcYrlG1IncPVIjA1ahSPeS/U1A65b+EepeKwEdHJ6ianTYVa5uGJsd9DFQGKtlOdNHAznp5U5OAwZxNkbX1YjLKdZtH/sd0mYSgyKaroBFaFq7UroO/6mNfSoyd0aZ+7loiqTNAZNxv0QvGIDH4GwdzEyaTJDe0s4fHHF9lrEpdEUuH2XeVAqdGaootJ2MVl4ej3giFabjMI14pxJlsAlI2YD1AECDIb+aT2IxQ7QuRyqmjXFgbk50EdaAQDRr46gDMBwYRJmABWMErgA8x0OKid8/7uJ3D2tGpUglXM7GrIL65nLKiBk6FjqbFJPh3ghYQLOh+ohTtAGekinLsmM0rUMTu6cOzJN6e1ygOmgEhgevEWMCwPKbTw+x3m0Yqf/J1VV8fbGILxZTDlYsgAUs3vYY3y13mn+0RVQrrcUVvjCxmVVBSH0JpIChU8pHQmQ8PoADBgfZpwaOT3OIkiEi+ydGE6MfPBWoTO09gFFI0fhIgEXpjMT8jDc0aBQAkOcc7wV20m0FUh+A7u14GVaSDAscOwX4ThNmWXMedYMrCfJ1llXlgH8kYMlAxAaY/VeQwgRDyVpptdsHM4SuxG+XXbxdG7AM4mY6iS9mU/bAwb6DaB6ABeDmkdolNXasFTA6C7jHi+mRz7aXEjoBLNjj+NJ6SsiN9wbowxMD8KRoleyKdGxIaVPcnHoC3C6AqYBjv38R7NDjZhcfHiG6fYrH7YpMh1LjTRomtXN24qfOXkDrHGDxKIy24Q5sNSoHAVhmcbuYx81ink42tTg/AljU+0R/zrXDLzKFnwBYnoGPU3t0BtmUdDU3jlLyHDKYv0vhcdfFHoBl+Ri7Hbqj72IcYtjEsGRdGG2aUyItI2GHjyetCLywDb6mAlaSJcT30ZoBZfl+jlH/bheH6/fPKxTJFgON2rB8TOrapPPxXdaF6X+vRPknK2fwpbv48fdJM302pDaqyuzC3/zlXzSw4/kTc2Qsp101KnZA7cKa2k+opU2WmFGbXB8qB51EdL6BKE2BFuW1RXdzoBybTwkV4lWinQfo9VTLgOGsSHNDE5Jll80CJPmZkx+bB+GNUHq+NDg3mQLGLg21SMYBfTU2YFrEirCCApE3G6ZJg4J3glGDY4NNxIwaMjOhdBK+SA1zTdR/g7l59jDI0lNoL9AHg+JSOQWWzE6hk8AL9yoJZ2lx0OGiGZ0Ao/ne+lzNWJRsKDUM2XOl8Bn6fTUGwnVjXtI+VusDJ1iTzUC0CJCofFzqhlLRxIde577I6JzQgJnXTFOUnydamzEGdUASM0OjgbJaRIlYH6wBRIwQtqqniJg2ANfWuAEKyrQonQaNywMGVpIp2scOzN0BYuVjfHU1iruLEQEEhlm+fdrG7+6X8bTdchGQi8fUZlQKQegMHYuql/ScqWHq0MNDnwnAgg7EYFqwl8EKgQl5vzrE56xiwtpBXwKAiRlQiMKho8H9vltt4h/uP8d6t6Oo+k+vr8iu3KHFOZ2m9o41LG9XXbwjGFIzQqSt0FgQOhpOZ0YaJ7tp1rMGp61nw4oX6GoIWNwnxYBFXU0FObLtQDJoKhcWcMNEaDIdIzeOq4BFYtEU3UKTlqXIZlgAHGmugauddsj5QgArmjorkKjPyxQP59bUbrQuSFPKKPcmaRQ4G2vlpLfhNWn+gNgJaI3Yc+YQ3y238RYpITAs0K9MJ/FmPomr8ZhsGFYNFUIYxYAKrTXSaUe0G1DzOgAPvCfeHuu/gJ5okik5l1Gzd4vuBXaCjQgptA3qqwj2MLQSoHyqtBT6wIi0qxU7bCacSMwVU0iR0VFkEQKuE+D7PcqaV0oJFY1FSXs0zjC9W5rAxmPZhifD0qTbFWjwg0tWaDrEXpwwJUTAMp/l2BWntx11N8FUo7loXeZppN+mcfrBUOojT/ztT00xPf+9XOCkLpRV8PofYk+GZRfLp8fYbVdxOKAWEbYsh+4WP9JkI5w649w2J1Skr3JdEVfR7HT6siJqzd/DAaa/AQD3f0sDu/R6ZvTbBUxdolgAkQEqNrOfNWlij2G5R+9N5OpbZqWld7xP871bW193WuWRevih7Lj6EHl9//EnAJZSp50ok5Ss1Fa62JIDa2nX+iAkZE0HaJEfjb0uRsi5aiYcPQKo6KuK2eAMSm175q9JjzKvnkaCpYWuyklaKzeIljvLeb323lBJMZdvJ03H+y2uUA8VxoWgZa2JvwAkACtw6IiA5XjFKLli4tEdYUGVsiW/IlaCA0aUKSpEViH1OUDpbISGdMhODgEUMx01bC2oeubLAVYE9ibDcVLi/X7PXueyyVh1hGegPH9tDa1qJFY6QSOBiiAAs33ENaYvL1CCDWCY0XNWHjEWN9uYwkc9YsPaVgOVhqqykwLE+euINgHQUH2B0mk4ZrwCHYEBVjCbhK3/WQFTDZRJTKYrmvowEB9IB73bBrUen1DthVLd4yGuBsP4xd04vroaE0Bg1MB36Iz78BjL7YZpIwxyu5pO48tr9ORQVZT3EZkDNI3b7dn/Bc4SUTg6IuM5YS/CCaLs+N1SJeocz5BNA+GQkGa5xGypyZAphnerdfz9owALdDW/ur6OLy9mEn6Oxg1gEZj7gBQGtDc7pFvQWA6ARSwLqoUwLoDPFyAfUReHQkqLgQ6vnHeVgAXPgekMVvAohcvOlST/NNyTECDHR7h6R4DlqIqsHFkAp+s0oQEL2EBqZFoNC1kfRfseLMghpjkOgv1hUmOihnQSOgMYUIxKZhbpVH2eG7mRGeWIYA2rVEoSa+ReMrY9uiY2DQRgedqwSugDAcs0rqfTeDMfk7FakMoRYMHIAlQCokEkmI5Z9mAxw4xdgsACeq/ZWNVRWCNnq7GmuFZ2zEYKiNofpHjFfuA6F1PsvbEYTba2FxgpjfAy348fqBmeqsAEWKSrQT+Zhy2GukKXtWTjONtIvx+PXuuPiq6oDxWc0leApaIGp5gE2j8AACAASURBVG+lYUn0lB2lF+Mx2/MDsKCfDYTbRepSbIPrpn666LZlV+hH0llqeGNNNdv3/bGApYIg7b0q7ax2jA30ADQTsGy3EMmvCtPckNppjZTusd9jA9ECWHSl6vBe7aOObab+i07E92stJ9Y0v2iEmzQR9TKpoXE6CAycbyjn7WECvWx6Pm9Tlumbud668pLwt2UvAX06hVSqlHxS9S35HvUbtaWBmcIKj8vfik8Gw+IHfOb39OC5o5v0T9Mt34ClAqL8Pe5ZU/Iprs2Cj0LzOVWRslshdDVaw180MC7LP70Z8ehK5UgV3iI14k6xbNPtipx2sRMjeb4Ko4F02n4QpcQ3DaRzizz7uWoSBYp2hq5jhW6qTA9ppsliDu1CdvBMQ8nmXhuBHERTnqWiKcYSprLINsGgqzTwXVDNawxBRAqDDIvoepjgw76jEST1zAoGVA2ZYUEqrSJUiE+5xrntzOx4gwowJIA6unsqQNmWaZGLOSol0OUX778vU105GFPJVIETWcDS86LBehWRFINSjwCFv5lCYwkwJ2GDQUITtFFczdCsT8wOIuNSgl+MXivfTkYvnzmqiD5sjvEtHDtGLmwOMeh2cTE4xpvZJH55N4mvr8fcN59W+/juYRO/f3wqDAf2ymIyjjeLWbyeTwkcyi0DbGKvArCsUXyuffBqrs7IeDa4j0/ooLqSzgTPFIJbgHOwYgAs1JyM8btdASxwZHCCv7655mdfz8Da6D1xVlCNA1D3EWAIDQ4BWAaa/l2Ha8JZ6tFoeGDtBTIaq+16ASx7/FgMCLVATsSmcASPFufTKbvCeHA+kMS0SFeoC7BErHjoakeQewvaITdAZDt/OXJT/lSIOC2ULIu1QnDuZCA8rA2pKFbQoAld6tmyf4ykKdjRlA+nJdDfGOQYIGWZMAELUkK7fXz/tI3vV9v4sN3FdKROt29mCVjIjApYwD49QhyLKrEjpqVjD2WNX6aXJ5iSPZauaTTAEEkxL4TaWWmEasB1t1NVJB3HiJ2GUbp+McGZQw8YRNO6fgEiFwfYCSglRAbaqR2Fv2SAHja7eP+0io9gWLbrZKSb2UsngAVnXrHcCWBJ2wi9jxv4KaUvhqz9g300A2CZXcTdQsJbFUq44tEv+KcELHKjpxmNPxaw9O+kvmf7vkwJEbB0sXx6CAKWAyasy9S5hFvsgceIWJwtltBVraoey8qiZs0lck5msefCtXa9+VlWnLifT1P9Kruc8EiUZxF6iwSolU1G/hoymhCFbLr2QysUduakEM4GYM09VFCGgpAe5ZIQyOfheQpJQUZmPv7mLzGt+fSXWsKmPjYPwkvgrh80gwfLN/LhmAAzNWk0ppiGUCg5iPRjGW2DJQD6Y/knylWpz0C+Dq/J8uXc58Z6wpNiFBRliCbGazxBNC9X0U1hAswTiQ0pkDABSUHtdrA6wcXxolwVXW4xLA9iQvyhCHeMvhBJkTLaz0F5CcBUUaPqGlw2c6NNnl1dQ/EjgTZoHtC0DnsA4lK2XWdCOQFLznhhy3mAJA+3Si0PfhVsgoS/Sc9nBU9FpelU0N2UJdmH+LTaxTH1Iq8ukY6Q/sYj6LViFXEXbtG0qR+zD5KpzVxpngHm4TXdF832ONagq6Xu7i1D7QYYlZxR5Co1pwG8pbDfEJGLZlfp6f024uP2GN+jX0sOIZzHPq5Hg3g9HcXPrkfx5kKO+D3TQev4/mnJ/gpog4/9iH15TdAyj7vFVNR22llEWehuDMBChgWD3y5G1DwgzQQhLQS3f1juWVqNKiXolPiVDAtGLEDrAK0BGJbfPH2m44cT/NXNVbxZQD+DAY16Bvh8jgXojvF5c4zvQflvuxiFZg1djQZxM4PoUb1jCCJTtArQSlEgz1oDWHJaM6t4OABRN0hNENMciOLzuzaiyZ6yXDp71HgopBkWrVVW+FCcqko/OXGIgNvT1wAWnnjpOvhc3ZAuGy9CS0LAQrYqO9aW/g0VsAje6w/5RKTqErCoLFivBWMANuLdckfA8n6zi+EAQutxvJ6N42aCSiG1V2CHY07W7qhVI2ABmEzg7u7dYEJxztm/h2BFzcvIGGH+1BbzqrrYMPhAwDGO0QjJJXXNZeUf9hGqjDx6oGqFeU8WrRZxtTGGAQs1VLt494hS/adkWJT6U+DWsisGRBlMFMfjYKZ2DvZ0XzcazHfKlRZDB4B9m4AFLIu0ecU7NHiolrxqz52gn+qK5HpOGpK2P/6puomTt/yBz0yP1VSimkUDYGFKaPUkwAKGxenXfA6+nuLcDcpzhhbPVbIr1nOWdFC2dyCTmWy8A0tNVu/7LV5p8VMVbIr9kp8rgbgLQahvc8sPtv4sfg66LJZpF61MfT3fkkGxwI8ejFfV5ev6psXE/b1Wn0DZsifP/QxgOU/DtWkQ+x1FaHprU0Snv1dymHkt7eZReXHFW4xSe7tGbd5xANFdFlE2dCzIIyMa5UC9fDnfV9PQaKT5PhAXZqWKSsuMQDOqa0rLTjK2J1dRO0zKIFRQJxFVMiM5zRai1PVGIjmwKxNoPDhLJteJnllOmdQ7KG1EpaRXUudSBvipjwaMPD4XFDX0D5iIjHu8mEOEB6cEowsjl/R6Vk7h+hiBYnNmq3I4BArBWDadG460YCKxzF8qwTKMx82RbffRaIqD/OajuL1E0ydrj5Sak8i1t0dljJzHLunCWkrnnxm5I33AagvQ60j/QJB60D1ipAHEqxxLz+GLuVdZeaW9pJLZFI8mRQtHwHk9rLBSue99F/EIQSNfM4obOPQxBrQN4m4RcT0VgP7+YR2//bSM96slo7Sb6Yyfi8WHM/pisSBowX40a4rPQzkyAJ4F0FgvNK8DeIDOAYLb3z3t4iM7IB9ZpoovODkwLNA5IIVzv0bFzzJ++/RAgIFuob+8uYo7V6kQsCgdpig/4tPmEN8jgt7uBFiGo7gcD+MVWAGkKjmsU4CFowogziRgkbYDaUc1PkRORmMeKAzHjiEzkyJm90lKg1z0JMmwcDggmj4WPUbDsAAcUe+T3Wmz/FvDJA89UaVa+jlNmoorCFMzLaSGkmJbkTZR5aDGSuAT68T0yrBQJZONDdkzKDUzthc41hBzQyuFsnZoWN7ieQZSbAAsk7jN8ncwHWS3wFwgnQOnRYZF4Mk2D7ZcAmN1olbliKxpt0cV0C6e1huCFbz+YjKP+Xgak8lUwvejnb6CFJeOm+WtTIusKNLipcdOMdo6BwIsy/iwQkpoVbSAPMONIXYw0nf61SmWiJ82RuCFgu5amN0DLNirGIB4Bx3LxYL3gDVoW/NXT1e9Qfv5DhxbINNqWNrvt6/7MdDzYyDHPz99z5Kywf2zrLljldB2B8CybgBLnwwoIXqCfAp4Sw+yZKlKulIpe7b995yvfJ2DZkIYV1MmqC/Xav2LU3tCF4UlMQtlLRM0dXVMp3WbCIwhAZBWhjoZa14yzYRrLOkoA6XCFiVYMaiidqbR8pxghPY5t2tfGJb/8L/9RcJYC6WMwlJYVMES/8a0QaYO0nW5/YucuN/N6Z9Eyi0oaSGLqCV32NWLQTnDsf/uUxfffV5T2X6F/P3lLF5dTUg901EgF4znlaXE+IyxRw35DBbw4mii4MBCdZIs9sTqIkDLI5Q5fEXzTfqCpWdaeCr14Tg2yENrginQKBrKUbWPih94XDbByjRXp9y16GMDlgRJodJUAhY0rNuhXfg+ngBYhse4XqBqAZGz+joY/0laqEe7w4TbVLMb+8JgKl0m6o/sGEsEdK/CVKpW+LDcc1bQatvF7cWE2hWU3VLPkBqIEgk0lB2BQ9L5TfVcLbPO/h342A5l69ABgVWBwU+07zbrnJCbc2+0f7LDMqNTnOJkdtieXnNd8H7bLKlNPMNp2QApO6Tl2M1VgHiOxneg64fqaYP7g0s1YEEkiuP5Zn5JwAKN0fbQxev5PL6YL2KefVawe+G4obdiJ+Q9qmCOBHjsmYLZUt0x3q/3nBr9HhOg92jZPknAMmSDOzAhABfocvtutYrfPT7weSC6/9X1FctqUf0DhsX6FzMsH9eHeIs+G2BYBsmwTAacfwPgJ8mNesbgWvH4mVbMCi4AFfVhEegXIwCtykhVJC1gSWEl1hdaEgvq4ZRZvUKmAg5ZAB3/ppPOSB373pU9HPxphiWDGVcSVgo99x31HmJZuLeTTocDZG8m7IsUeAPwMkrMCg08WYAY5QnUXZosZmk3AKCmUmPsHwDAtxDeLrdqSDgaxZv5LO44IwrslrRlGAEhxg6VTIeYuSkdi/LkgFQRqOnsuCqVBKMsH9owfeGqhiMwcjPui8loogo0tQbVOA4K6uscKKYjeD+ovpI1xjILsJgtzZRQApa3D8v4wCohpIQ8x8npAesRtUZFi5JVgzrbKhpgisINRNGJN3v30Kykf6B9oEgbTRnBSi44BJGApbACyYpVWqBgiGJvz6SkWqDRgpUf+vvpa37oPc4BlfZ7LWCxhmWdDMuuWwUq3Zh6d0BYHLOZ/NR0cnikrBvZrmzpoWBO8IZrnuvuvmX5kxq0yTz2GaKzgKVm7b1WvMSGRVNRjPMfTV8wNitMtiVZGvtvAxaDpza1pb9X2QCvPZ+/U0tnq0gTNJi/p2f7P//Xf1l4N/6lwBdfsH8sV1iEkeVXG9pOZ74AGxiPciHN7jB4cc+CClhkmCZjdPCM+M37Xfz926f49uNTzGbTuL6cxe31LObotzHVBGRUV6C3gR57AhhzNsne4P3dH0LRVCqTE5na8fpafaktgochq0DLW6m4URoWRKgsw0alRdpnzkuBoUHb+nT21OUky6IRfBkVlu3nmSQyuujoSqYJA+iGx7haDCT85GwSvR4OFRUvp4AFG8+AxTS/unzKOJE5yEeI7xF47Y7xcQmmQ8bkdjGOy5kcC6NXR1JJpddkmk5I2fCl06OOF+9TRRmsRgHAQxoFTpIOBI3vqOnQUDymPbIplrXkip4F/MgWII+/lwhaZbQeuJeRJowjOHmwToMhnQ/0I+gyiwGSE7bmP7KnzQKA5Rjx/f0qfvPpKT5tnkhnf315wwOGku6H3YaMCwALps/C+DJxl5O1WX3E8nMAFugPROkjEgfD8tuHLbuoouprNhFggUAWlSQAKxDdfk7A8u3DA5/d1WQav7q+LIAFLA8ZlrGAGt4LfUMAWMDeIC2IKiHoYQhssaakzyWSxNqxGg/RUpY1szmcK1MAWNCID4AlQSEBS4pMnErBg3apPp4LU0IEQQYsAuW4CbYecJVQinrdp0Q9KzS9XGY6HSOMtAFIpoNUxutycqlN1TFX78GzQIOL98gmTdmcEv1K3PlaOhIwSDn3h9ZQEAmVOigVRzM+VAsBbKLa5QuU5s4whRv7EtoyrL1SjFuWXh9iipYFWSrM4MABguT3givHfXQHzKgSuMV/YdDZT2g8JWAZj8YUcwqUJIOajePMHItd0enT0EozqA2Lmk6MDAtSjY9P8WG9jPvtujQ3s3ZCjsROrxZF0AnlES6ApbBfAo5OuxMonQEs6HaLieMYgqh0Jp5U6VrzvOeIA90TsHIKSM4Bi39KhqXP0KQN61UJoVATFYfJsGyWseuWbFbJdc2UfwE4aexLxWwT3Pk5qPVAYh2FxHrOJfUiSauevf60BRP6RvUrlc/QN/l8/NoMwksLfDPVzeMXiyyGXIClP6+PcYEBSX64/62+Y1nF1AMtssms6B2C/zfxY5/qG3MySWX8g//jf6mApTx84bp+m+WefNygRMvlPSXHaDjiAWZ5IXVpC/XbKlkKxZVlzQAs337Yxf/zh4f4f7+/Z1Q8nkxiAeHhxThuLyfsPHrLpkwwltoCcByeCSSqTY9eqaGchMwBZPpy0x1RlN6Qvq+kxXoC3JoKKwVZ3DlgVqBTQRkwykPlHCiqZOVQanAgsmPbbTXEw4u4GRDpup1+odNgPYaqlkFH104R7NVcM4Tg5MAVZDyUgjfdLyJQVVYoyYMvNpRKJE+qkU/ZYkTdF+aN3K93vAdQgNfsPQHGJ9fHZRgsv84YOHPS2Jy1EVYVjyGVI00OAAMYFUx53qksvEPVz4QtuyGqnY4xhkHN8ypbJ9oM32MDOQDDrfqecEpuDrWjmDRn56D0VD0pVLp6IMuCOT1D6mNgwNFCnl/HA8cLQPSKCpo/fF7Fbz4+xufuiULHX9zccp+gEuTdes1W7XezObt2susp+35kiTFE1dgEx0O8utBcJwADgFh0T/3t44YMyxNSQpNpYVigi0BzMnTcRZfbt8tl/PbhnucJFSq/vr6Ou7lGDRCwAEwAsGT33nfLfbxdg2HZU+QIMAvHSs0FK8ck8FMTNqxENicEYEmgijNHRoSTjDP90MyeEmBJ50TkqNSPJzxbv4I1F7sChkAVNXjPFrBQXJ+N1YquI/M50sgZHJddluxQjkJIMQ5ZVV6vnrUAi7Qy6nALgbgiRgjfWe1E/Q5SpGIblSLFFhMow3U/7lBa3lF8C8E2QOCXsxmF1OynMtTe49BNMHsAygMAFjwfTV4Xs2IdG0TqYD3R1wdjBiC+zdgxAw2cjykrwJACBcOiLt+4HvwumFrsNw+ulPPuz1vhTKdsHOf1xu+wXwyA8OOS6cb77SrG1MtIj/Nier84RHm4HmAhO5C9pTwmINlqPBeAXV4305PTBCyX1BpJxwL2Tq7KLIN90Ln//lB65xxI+WPSQT8FCJUQPqfD88rROwfAs+tiuZSGZbczYBHT3voVMyMCCFlo0eQo+j7UNlevcrqkj+Ey596yDdnws2ot6uvhGwkBkrlzSpFdnpOlU/FHvW4PizRjZn9i+1xm25Z+a/ls+YylfdGoglHpS8O+avj3EHotVfHRxjvTUfBCgiUH1f/+f/4f0kuXGFgbs0FpCo0TyZW/C+XpoKcEKBetOHJS+IYM9U21ZA0z47fP/JZTQu8e9vEP79fx9+8xrAu06zH2yAVjuBwaeS1Q3w9BF7QOqoTgYbaAyUAz0SIODxXqrEpAlInrS6qqnJD+tFKxSv1rlV1NiqIsjhAvW9ijCoRNn/YEIkgNweFrqCOmUEPHovTRASwGDjvFj1kmnv0uXBqmFuDH6DpRvRDdYkgeR7U30yMIFRNYmqb3bZFlqj0XE2oI0Cg1JCeDXg0ALbhOdvicTmicuWmLViURvoFthgM8FmWtpDq3IXBkjAoMsCpo/obfx/MAWGFfFWqUtP4ZmOfq1mF67n6M14P2FxiVtolpBvSiIVOTc1uSFt2g2ycjYghg1ZwNa49IaBaH+PJqFLdzxA/H+MP9Mv7x42M87J5YEfVnt68YBSBt9fZpFdMBdCHo2onrHpOFwd3AgaETMErACVgWGngHcAGABF3Et+hIi/EGmCadKSGUyeL3wLBAT/NxjVTEMsCwYM8SsNxcxx2qpMA8ZQUcAAt0Ojgb6sPSxecdGscJsADI30wNWDQKAuAO3ZMleoVjlMhJnYTFmABgqBMtAFwjkEwLxQiLeXV1rVXvIIFpnj801cNMLTZKzPOf6RoCiuxhyEqkbOWvqhkHQn3HSFjc9GBxlRA2JBgxpIhxrbR7CcAPB3WO9ZdaC6QWjWXN0pbgTLKnEz9cgAWBBgDL+2UX3y+3ZFDg3N/MpmzPjzb7SK+CcYO+DrOHUGWF4ZpTrCurZcQOqlBAheHHI5KeAMm6XpVWqwmdGhCCKUI6aEy2RalmpTnJiKX4FtqllMQpMm0GxLWAxWcf7wNbI4YFgOUp7ndrAatyjTKWFiafOnBXcOUqieVM/YV5MTIEWeJMW5t2DPoHpLpu5xdxd7lgCrYAloyt/+sBS2U9SsB9Eni24OelNNNPBSza6Q5ktfZgwtCLZb1+iu1mlQyLgiHrHbkHChB3h3jZueRQCmzhiTF7lhIHEQOmw11ibeltuXP+hVvO2YXcfU7V+JQ5nSq9aR2FkdAmz02SFk1GIoul86w6U1FX2OMveGVmZax7Sc2Lxg4ArIw4IxACc8zXMxOjVG7f7+YxisG/+5/+++xO4zIwNxzLBapr1OSLcqEy9WkKS+mAKmUtXEsP0JQlq3fpXFsutLQbEZ9Xx/juoYvff97F5zVoWvQ86OjwcXNIH8AgIz3yagHQovbsiHKQs9cUY6cRExgwT2iGJemhpKpdKVDKcw3STudR5EBEaih0Wksyh5HcHsYfjIh0GQCPEjFKuITf32Qn0AJYgMTzfZER9tRjxDAwtszbA7CwkVSo22mWSZo+LMrxpqRYgFo/kShOj9H6AGugQVYjWgQQgHFDM7MLROfg2rNChI/H1LBTSnnnPnRFRZM5J7w/gBD1Jdm6HgwJrgfMEyofAFbK1N4Eg9IgZL48K6wY0QIQAAyWGTJqlIf0iNZDDfTokPJe0dALrfDvYbS3wYgZgAXPZ3Q4xvUQww0n8eUlWDADlvt43C3Z4faXtzd0IEi/fP+wJByej1DaDGYIuhIkl9SXAxUjuEbMvrlFN+BMCRGwrLv43SNKZfcELJPxhOJYpIQMWDDQ8v1qE++Wq/j94yNZKaSgfnlzGbdmWJhqUDoHzA0E2d8vOwKhh92RjbqQDgIzBtEvwAtYHqaDKA5F23gwKBr/gP1BUMzeJgIsSjtVxlQ9zFTdwm6unMUknYqFg+7Aiv8CsJBhSUBs8G333eo7BKTbMCcZlkwJOYrXdGx9HhwmjC1eC3aFKSEIaamvATiT/ot/55fLobVTPY+M65gwx3O9AOqgG3u/2jEtBPACXRA0RKq6wkBJzUtCQzaAFgyNBIrQ8EeX91bNipLE0jaB/cMzV3k4WCqlhbCWBbAMx0qdItWJBofZF4dl8nhdDl90fFA1LG6klyFhBmtmWN4CsKye4mGHlJCqkNwrxLR8SSc0gZoBi8W+nvHkEIs+hj10FHAobSC+HYDlajKPV3NpWNCXRmX5ypfYSbbA4tzfzzMmyVk0GYBTpvwcYDEAaAHMufc/TQmZzeb3zW7hTGFQ5WbVMCxICwuwVCAuh+LqRr5X8R/ST6XJKk3/6vmRI3bCxDrpCvPzfNZsUAkw63MtV6JyaqG0BCzVbysYFxgjA5OARa6kpoNkDypYInDO4EXfbaqJMigwkMEpGSZYGY+n/DtAC1gYC8DbtS9szl/9jwlYGgToS2D1ha8oHxDTLA1QkeFxd8NMMyTTUhq8NSmOKlzlo9OapZMy1eNy76ddxOf1/8fam/BImmXXYS/2iNyqunt6hkMOSRj6vxK4iRRE0rRNSDQM/x9LhgCbnJleqqsqt9gjMoyzvfciKqu7ZTEHOV1VGRnxLe9799xzzz33RLCy3KLN9kQXUtTsqVc4SiuAjRVzW+AsCuAC63Rl7Kg9K3jJvyAiTYMXlzKE5iBoDSrUkXQWJuflIpcrkk3oHDzl2TRh/CLQcSDXS+gyxmJZhtIRqJShDZbxvRIkVHiqe4jW/bYaP6gTChklHC+h8wBTJOGgO36ccZG6NXOS+yB07HXqrJVImxk2HGVBVYvtAWABiGApAaZtvu96UAX7062Fn4vRUdmGWaMXL/xJ1mz/RPsmskxloBhSiBZpuv1626LvQ2j9E4TXYgSoOSHoQSnI74HOGppxCcDR7ZFTvnV8yGhRTkOQ27wU+pR8wByfrWzxNS15X6blVL6cDMq/+WJafn0zJsD99uG5/POH+7LcrzmN+0+/eEPzMBwP9C2wTR8NEbxm5WaOVuMJrw/EmgAsnND9cihfoMOJk5VHBBYALN+QYTnymoBhIWAZYjgeslD4sJzKD6sNAct3qxVB7pvpnIAFwRLdPtSvgBkY4X0hyD6U757RfYTyxKlcj2GHPixX4xcOYISeBa+nONBma7he0M/geocdAsNC9oPPlKZIM6uLm2n1K4HJIGYxafKyDMxObOMnaBlqkKf0LVpx50YGcbUOw6LPPAsOcbs1aK0iXlPXHHFhnQDWKMoMap0WLM+QxMqyvHg0hteH9gQda5IOtRrruaQZ3wadQgIs2KZvJ5MqdgdjCmH7+kWzvnCGAHK1ZdddbGr7hUZFzAo6xnhvJtic5Yi73R+4dnC9YPoI0DIejtXC3QMWePXQ7VaC/H5Ia0CjSm3SzlQnZnoqgWHZle/ZJQT2cO3hoGZ5OnCSZoL+frTOEO1zBI0RYqcMZNM/lg0Z2KTQw3W5BmBZLMqXi4W6nZi31WjH8R2NwX0durwOKJobk+JvY8M/VxL6KZDyOYATMFE7Rs8Ay6FsdxsCFnQKjZEUMKb0hpzt+AIwVbLPnmwlplk37bXNY0elGPPWHevRH28PjhSGtRdX0JL2h7BQcvW5qHf4OP276QKOsLpqWmLA2r27Bno60DhAMHZUAOPdAGtlPCvj0bSMJ9MyGo/LEK38Lg1d1DRqLB7809//9dnPRDH67aOgzemEcbD4vqf9OkVDvX4tQDL9qP/upL9D183kiwtc+Kes9/Bi0aC43QHZZOFMHWwQGop4oEMkNmLsq5hQSxtsiHE9nA+OpJjzA1RPsZo3T4mU2995GauvRtBnaLgW5HkpOtZJ3i+msLzpAoRkECKs+5W1JqiK4VGNXtclZnF5ILi9UxYDdBsPCliuaHFD4yFXWwExKdLlZKiHtpuQXKnBNKzpRREYh2rHZknrf5uZxe+Bp1s7wzptU2gdd0npoRDgS3kJXUD8ttsvAAnFnO7+QUYc/YeMkSQua/S//VnMMMUHKPQ4zflcCgjy1ewZtee+HLVmYIUPDxQYt60P0BBBy4CN91gWw1P5xWxY/qe3mBM0pmvwd49P5bcfAVg25WY6KX/69k25ns6piXi/XBWY2qHGi3LZ7XxabmYoBEDDAoZlR9Hs7ngoXy3G5XY6roDlw/pQfr/clA87gDis1QAWMTGaNwM33A0Nvt6t1mU6HJc3s3n5k7trmsap/IHAqLkhKD9hIvi3qwNnFAGcEbDgWRi9EAhJR6MyDa+LZ9wgy6d+xS63AIZsUfWUYfjHMAe2o22M142sLwAAIABJREFUGVmTdnoIVuAMsHgIocCmM8gQmeZosfYJK1LaYltzgGbbftMZoSGI6To6lYMBPDVL6KizxwnzDTCVdm7WetG3ALRdnChi1bdGS3g7N++MzwJrAsCCAYgAhNAq3IwnnOcjLxxcN3S3HVkaIhCnCZ54BXgX6RlXOziybTyruOYAsCh/EggCkNe5S7j29mEZjrhvyM9GRn943mXPL2AkUKbrJRsDt4tnllA2A2hYYI2w3Zfvn57ZJQSGRdPMw4P0GbbeM4GZQbLOclNyF9DCLiUHz8rg1kxcez7O6XoK/c+ifLG44lgLDritfAFyi9cBC0+vReEqTcgqSQs248sFE/45xuS1FmklZA1A6dL14Kd+osOzmSGOUTiSYdlsV2W7FWAZvhw1I4tJVCtO5I8NsOj03NKibYx7U4S27XPxJz037Xca2PHrqvAvDIkuoJihnlVxA0QHZrrTtTFhiyVh6HGJqAW1XUjTr4Zxcmyrl7IJiMWuCF8wMRpNygiAhaBlUoYALe7qa63POq/KsPzT3/31qd4Yf3rFQ1VToX+pKMktxfJiVNDXw9m1eXcXNrRTe4dWj6tAp1tssgMvZbvHoLpTWTMr1DTkAztCxLCAKqXLLNtiYR2P2TDK8tBpNIeQcz6ihwiEcnN2E9gLwXsZF4AZA8dbG9B5UcSz5FLLIp2ttB0GP9qccC1g3KYyDjf0DD30SlPLoX4XlCFr1ekirAxJ0xHx2rokxA1g/GLAIi8N3UxoNrQJcHGmA4jgStS03BeVNUcVToM1ZsoKVjIyA/gRa4JgRuMg7kuVAPYmZU7MbcIMCpisjABImhS13RdSfZr3cqIBlt5fn8eN1m3dmaHC1tUjilQRpem4cRwUJMY8q3aFuC0cZScyHQAPuP6a4QO3UljmP2GEAsRknruBHBRmbV/Nh+VP34zL14thOR2P5funp/K7+/uy3u/KzWRS/uTNXbmbXZGu/LhZM4BBp4SfQZR8s5hxQ9+9gGHZUTS7OxzKL66mBBlgq7b7wgD4u+VGPiwvcCaelYUZFgBtAZZT+WG5Ke9Xa37Phhh0OS9/fHfNQDka2YrenggAxI+7Y/ludaCDLgzprscQ55YyHwCwSB+Ea8+yIgGLmA0wL7Tld4cTGCwQe+MBpuxqICO0GLgP0bZIvO5ZWVnftokHmJLwVmAl9xPPh+Z8pTaf8qw1L/wZqcmaDSZgyn5fviqc/lzbaZVZY00iGUGJJno63F9a0Z2Q3XrnqhS3QgLPowIWKQlSVcDnwScHc4TQ1nwPp+djKdcj3E8wapgnBBIU7B+mUmvgJfVqvjZkbP3cydxLgAWeO2Au8ZxJuyJGB/cAbKASD31HuIzyJ44V9wRrQMMsA1h0fwT2PYDSLJejH48DAAz+PgAsHzer8nzY1pEGYGfDUzAWcKN30HQcjOOxArlAWDxY8DcGsKpa8z5jfyQClsmUgAU6FgHonlmQKJ653+UQw8o662eXVIAMDd080cWQHyvv/BzAcgZWeNJdlhow55iAhJk+LJsldSzb3YoxBYCFEoCLr4yICGgJdIs7LpM+7osJug04BTDwdzr/qzOOhHrD2tMsNjz1jMqsRPTrjjrdWDdhuGzlmHRidcL31IJ1NVF4llyiTkpIuCddeUKgzeSAYw/2ouFwwm+UhEbjCVkWlnT5IJNzbbc7YfY//+2/T7N4JQ9aDcl4r6rodQWjEqYz3uXdOEOpjQqqkt6epTHHosPyO0V8h64LzNjgt0SXZC1Yi9Z0Ylz7HRkXDZ7b709lb3HunmtMpQ0IVDFUDmI52NqTkoQokw+UdjJZOujgspkFWMgzwF8omfgyCgb4svpmGw+aJWjTZTnbpC5CCRM9gYDnrmDigELGSKgG15ggiPoDoWQczZzn0RxCCWS4gQsLQwCYvVp+7PgUAUxuUGY0IBbMxGG2FlM06QmuLhN+co8D3gLULG7EvVG2iE1cx4lrnJk/EviZ4fG1UPeGs2dP91VZAt1CCNBqO60OvTVbsCcHdRQaPkfmDVmph8dRm1Fg7vVSVgBRZFY0XVrX9Fimg1O5G5fymzs42AKwHMq7p+fyzcNj2R62FLz+8e0bDj7E5vO42zOAoc18PoRV/qS8uZryOBHUn3a7cr/emmFxNj4W04OS1O+W+3K/PXBd30zntNDnHCFkz5NBuZ6Nyg/LdflhuSrvVsuyGM1Io//R7YJlBOqharfbSFT/Dpb/GNqHFnGYj7mcV+Cci24y6CUCEMV6ANTPYctvMELG0maGk+ELjwuARRUhlea0WUo/Y3whUGoGJN0fKCmS5XIZT+sAmqJ0AbQEKGJpdYfrmeb9se8NgkH+TYMBLfb01qrWaH2L6NTW6nnUclnpmAhVNCW4J2ChPZLWpB5/Pc94Lu43+/L9EnqiHa8rmKu7KWz6J7w2CCk4JnyTNWJ3UOJ9ht+pzETtj49T7fp+nZ9DDoymiNwnQhCi647PpmPsEDOsNEOLE6MzENIlO/yd5WECFgnIc5/g3vuI7rPn5/KwXZflYVddwDW7ydegf9h9PXRh+lxeWTRSigAGsdf6zlf8N6BhgfkhAMsbA5aUzvK+AUyXEUWH0AK2/nr+97Y3O6H63M8vYtXl+3yuVBR24hIgKEFDcgU9HLqEnstmC+Fta2tGsO6DZM5HrKQdir0WpP8RndDWYnfQ6fis69wo3IyWN/nKXKWawGtWmRezjf4MsjkeuBuME8Y0rtgvlbqX+Ds+P5n+3vNDlVXkXL+WICvJcfnf544OoeFoWkaTmcpBKFFXgqDJUXowNvjPf4uSkAJ3ZgqdaVdC5551A6l+3N78fCUEwZ4tCF+wCHp0MjmUVwALhZbKlAlYPGtHG45uFE4fwYkbLRfNSawLAhfHvQtl4nWo/WNaKrw2rmYYKCara9DfEp0piJONqC3Qod/cReAHOEFX2YjPwSyHQIyOkRR0hpQdg5qV4dK0KfOGDAHpfsvprb7Zbv3iFopSh+l3fCxm6oBajfcEs1i3cQ9Qksoi5bklQCjjxKYq0Zyya+egdd5Lur7ycCnpCmXqja0T2wZsyV5fpZ0EKRqDEZwl003Hh4SKZFMCGAUfVfZix4/KHhRkOtDEmh33nRm3dRR8rwql/UbIggfSsEDkiuGH+DN+VxoiAZY340H547tJ+XoxKoOXY/mhAyx3s2n5ze2bcjuDmt2OtastLfgnBYBlWr64npDRw/mDdv+43nAuzJcU5ar7Cf4vKEvR6XZ74DEAsMCjBSLx29GJ4AIZNJiVH5bL8v1qWa7GGLp3Vf6wAyxxNgbjQ8BCgagGheJaBrDgPsODBcAEwTLjCqg3ASDhXAixJ9BawZsG13d6AVgCbsWuKBjii8wgP1PZNkAQAxGmNXv6MJhQ3LuIzqNP0xMnNkatv60zgoyK+mo8q0Y0cgMsKrVkvIBcbtWOrQ4LdwjpE/RJFbTw6ayARZqpiAz1LODZxZ7zkYBlQ98cAsHxpLyFbgmAhaUnABt1A+IZaf4Uaf+OeZgAC54hdjOFUve2Ka8V+cYkw8RxaI1qijOeArAyEHgHsIThQKKQvUuAxVoaJmOK9ytrq94tBVhW+1197nU3nYY6h8ue0OJCAyxh08mNcs8Es+P28C46M69mmUyA5c6ARRPW05kVgNmy+D6a/BhTcoE/XMb4DJi5fPErwOfzgMW+Wj2jYTaHXJNFt3S6ZVvzhvsIJ5B/QrDoOtPA0fteGK0QAQ7HBs8+8L5GUv1Y2n6ZXdk5ZBXHApj3tJRAlhNtro3uzx0pE2Ew12V9B40BEJsmcFw7hP2alLJSJszxCLC48GUmfgCGheWgOQELuoZi/88V+VqL8//+939zkjBNlKLWrsSTORiVLnRJIsLjSPaLml/9uV+HB7GhbbU4C7B40FlKUBeIWHXlUvZgT5A5U8shGOocpM7DCfMi3YPpVWpeUFKC0FNmbigx4DxQB2aJCJbl9P2Qx8gIUTVutmh5TknLrAAPlZAzTe4uiluIqIvr72SJBB9pZ4tYzZ4DpqQFmNTdQNFjykfOjoJumdGwVVSvQbutqOFwZbqmvAcxI8o25L1GlLyuP4JMZu1kw+d191ddLAYK7AAIQ+LBZSwZuc4ev4iwNNhcuTkPIf5tIC5ZIYfjcTKtGpjjM4GMV7OgWrt52jspQMQ3HHItvAYbj9MGuMFMHnxLUFnKC0oT2KwPhZ000LJItC3b/t1pz3LCV1M4yU7Lr67GnMz8/um5fPvwWDZgWGaT8ps3b1kGQKDGkDuUbO5XuzIyYPnyBmZfI25AjxhcuFJAeDsdEejgXgEMwD3196stgQsADF1NcdzDQbkLYJkAsKzIsHy/ei5XoxlHARCw0MtHLqvyNhiR6sfMrfuNzglXswcs0LLgHHFvEVhx/XCcAizKaHAPkYHjGHGtxbAMGJS17jOmQh1vBCxe/mFYsHGzpZmshfxZwHoi8CO5kXeMjr+tMY8I6Ib1hU2BPoS+EM7uA1hkXSQAz/ECFtUT9FBYI/K5iW6rXJTnpo/H9TPDEht9ZRkGxmLlPqz35TuW8LZcR4vJtHwxn1O7hIGUcqx9HbAEUHEfoR23kIMcb5sGQMAPVw/X1J4VntmS5wPdbDgLTuGejM8ASwB/gm2Ev9A5CWxoDyLDAh8WA5blDgyLQILyXgdSJwcKNL75F4JoARY59iZ5vAQseV9NndcAx9sfASw9WMj6+ByT8jkQ81nmJTHfcYZ7289kbZSUqqkiJSmefw3uFp/j+dmuy2G/KccjhsXuOOdNT6RAsK6nlD6sEth5ujY4vYK16vp3K/XZtWHjg0S9gRX5bwUWkR74FwlueTztGuRjdV8DYPRnghuGPYNwuxdz9heBS/gVs03Wc5FOMEgnm5kxLgE2+P0hNCyzMh4vyhCdQh1gOSvbmeVlbJOGRQ9xWzQy25LewUGwqpPr3bcR1M9DtLkpzoEcXE1ZdgsJ704FPKj8bSlLtIBiAi0EOexAEd6jJqPCSVPUXRYewdoOZSJ4mMC3o0e0BmWwOsc3BhayHbZqXNya51SDFUVT1gJOEexGj8LLqVphAEs+r0OW0YwE3MkBVJuD2jD1yxEckqtIGYUlI2lDOAwNpnQWCkv8W2EuZwjpiPzf2t6trh8ZiIkF0nwSdR7k4aqPQO6NRZLCm9KMhFGhKtwZh9w91bIpalNMSqaSVpbZh0r8583RmFQ1+Vq2UslHx9p1YvncuAUwu8tkVD1wZAXKwHoadAUFqIhhAU7aD44MeLfjIQW3X8ykYfnwvCzfPTyV3cuu3Mxm5Tdv3vBac9igAcuH5Ra8XbmdzcpXNzOCR3yuyjMALPsKWFCzP7wMy/0ODMuOWha4yiIAap6Q/FfgwwLxLYS9PwC0rFflejQpX80X5de3C03rRbCzRgFcmQAL9AnSd2CtRCOAtm4azVn9Dr0FwB7KZACpEH/iC/cH74MSDnVMELCjlEfGxGxKxi8QGGi3Ttut9BMBLGBYMq3ZgAWfZ3fesDPcwMOw1M6y2JBL0ErAgo3dPhE4TjJp/Hd1CILVSSegDlWgHPolNQ80wALhbKwL+F9WX7x/VWAufRfE2R9o4GfA8lLKfAQ90YxlQtwzrG2xPmZYqLOypo+b9ZEAWMyPWsJp6mbTPCUqCAjurOB+K1BHDYsBPUqsOJPJAOVtdIpFw+Iyn5lc3JR42+i+aa/EfcKcq8fdlszd/Qbrc+sERFfI5LIcs6ssrwGWVpbBmci8ggHXv9gASxcvmOCgdR5AC11183I3v6qAK8w295qLGPBj4OO1n/XJcUXEF3/472FrPgFNVZsdpaKvriiLcqJeb1teDttyPOzK6WVXTqd9LZmFC5Evy4j3NiabZ2YgXTglSHC5LiwHL3cXqyVfd0EvN9F7tVUFNYYTHFf5Q4sP0YpUwJLPMIjlvU9nsDtayXpH/Gt2tDZOBAbbBgHrvj2FijGUNpBhmZXReEEvFniy1AGLPZlhcMinWxqW/ivOq+cdMkFStZxlxKiL9/oSOaPYavS02KpGrv6XBZDiw/KMluY12kSPZYLhh5yv09qq5ZCJ8gpahRWc6/7TdRYcbbqmrF4lJNbX0UYIIa5bY9F5kzHw+Kz4HeCYYs1vaFeZnoA6Zo4RgZqGzUabU+fadosuB1qx40eCOm2cFp6ZLlQ3RHOMxbVW6euo2SL+Zlab7cmgis9FXVA6Am41FLRKN4L7Q2rP3Q39vdV5nrGJBqjuEKBFuoJHkLbqm24VRWur70E0MlFQ6XPiLhq9jMto/J34bYg2lfBSASjgLgClqtV9rLUEl24ja2Rwr8EoSQclnw6IJhFMEJxhGnczUWnxw9OS4sTDy54dQH/45o3nn6iEJVHstpxOYOlm5RfXc5Z+cGyw5n+33pTlfl/egGGBcdtkxDlGaKn+/XLL9mYMLMSQO05qxhDGDrCAXQFgwZA6OIT2gIVtqxweh+s2JFsEz5DnLZtneS/Z6m1PEAzIBChT67LE6Th/AEp0rBCwMAOX1XwPWKDTYBu+S4i8a77H3HQw5oBgsgcs6rbDv9E80cCEDrAdwxLAwjlCNHNsrtIADHu4wnpWjkS3AMjSsDXA4mfX2hCOGWCFoglSK2CxoCvAPolC2zDUlYcvgFn55mD4YQAL1ola2VEGxLXB88iyjWm+aLT4LHKTxh0Bs6vnmwDL96W60RqYq3yM19mu3MwX/ZwCWIbofnSXUITztRtLIU3v3+nzlEuwJESGZfVcHghYwLDYAdyAJdqhzwIWHh+yelstZJYRhfkZo2Em3iL5M4YlgIUicH12NEeNgfgRjYrDzGvsyE+xKy0Ru4h2nwter3yWAnrXbZOyElh0jGM5QJwNwLIthYBFjsY1DjrqA5TKDsB2FWGqKkBJIq+DkCQ8yeQlYGmgMtUfRpJ0dTVC01IFXd/+eufaqCvssg1a7599Vw0cSTIdczu2SWyhZcQBOR2TpwpNAywDaFjGcwMWiHAzMfqcBeMVwfv9p//4VycKg/yVrpfLco/jX2VVcsJ8THhOZzplsQ3pv67UYoxkEl0dtSv9qA0RmxcCw8PypbxHzX+1L2NOa4aYUMMR9d3Zr7s2jK6GtH3xZjMLQEkIG7MyL3QfQQRJ11TM9EALgBX2UPDDfA4+IRBAwqVWngeyi6fiGhlVhHZ1WFXYKC82cUDVBVSZDmyc1b0iPQoAE3xPDFpIx6qbB/b9ZCas1eEx0PoegQBOtNqUlAVLl6JykhT/I9j2E8SdO/eyewmDFwkY8PkGqBeUo7gifUV3hGf7+CJfmReOXdQxjTgh22U+d1vQJouZLo4B2TALPwZnziy9WdCBFfenY35wvdlzVQXftm4Os9Jlgtjp6YPDf9NoBmWpLQvSRoPrCa2JyiC4lrjvAHcAHCidIEAAsEB4C2oX9vt/8PZO+h6zZwAr75fQNcCocFq+vp7T1A3rEcJXaB6e93syNzRum44JlFGS+na5JcNSAYu7Rm7H6DpC59CwfP+0FmDZrMrtBCWhq8qw8L5zIrJoXQKWHTx0oMzXPBqIsQFYwGpgfQDU0e+DLbhHjihAyYBtzS7rqSSkbhwMMUQ5iOZm3htw3ytgYekFXS7Dc8BC5kfPMJMDO8Diun0CWKidElgh6LQAvrF30sbgHgWk6HnQMeK+YU0h2QDgROKB51NrFAxM04RIiN4nYPZs6er7Ign1nHOQ5f6l3MMZdr0tH+Be+vJSpkM43QqwLOowU88Cok4nvTQqmMhNW2JlMcIvdim2j469SLT+xSRWwDIUwxKzPzw7AHxgWDQwUnuB3IvT0YPSG947s4QS+LAuMXIDAuJlediFYVG3lxgWNx54blCLc2a0vR28BljIrrlUkJJfuvp+FLBwb0pkOQcSPxtgfBJ3GuB5LShffspPsS79z+nT487FvE8mhoNhOey35XDYlONhU8ppD2dFg5UIr80zsCQlZk0gSIyVAHP+zWW6s/JThz68M/f6lE5Xe2YjEqAVAkZErG5oymMBMWw5Zkz/1JpfH+nfi5sHwYgyYz1DTRPJphF8hjsEY72h48CeDbM4dAehaQHABWWhzwEWt+aAYTkDJ517nXP+lqnXPP2cUsnfAlaTQX8e9RpXd+i2aWS0eeEB/vAEAeS+fFju2KNNN1NS8wIssruXHXuGrtGWP+DFk5a5CTGT0UIReNGGGot8ZINgYrBo4HNCH5c5XEzlxlo/g+BMGaXAmoJvfArOA33qhbrRKE/BYh/6Gi0aWezjvesCchYrHwu1M0cXgkUBZgTaAHzJm0GbFxZGNC6k/CfaxKORIWzgBoeSkD4E13mC8dZNbN4BVyHrPFRStLdzL4Nx0xW5VgnE4Eeva0irORQ/h2vDep9MDpYPja3c3cYq8aGDTCdcywOR7IyPcH141MEV9XrPGMWcUMEPZSGNT4hAGH49AKtYE++fV+Xd43PZsyQ0Kb++uyVwJdN2hJHhnoJMAAXMfvliMS9fXWPKLqzyj+U9AMtuX66HAxoaQi8FRo+AZY02WYxlQElobpZMhnFosUZ783dPYFjWbD+FadzXi+vyq9s5S0KfABa49oJhAcIlYIlhYgdY0NLsKcRkRDhDB23LLgnZYh6OwLh/KAmlSwhUP8G2W46VUAgUQiQqhkWbrEzjPg9YYkVfkyO2UOt5V3nArfQEKa3kIJYN4nt8lhgWEuu2t0dLM0Gc57aoI0+aEGWaaaHNhm/9imvwYYmhtdI6lAsy/G0+bPYELDA+hHEA29jhbuxympIhgSeWQbmniWSnqSPHWgSwSL+C6wB2NB0xAiXSqGW7xx4nwKZ9AOfBoZYcBeGSkLsn6XfjYNcYlhaaybCwtV8lIcwRWh/3raydAOIERDiu3+NpCVnLy2Cl0A6fadG49yqFyXqAgdCGcQEsKgktypvFFU0v1SWEs02xwMlR97n/GoCjByg/BU5qgnZxDGcg52J8QQAL7Bv2u3XZ79f0YeEmG02ok79YSrR9CZc5PltaMwIOYgFqXE3i6NJMrm93h5sWqcM0bbVrj1QZz7HHcabyM2kO8a0P+BAQCbvTyUYqOLAkolsftRRFkO746BEq/TXGNK9Ct1uBlR6wfAIsHVFYEjoHLE0oW2mYOg/oUxTcDuDzP/tk0ZierVOTffFSJkBSh7k57x+P5d3TrnyA5S3oZDMrBAhw4gS7UN01YwYVIZ6ocH2JCUgxLx0npMnZWXQqG5huwc9lp5o02YvphEJHBDMAC2Se7MoR+NWCUgQ2aLHyo25a2oTDUGCA4XqLzxFtBvB1M8fsELzOikDTxy2AC8GyhdydHggSYF7wyQkCOCzOG6K2pJT5TG2r8qfQMXI6rLNPloEQYDLUsGvr5iYft1oKwwLQ0tKO52nc1eDcjgoGi8yI2zitK1HwwINCpKQsmAAqm7T7jPmw6NrwfK0zSkteWihxtVhGCKFsQbBoaXtsZFfwClDniRirtFHTK4ZtsyeZgY0RgE+fApbbG94rrDl0BCz3cMw9lPs1mK4Ry0ZfX0sUi66R95g/Q8BSyg2mas/G/BwAlm9oRAbxK9iUuUt7AiwLGKANT+W753V5t1yRun87W5Svr67Lr6CTsTtqGBYAcJjYYcwALPnFsIAZQflC05gJ6jEfB54hFi0DsGF9A7DgXuB6ICADsGC1zgxYYByHAKSNTvdO1159xwD/9G75DGCh3T8mQ3u+Tlpfa3KSuTv21VGWL31V9BHScglkIrmg8Z3bfLEGcI4QCfO+s3NHZVeuOQr/Alh6Vk8Ud7p1xOZFN+UJyZzRhPt8LB/WaAPGqh6WaxjHQfhKwNHR6xWwZDgJWBwAlJfKdLJk44GPKo8pkFCj5VEGaQaNN4omk+sZxvW7MmDBeavRwDOSvOdcMizJqpcALNDkLJ/L835TNkcYP2iEgAhyCy47cakhhDnWzjfFQ1rZHea9gfsJ5wc1wJLOEIpupxhlobZmOnQbsLTekdcBi7bYFjA/CWSvlHQ+lyj/awCWWlHg1t5EzQAsaGeGB8t2tzRgSYbmKJQRKVo4lZGgVMCJVJiOGmTqCbcuXhEaESW2VwocdAxHjX6NdYqlQ1rew7AkIZVGRkLwgBVBcAGddnztTjAem8xQ7Eh3bSslkV33+QcMMbWE8DZgBa3NHcNyhht+NmDJSTtIK/wnWp/rV87pswb1KiDyjUlGrCmpoS1zUxWM8CB+fD6W98+78nG5L6fhhBsynnKKCzlsDeUUDzSkGNHtk67bkxWJrwo8JYjnFdDiT6Npm2FbXmj9vtrAuVAlDMzsAduCNuJMhAVwSlaY0kOAkf5rxx2CG0FRHPtmK6O7JQOdzO1ur6cCVkDk6cyiWNXCUWZ2Hn8AGtieJXTPpQYG1J02LQAhmsCdTuXuCoF0WOZmXOl3coRjJ35LtDHZ/kDsy51AZulVn5D7rtbWtBAHcRu5UxcC07rMnJEQ9vAy4ukh2KcLSqZJegrCIKk0aTEmS0sWMWc0gctb6pRpAke12dl8rC47P3lu3UMwJoNgyh/HgcnRKQuxs2aMbp6TRK9PS9rro5PsD26uOa9IomTPDEI30BIW/Bi2OC5f31yx9ANg8IGA5VCuR0PeA5gX4nUQ3X6z2panLcSa6BKaa8TCCMJfGxuWU/k9GJYlDOpWBCy/vLouX19NBVigUXBLKO4lBjmirfnRIBiABVOnWSos+K+eCdyTeOTQh2UI7QzGs4ltBPCA3gT3BL8zh+9H54IqG6sAc61p7GkAycm0xX7qmY6VPgALgbUDbg9W8u/SoTUNkwBLxnx0gIX+PmIjZEQoXcwETAYcI10mk5Nm04LwyTcAb0HYrfMmRSqgtQEbninYI+C6wnUYnVh7jJTwfC2U3BiavYmn5TuKAxxL3S/MsOBnmG/GrjzuR1r/seCXqR/7sz3eQnuAOulU5lGXkOYJ8Tzdok/9i32PJOzVfQhgAYB+WG/Zebbcb8vuBYLQlFBzVZTY9d0wwgqB59TPAAAgAElEQVQuAwg98MXaG1QeJrtWJ/I2QzN1hqhLCE63d3PMEzJg8RoGU9dxN2fdO59n6NtmdfmaH/udn/vaT15Xe326TdLXrt+nt5sVfVgAWgYnmSyQTe7GU+R68me1Y8fAkxot60ui8Qu7wddrjed6OXJW/xuBFev8+Nl6bSZiB5TqsPqSUNcoYmDAa+AwX32ruqS2v0Z6vvxZBi9N09l1GPt12fdPHIAIwIJOoRl1LK8BFpWPHGEvNSy0ij2/L/ybk/T2vJ9XhT5pE0sA7zuNCDO078m0qNo9N6opQRgX6Wn9Uh7g4Lk5liOESlRD2Dgus21CYzpLw4aQttY6wZeeJxryBVaHdvZswbQTpo2x5E57KjuwLAdtJFS/uz03wRqARb/vjo0aJHsSLk37UVgPyt6t1usNXVJ4TFfQPrD2LoYl6DS1TAVUvK9KJMmq6lRMsFHwqjmUsmTmLs7vy1v4HkiXod+BX4C6DbCBQDcTaVHHIpqW7BB1p2Xp+i3k8+L/JfPWSAILZQ0q8bDsj3LzlRGR8XoEWcZMoQ5xgOmi0LMKbYp+h5jZHSVC9WmPF7NFzUpwSs0GdO7yXlGmntbwlB0QSARYZHh2D/v851U5ng5sZ/7lzYLaELE68sbAoMh3y53nyIzKV9cLDkrE8/NhtefEa8yMAcNyO8f7DsiwQHSLFmscA9qa5SysIYVwYgbI+N3DsrwDdb9dlS/mACw3FbCoQyhZMQY5qmUb3wg2BCyTQpYEQQvvyRZvi25lcqbWZE6ZNtiF4BZAAdcZYGdmwKLNMX0Eeqqp1bVwuRfdXgIWgGeyA+5e4fVzwAtReV4SCgMmUWfKrlpTKglJhJqhh2BZ0cYuhkU6AGlResDCYY0GLM5rKwDQuWjdxM9E7aZoh5cp34fVhjOiwEkAlF6Nx2XKAN0WWwSsmb8LVjAt1ypfUkFVJ20DcCgHDGCxuNy5qpgtlb9wjXGjcKjQsMzG0rEwM69t3gKR1LNhHfihThlguYHhIbqelmV52HKOFsq9uQ8CIeeAxbvAWTyobEcHWAKmwqjoqfUQSGpqxuU6DMsCz1JKQgm+rzMoPx+wnCe9Zwfcx7ILNubnMi7hzM4DY7v3XDswr9yIYYEXy+CEgSSy/mgVtraPBQSmo1TPofZPlb1dSu83Z7dIN8CiYwjDkTh99it17IWe4hr5s69nz+z8Vup1MUkhTxYJcqtWlctN1z0JAV8e4EK0FG7m0zvidNsallmZELRMdS5mWfJbnwAWLsJKM50DluDrABaezMVxhFb65LDcW9uXnHgzDC4qRVT9FvQOVPuXQdlsISY8kY7F7adZmClhlTbUMsuh7UZ2o9RTzZhV8GLzLNTfU/tGTVibiWhmbToa7CYhHDYu1bVRTnGZuJm+4cGzE2vQdK1EONhyG2DnkwSxbKfFLBp61JzK1Fkzr7NXmlwwtQGLcpXPfnQY0uJ4EQ0EVta7U3naaEMHev7l3aTcLUZsaaXAlGMLPCuIjnVBnB7+JtjrQYsqzeQrJSJuL/ncIPFK2Wp16x5JA0DBJL4JosRvSQMhZkgdPkKx2fu5YAdgLawL4g3K7JnQw22DU1ATk8Vp1xRbJmjZhRVCU4p6W4dQnVbKHfsoI0EAluNLeVxtCVqw6lAORBcQjhet/hzjABOzA4YU7jiQE+WdL6/mZGNG4xNF4s+bA1udYc1/O4dHixmWJdgXDLor5XYKwIKgC9EvAIu0Jb+9fyzfPy/Lw2ZFl9tfXd+UXyymDFa6bmItsA7AsDzi3uPCm7UDwwIdCrwS0DGEIAYTNnSb0OSMIFwty7jNOBZawxM0y+WWItmunMJrW00VsVjwu+ddQj1gkYhU7xkmRayk7l0CpcoyYljwlZKQpIgCuAEscpX1bB23UROw0IpA7B0z3k5wS8dXMxaZJIv3VvYfsa9CLE4fYEWlrFNZ7g8s/aGUAlEywCycZmnexvfVc0owke44cYxci9VvhefGnkEzTTJOSwIgjU4GSYoNImChsBalMEz/fmH5RsZxASxiUJg8OBhznhG1JMqi02ElwLIp71arsiJgOXA/SMDLPk8W2340Vq39KGCJ7iIaluhyCFh43bEHoYEBDMuC3zh3Gv3VPfJTX5Q+WPUH8CnIaMFIl+AsXH8mkdY7/hTjkp/zE7q3PaskxIICg1m367LdYWLzsgxPkLYfrdcz5E8S1+2dWnN6ltm9WFmMC52n72dHeNVzOJN0fBqEa8eQjruZJOZBbBqVXoGph1RJYABhQIs/pPqs+K475urAAljatdb+EQCH94zodl4mk2mZWHTbAxbd3caOsEuI3S9ZsWcjo3WwZ4DDVNYn16WusHZnz6i+7hfCVPQyg1wU6RaEiTbQluxFO5NdcTbIE3BLHTPnatTmNg4vxjrjgu8poR08IsKu0C+ELZU6OPEYmYuhv0M0xpILRFUOwHXeBVgfO9OyHRTiXNDiZg/YGTBEZi7xK84pZmvyJbEZm4Nys6euUFW0s2TbzTXXxkf0QBhgQ8M01kF53ggcYGP8xQ1mKDGs8UFgVo2upASqrgdOGUC/kCwU7JaFRGDeZP3UNDdEZacI9jR0A8Bk5qesEoxOfBr6oXOVsXKZTtetdfhoPwul6aBivQGzS2fhbfPxmDmXfpRdRsipLjFRpHAFboxWgVEaDOdgeHYAqyfAcjwdBViuZqR9BLQ9Gfs0KO/XCGbHsty+lLfzCQW6s9mgAhaABbQ1Q3iLNfqwP5ZvV3tm7Qiq6DgBmwEXZnQpIWsHjvzt41P5brksT9t1+XJxVX51dV1+MZ+UmQELGAXe2ZcBxbYoWzyj3sXBlSPOEYKDL9YOdEwA6QAOMvcTExP9R515xcBnEI25NYNhmVoD0pg0bRIITgzV1LC0tubXAAvb3rk1KRGp4NdBkYLxTsNCVqErAeLvcXwFwxJrftxDBGYAFmrLPFBUAm4cp4KlAIvuu7QCyperS2daK1yjl08SRMwHdgndr3dledjz/mEdzzGnaTKm/ieA5QTRLdvNsXFrzb8GWNA1Qp8UtnhnDotZEgMWiuHpK9QDFqwXXUcAFp0zWMusb2/qKDd5YrTukQSdeBaft7vysNEU8NVhU/bQsIRhyXNOQ8gEymw8DlhOahWatCI0rVkgkUL3yAWcxOiZx7Gi/R8dVg2wIGcKYIk24jLwVmDAfa7FlXOg4ZB2Gae6wP+5WPVTgCX7isO1AYLt9LusHVPLkdButxszLAAs8gkSE5AnqCtT27OLADvxywxhDyL9pIm5OMdiJmm6LtDE8HrCijnnv9YAixiX3E09H+2rea+EIQo5rm1Z56UYaYa7+9yKRflviqFs4HCBUZ+FJHBCp1swLAAtNMTsGJbXAQvV7Xpi6zC/imASynU19EEXl+EM2bbsl5tTxEXdb2WD6l0vG2CRvgRviYFx9ExhcAcZr5bgSruymwCaFrEg/K7TYxMwu1vgtI6Zni9MAqgvq82o0hqoDIyf2GkfYLksj5VR2WAuDNiE40uZIkumAZ3EqUjZxmPNw4kAWEFUNXrhDS8nDwPUlTXjxezTsrSUdZx5arMSkEWGD9Cy3MokDxvjVwAss2So+gwEDTFOQdI2qcvD43uuFkwvdKviw1pEwogrEJ2Cyiz4bDEZZL+wGA0SAwyV1Yvhal1VcdCVXTrPXnuicbVpSNP2KROQvja7IlGzGamEDB6DQSI2V4tEmVkz2KW1CIyfhj4CMKED62G1I2jhNOfJqHx5NS0YAIYHlKUUtq8OysfNsdyvj/QKQukIJaHr+bjcr8Gw7GlodjOV3T7A0iMACwLgXs6mBCxoywXDQhNAMQ//8vBUvl8uqTVASzMYli9mY42S8KgDhqOjHXy3AiyDkWZngamZ4FjB4DEwAtSLfWOJ0ZPDAZDUhWKW0nOO0SYMhgUalizPGISpnNsAADVTXIsYyKnyKb4ILNy6T8BC3ZgYtmSJ+G9ta6avSBi+boPniI42s6d6/7hEQr8kOxtnf9IeIWaFzJj/J8CiLbBf3yoJ6XlEUgK7g8ftnnOjMGph/XIki4F7vxhNNG25Ayz4RQKWtGZ7QnNmPml8hmqidOclg+iN2SJhiey1++O4yX7ZFgFiYwEWaVigmcLPwbqwrMnfUzYMh+iUhciYWvP2RMCypRnheq+SkCjjFtD4HDGlzr9lvm8CL4C+AhWef2qXXE/jc+VkIElHgNdkhKnlMI2bE7TIR0hMa1iRy8S4JSFGkj8JWHrGpheHXkZ5rc+fWw7qX9f2nvOsn0acBwEWTmzePbN0zJI1L7B3orqHufzWBW8xK2a8DAgcSTt9iI69/rtDWy7NRcXLJaBzoMPY4vXetCnRi7V3l8alQTXt/y02CbS0945OhglmW0Aue7qNuy/XG8hgntB4siBYQUmoByz59Ao58JnoEko7YMo1ugC9ruQVK2P6buTkO38VL4bLBehnQ1oDZ1QxpcoCCrVPE6mC4KESAzYptlH69Hm7PQ1VfEImn6r0QQBDRsZUq7OugJo8mNjgkV2DBmfGZv0E2wbZJqkSihiZjA7ETcLGj2x8UJ7Xh7LGbJjDkQzLDFoEcPzswT8y4w1o4SYJQSI7LgJnm8sk0bY7IiQOtgPthQhP6vw2EBIBB8AOgAVThFGO+foOgIXihbpJawNVW+oLp9ni1NGi6KPxSIJMXsV94YCz2mMv9ILnCh02yHhhBy99jGZqyBJ6WCYTTX1G1s2STrRFNPvTuQVuk8VSPqjAwcwvLdIyAksJTA+KAKfKZWLBONMD+isDk4AZ5rtdFs0J45ynpN9BJjwYSluAcs/meCyPawAWGD+dWCrCrCAaQFl3hGCFc0QJ7sP6UN6vDrzH0Dd8MZ+y7RkBYgJtDAALu4QGnKr87WbLcRM45tuFWqFpHMdykO7Vv9w/0pp/s9+VX17flD+4uS23M7VdSzdlTQZbpV9oSIeSENYo2/CZgZcyBmAmMBdgARsCtgJ/R2ADVS/GQoJbli4Hp7IAu2KdgZ5NLGdfK5ZRVEriBPE6E0XgSJ29mdasgMkWZFxfAnllWrWbgB5CCnZgeOKWqWdF70WxMMu/WvNcDyzDoJ1ZHiD4lk+G2q0FfCM+VehIGRDHQHDs9yeQsfsxwAE8SyBShT3/xp/Pzx5g2vKkLOB1w64YBSN1x2j/UJccysfqNKQwGHtMNeuSuzLukUomOC5pZtiOTadbTX3GMeP64phwHfBaMDwBLGl7li5QySYYFoHA1o7OoZwuCb1fPZf1AR5CzdAsKZ3Yxz7AC7CE3ffpqlQda37GCY0OYFtz7cyK/g8J3Jhzs+R0OxdgqQ0X4hBe+/oEVPyI58pr7MzPZVBe/XD/Y8/8tz3FZXq/JoBlswFgWZbN9tlRSfGD5X0mqdnrVVoxcW5tSMWPGpSZciNr5bpGSvDl1dUaVkwymCV/7Vxq55A9dvAa2lu4UJmEg52n9sWRYPtcW3oZ01+75lVU78SEz1pX0gkXI48tNBHA4XZRxpzWLNGttJySQBjvVYBpp9sAEpmjBbA0RqWh0ia6CjzM7+qiapMR4Dkr+QQNpmunZtnGUUZf0jhIXIt2TQhJIXDkIDxPh5Z4D8+oOxciSA2VXKktK0EsGJL41AvHD2KElwmUOPg6E8UdGfKXiFW/xgMIrA1oMIWBixxQ5no8H0gGVg+EAwACNW+kHddc0WmWV/n8A7K4OLzRh9bWVRW6Z1Yct1lqCQYcY4DjQVnjy1t1CSEIJ6uMLTiOk76bRvVtTlNagpVFh1VKqzSzaQCTDHU02+N8m3e4t+ani6+Dgs5Fizdq9gBQPYbN6yM4vy7+6kmQaqsWtDqNrHVwuS1D7kIz8xW1zBm6O5I2ZxHY6E1pIzA+bvblcb3npgwdyt1i7LZeTJAGEFOwQSno4wqzgw48UQSTLxYTalQQ9CAT50DD2ZhlTQCW7zd7TmpGOzTmDIE1QaC/BbBld81L+ef7R3Yq7Q/78qub2/Lrm1tOGk9mmg0f9wFgBd/PB4ATHAMAi7x5xlzLYiw1RkEZOTVcLE0M2TlFTyIDCwZTsCvW04h4FXuZ1JubighEehrpGToVOEVnvAM1MR3DEtCvDK9l9tQzVcAivQqnG/v5IWCBWSL0Kxko6tE8ZBTcth3xrtY1PkOgTsBHO187BX0+7i+uC6UcZmbpwQKW5fhS1scjHYDhWrwFy4J2bwKWMc3q4lCN408XVFqyT+VQO5lwXxGeqEPhngDAIq1JkjUCPzofElJ7wKQ0Dds9HFPPAQu6ozR0MnYfYgqlm0kZLOVQA5b1prxfP3Ewp8YJNIo+rFeIR4GI/LyJQCO61HOXklCbjS1zsObJgrWCY72doqUZJaG591Ltjy681zj7GvPR/fAs9PXB+bXf4xDZaKZcRv8fATHteum65N7pOYDodlO2YFgAWAbQsEAMLsYBS162ChlJ15eCDNq45/eW9y7XdJ4swtnRW4bhaGxIfz31uq5zyMGZe2NldwSKw256h8zJ8VUqvRs8nGHL9pfEpVQHWK3p7m57pdc8f9gACxgWWPMPPLEZ4CFXWTYk3jOgYVE9Wh+ZzCcqyEYK5YBDSNXoafreVKIXCJfihR6GgajaQZ9fbDEwem8EBdjSv1+idXRLih0IbIyaNIMiAgYeiqMEdeQX1UijbECiOqLbmJq57JFSTD4uBm3McuyHEDFeWkipc2FWIDA19swQBGAKC213z2toejjZnTJiOHK285W2w5qZOsXS1e9Y0bszOt1UtaPK11fUuNgnlBv2FbBoXszba2T86RbQvSVg6UouETWGp68Pi1cXTbro3SGhY50mba6LE6dj0mcQSdGfWSluSG57xBOivLeiSV+QbIydEt10o0TQFgULH150NShLkObBTECm8tbsIJuAUTsfPoNr09l4MFACwfEhMMIwDBmpgvCAwll1camVHmwKjgtCZwKW5YH3AUAGgIUOygf1tEGbcjMdU4/1sDsQsBxf1Op5C9dSGvzBml8ZO8bUg2HBxGa0jQKs4BvzrmgwOIQ7scocOGfMEALLAmE6rjvKQWS2cK89JRn3QeyEQKH0KwYsEdwymGruEG39bSFPsGJmQ0R2ZglJpHrGsFjgi7WdoZjRsETkK2lFdj8B2h6wpE02WRk2S4ptzXSEYVHmpjEFY+qk5MMCdAaGhXODnJWmzJ0uh5QbWSbD+cXji3SdNmgwuxDaLncQ3u7KBo7YA8xmQkkIXUJNe1MBi8unjWERMGT5keyhkhq0sfP3A6Q8VwZlS2pvAFhs0R/AgnfA6yG4JYPGDq/YCYhh4bXEdVBBzKJb7U9gDe8JWJ7L9og1aDYT79E9V5dZdMqq9Ylx4KiAxZog6sJ8vdMtpJIQwC9KQtKv3C0+D1iU53b7Q49IPlPGyUt+CogwY79gDAI4LoFP/141Qa/n/ak1P4WzBCxbdgjttssyGOwJWHD/FfQD7AVYyG5Ea8eGBHMPF1qVgIvsb6kzhIHU8WmPE4IKTFD8FVMTnUmXwDsCEUjVUml+37HemEDKNgOGLr73W3kAS2UpfOD57MS7YFQmyZQNoBQ0ZzkIMZ6AxSdX74OyJh3xP/6Hv6wVy3bj4h8SCGG/lC5byc0Ojag3T1DQCQqwdFSWEEslABXQ+E414BCw2MDr9w+78s8fn8vvHldskhsNxmUquGDaVFknyzeui8YGWG6SQHBGmc40mdF5s5BQT5k6nSY9DBDHkAXRZuPoprO0EQ8IVFxsHZ7OHd0YG/jYH4T+MOxkEBIIYNHn9F6PWnZ8T89DqTe61kNDl8WAzYP8jqeygjHdXt9Xcw11pJeGrwG3wqohsL6DZaBwJCrDkGr2dGgCMoieORUZIilca1H8aduUtbrZou58ouNJoBDJ7ftv0VYWg7d00f24hkMdVzM713wWXg+WsuQyTNqcG0JU9gbeEdcmyPpC6uELw2SqFvojlzPAlD1tdvzGksa/A3DwAxEUQOXbzhXlt/vVsfyw3HOiOFjALxcTBWtmsAAso3I3m9A6/36zL9+td1zLKMdgEjSALNbvDYzpaGR4LL99eCwf12uugz+6fVP+8Oa2zCZiRnrAgjUCEzqIbs8BC7xJDKxpo29QTe2VhNe07h/Jd4btxxGOxpDR5VE81wElesLVys8S7SVg8YwYvEYAt+sSsvcICxUW3+V56gELgSFLRl6fBhUALfTNITBF+U6dMPimD4sBiyzFBVi4l2Ad2G9IQFXIVq3uAkPqYDOzbBYU7CXACkspux11LHhLMCzzEcoyGSmgz0hJSOVTcqA6PmrHdA+wz8BFW9dfpTr+e8TEXJwCLJpWLnM4MCx4B82JCmCRdbrKWUk0AaJSnjkvCYE1fHgNsFyAhNcAi+rAFicpKvJZVPInkz8ss3RZVsCS2VYGLLeYdF1LQnqflCByaz4BLK+UgXqAcQk2fuxnPwVq8vO+DJT3S3zjnbS/jTYqu4GjS4gMy5oMy3CA+2/A4lJvnT7ucpAE4jLK1Pbk/bE2wZjhOtO+tASsxuCz7pyG+Vqym2RRZfeqTPL7ciKzT5S+OME+QfYNA9XLe1Y5NJjM/lDxRZBFxLn1fYOrEMcnZTyal9FkVkYT+7Bopkz7rNq1Vsrgf/ubvzgDLGFasnAlrLExjA9clF++enpdr9UB62150TphafstLVgu/mhMfNnIsJxKefd0KL97WJdvHtGxISHdGJbwLseAPOVMIU4sdqAyBRbDIlJinsyKzYL1e2eQdOys3QP2KrHanPjPgxhVb9VCTYYZrwOOCbfhUxaIfDJsnsbPyrgA1/C9aYbRUqbVVkXNnCwm1h7RMg8KgXljjNRta4+OKoAV+EcgCCJzZ9cA6vy1BOdN21dfzK8pS1vWp3QQoVU0Jb07bspfak22iPGiBqhuqg6kuJ2Ua9GZQXWxdTMUW1L580Yz62q2KakCyVpJqsO2jKXSnV7V0Y4FG4OW1SA9ddlI1wRgMSgzDD98wSDBXXlaS8MC0AtnU+qcPClZjB6cg0t5WB3Lu+d9WR6U4b9dTJTZMrge6e8CwAKfFNi8f7/allGRlwYZFrAS6BKaqJ0ezAwACybq4r78MQDL7W2ZjF6qdw4t4DmJupSnzZFGdKtjx7DQm0TGcdr7VA5KaZDrAqWt4ZDtu2eABRkxjsnlOwKWaEf8bPB5s7CJQN9iWYpurVPBv4OZw+fiuqU7LQxLMrYwltKwKABypopvnLpcoF8xYKENvZICTSaWk69KX9ry4cHiRWTAot1PjKKYhXjx8KO6PQ7HxRZw+BpRdLsrj/s9S0RYOxBcgzEAk8XExwZyKXcq8gh+czgrQZODPGcnNcCY7kQwaRrMqgSKc4NgquUORbJ11rNJw6LBrJnyHMDCfeoCsCD5wHs/bsSwfNwsy9YloQS8zwX5uj8ncGWP8r2p5XSbA0a/ptK99joAc4A8iG4FWGAQpsSpByzinOULc/b1GcDyudLR58GG3rX/vZ8CMP1xqBykdSTAEnGy1tMLWFVqWFQSAvvP+28hNjU/ClH6NuODa6i93Y0WNVK3CxEAUKUWeoOckH61+2veUrGqgZWswnPAknhtkqFDCu1aclHr83pwdAaUzo/XJ9k16STg6D14v6nXgnZlTvM4aFiSDPaApT5S+JX/9a//olrz88LbyyAfmMy5BUnV5TImXplJC4ICLOc1rwDGTx8ML1PO93Edze2BWBzYiFEW+rA8MBNiZmVLam5azLLEtkhhTX6gE+faFYq23TGra8ZyPDcHSG4x7t5pKndlNQQUzvh4W9g5BMW8MjT5OsGcTvS+VPoadqYOIQCHZCDY7JPnZ9hZgF7bWPNwQdClBdjKdupycgksHQ7MFodsK17thaLxbmNsfmPVzSUA654Zl+gyrwTsAoWZuBfVRloGbdQ8+FwoNnT5UBNqzWLFnMuIWKBPWZQuoTNBrkCvEx9nQAdYA7Fz/fySZJOtdhyKV9Sqcto82BwAqZhRM9D8m9gP6SKORzmFYs28XQxp8IYC03K7K8/QsACwDNHlMxWHA40ARctseeE9h7nhu6c9yzI4pzeLCYMo7v3u5VAWYwgOx/z5h/W+vFvt2Oa5GGO2CgCL2DeYzOFgoUH67dMDW1Bx3f/k7k35o9sbTSlnp5LWWQMsAFhHCkRrScgaFpVNRUgf4b9inAghdAAE7vePMSwEzxbm6rbFYVguhiyHusUc70swQ88XlRDxfERwDaDVGBZtcNXS3S7OKQkpkQmQVkfaDmyL238VHCNqTReSWk4zcRZnn/ZlxJcE2HTYaUimBwW6nMy2ZnzWXj4szzu0NR8oxsa/IwCjpZiTrHE+1qvpcdQ5STuAfTJO2/p3rFDa9ZvhynNE3YyfPQEoARZybmwdB2DBcyx2hYCF+6A7IzuGhR49vO84Il83A5aH9brcbyXm5sBXf+VZ+mR/7kxEVe7GXq8VxTVFEGyGxQAynjcpcgDgEbCgpRmDI+fQKgCMZQ8R79rrFS6BwuVx/RRY+anz+hxo+an3rYWXjmGhH7hNOSm6BSCkhgVtDQESsZ5TXZtPr/e/2n3Hh7OTp1rHhQWaXFUVyyTmYQuT63bAg5V4r0WDmRAWpgiq+67uq8tTXY0nDAqJi7S6Ow5q94m7rRLejhBRhLEAXnGsB4pOKvgaaVjGo0UZ0p4/DEu9cG2NGg8N/pd/D8ASsBbAYjBlDQqpWwQ7224HsIh5iO21I8QZDLPwpunszoS47WTCbogqkvX4QHXrg4zRGIIZJ2x17C4FtRc7/+4o0ngUZKuoVcJgBd+cjHVnZuUslIGWdGZc97SQ0i0D/pM3wZbm2fSjeclwL4obzXTAyAsaHBS0aD5mzwuYkRHwdQtTDIRNsCLSqoClk350IEoslQRUuG4yvdNBc5MMYLEmpJ4LTNDY7YMp0Oq6wXJUe5k+ixuvtSpKrmK0p1lGeu8OCplVS9bZrKkD1B1U3Cgk9qMZhSmwZu04q/ElUxuc0CUAACAASURBVHeC3XtrHRhZuY+Lre/S9sjyHJm+jdH6+4Ws1t4W8Cz51d20fHGF+/NS1rtDed7uyZIgMNxMDFhYevDDxI17WJ4Bqp8P5eMaOpZTuZ2POXEZoAWgCCAPrcZgV+438PY4lNloUq7G03I7GQlMjuF6Kzfg9f5Qfvf4UB63G4LEP7m7I2AB1a/ShqeHuwQGhgUiX+hm8NzQtp36E4GVClhkTsL7CSYkE763vCbyaMmaRwVM76G9B88SSydOTsSw6OJz8J6fjTr8kEFfZSHOEoo/iIM7J51rmcnAzlqHXgAvzUdKtgq8+wqEFJTJsBCciWUBoONzUDVKam3GF/YImU6KaYI/EkE4y8PaxtFNRhO9I7yN4HR7pOAW92RzPJQNjBcxA6wCFpUHxSL7WptVHA2QYYvNReAKpEYgQ/LCtmZ3guCYCJLA4njaOPYKJWIayAmggJKj9DMefmhNBpM3s8C8Dkw2lMQRgKFNGyWhzbbcdwxLJLXRaSRJSpSInF1kucIUe15g0udSVgCLwLGSu7S94/UELADn1LCAYekn8oop+Bxg+SkA0etL+tde6k5+DAD9GONyeT1q6OgCO8dqGbCoJASGZUkzSvWqGiK4A5R3hsAvyakYFuFBgxOLbxsK0GsFVlrpMprAGIqmWlABgteX1oP3R3dRCi5qXeb5kE7GEbNHID0D1HX/RN5RQVQ2mE5Tw89wCThVBEnQBVhG0LCM5mU4mZUhrfnBEur77J4GsPzDXwGw+CCTreeHbsOtgMWmbspK/MDx35CeCEUq2LYlX9FkRDNd2SAHRGq+U6yrbbMJ90C9C4AOqKEQKHTrq+cxkFDmvze3QN4MI1JyC6ht17He2sRaL7pNpao3Qee0Wp1f2sbD/ZrtxJgtIypflLvt+pmBabggupznFjmOTzAHM0rG0VJIqWsoNCsmJhtcskWcCunDxEs6u6ac4zJKV1hEBiVNTtPTSIScrFvXFMeMsgA7MbBbe+IqAgExSC3raYWTUifrY/FmzpOv9fHhvEyVK6PuV7nfp6+bdg9P1WNWhO5rYQpG5RyBsmazrwdNVL8Fpm4TpSgZgKVrtSUrgMDFLBitqoPyq9tp+WKBrPZYNrsD9QsQ0iE4oSQEPQpt6cyu6GEdltXuRC+W96s91wDaiuF4i7k/ZBdcvsPPIbrF4MTFeFauxpNyww6hU5lMAFjGBAbP20P55um+PO22DEx/cntbfn0BWLQ+JLYGuwLAsgVgGWPulfQraU3XRCidbwUsYcqGaE/H2kWGn7ENAFjWuOBceR1tDufkhPOCDFjILhKwSEsW1gBBn2LtCljkCi3ZRjJOMSwUaoNhMauirDOAxc8p7qtF0WActE4FONTWLLsEsbtJORRAWRYhi6HnHT+FQJrDIVm+ldEbx35grRxL2QCw7I9kVzCBe3M4lNUBQko5BKO1GRogmsX1z4i2f+kXOIBSDCW+cBwALABYYGj6YCZwJ5YZK6tpWOCqLICGz0UpUQyLRLdc93zGdV7wOVL2i0/1eR/UJQTA8nG9LLuIbt3l87kAT8Bi9rLZwuFTpITQ/imG5acBy1W5m4thqcZgtUtIa6jbQvy5PdR4/c81wIaGMHtxCTb+Vf5egaeOJccLAI69YrfdUsOy2y89SvPI5DT/y9qTl43eQ/mfWQ7LExKzFCo7bqTGZaukzeoF/MfcU+UrH1/dk7U9RwPmt6pvX5tRLkpw9XU+FIWE/Ku1X/57jiPr2hjJwMPBpGf4K8MiDQtYllrJuQAsxDf47H/4qz8/yYZdi977mhG7W6xqjTetfJkf0ISWqTn3aF3wQQ/Qa19tsTnj9os4FbecOCwQrboQkxK/EwBgtow9MTLR1x1DvEDdlF/6Xhmtcgii/+f1weDW1/5EQ7dFEmBJRqFzTQ0wwpkxGzueuKFhcCI2F5RTkIpDPAyrdvhsLNjNMCzjE9pNUx6BiNP+FK5pMgymd98QMAswEzQ1uNHgoFrRR6Xv4ZEnAaj4tTBLcnmrdidQYCvL8Yw94GZZ0LorulygL94XAIMAQkfebmzW7EhhCUQgLF9ZB4Ib8cWohZszr+vonnSd8y7KT4hT7FMRkScCIbJd6RDMLAGsuPQR8bTeSw+KmLjgV20YYC3GIwluv7pCiQYsx75s9gcGK5TjoAECY3J8QYkIqWxTbyPkIBN/3p7Ku+WWmTgYmDfzabmaTdQy62m7mOD8tD/SgwUzhK7HYFmgFykFI4hgPIfjRjv1d88PNI2DuPM3tzflD66veayai6cASW3HEYAF4OpIQSpKMjC6oxeHS3V89gjkupKQQSayf4AVfO+OgAMCAWmNRrBl9sjymRxyAUQDWMTqaeQErjNKW1kzYLWoYaFHB4Sx0FTpuHifeS0NWGx2FvYs4JNMTOcEesDEaQBrGZbofe1fE+F322dIyHMf2x3kkwTwhHZydGgBWFJ4nJEOLAyiNC1nbZRVAS6hDQKYWx8ANncCDoNRubY9Pr2kCJZ07USPqyRUu4ECGrlxyIcF5nMpDZNhseYnjPVZlxBQFMuyneh2OBbjy7dUAGPXVAdYZO6IMRnQsEh0C8ACW37tDZ4I9vr2XDtHJWn3M8ztQIBTe+LPAyxvZlcsCd1UwOIhqRY815zmrHzw8wDLa7qVnwtQXmNxPsfsVIDRXS/4WGGdHrG+9vuy329szQ+nW+1gulbNu4XSSfMb0oZHx5mp9hf7aJL5lF5s6aDdrYEXAZaGcUQW+L0cc7KnvnbNUoLtsJ9AVc7XRrDc0zvPlv666H3zbXhz+Ya+rQDVwwHGjSzKmKJbgdl0vJzdBwftwf/8lwAsCdyNhtGDk4xeYIa6iQhwk+mbEYhw7VI1pUNu76UAkshRceqZOBwxAYH/3cOu/P7+uXzz+MjNH1bbU9BG9mRRG539Wax5oKbF5auqW7HdvvxVtGkGJcZunYg0aYqIC/lBkP1oLck4drl5qh4JMbBs6VG+ki09NmuBlkGZTiJ+lUsk1fR1bhE6omKi1F37uggd4IUZHGTVRVVLJtbysDbqmjw9VAzqFBxEk+PhUMuj2BAyEgQJyG5ltKeRAShTeCI1S+EWmBEcaYPC71KbwG6JQJIehieFkB6GP+nWlNaw1lc6tarRnwe6qRUwwlju9WZVxKKEp2p2Dt2D7mnTeVZaFqJjFNMkrQzAFhxpF2OU1A5lC2CxE2MHMIbggsnNAHfYflBOwBrEKkK5En5B71dbah7wO3dXU1qR488I2svDsXxY71hiwPncTqblZgI/D80Rgo4F4lwE1fvVvvywfCqb475cTSYsB/3yakExZUpCAXiIY0+Y/r3X0EuARwAWirzd1mwumGAoT1uGz2Edp2Wd7JpLNMj+2drMgKhyDDJIPSOyqPdTbMCiXY2+OyjLwKXazCMZFrSNsytJ3S9cUrHIB8PSAxZvDRLHNsBC9qNklpBoHbEdKnmmZJmUsfkMgTE5EHBxmCk+b4xJ1WJncJ0SfJmAGMDBfwXidXixoCSzORzLMwALNGFDgNiJRilYoMeyEOlEARaJayHSbV5EmqtkwML141Bm4TNAC74AVlD+MYlFDYueNwyzlDU/BgrmEWKJq1ot2JSRpRuJnvG+aGvGjCyIbn8MsHwarK1HSPcIF0HrEsp9PO8SqqqHWhIiYJnP+FyIYWmARfGr7Rc/BVMUr/T6gNvXylqXr3vtffP7/c961uY8AXcofg2wQBgOwLLblN1+JcsNjoAQwLNjjRJoB/W+DN4VA3xe2h8TqfQrbc8Lm6/rJvaU71ErGGbWc2KVxYkvl696V/HQ9ezuRb0oojdyVy8BSXbyJNbal7lQzu5RjjG3W9rGMUtCsOcfT6Zsa6504flN4ccSsLx2s3Ie+a+omlYrpbOig5BwTOskalSWDlqva6eZh7ouVPe0BTTgtdhAv7vflt9+fCy/vwdgQWABjTsto+FYQIVgybVei1q5IfJYO6oWG5o7PEQ/9wZpKsnwNlUtibU8DE7uBHB5TNOeU4P0fBIHXbT/QvS63qtcgZPGbJkYyWVoBD0L7NYaczUGgP5OmLHwOtXxuSUbYKICFj4A6DBJZ4TXLsV33LbFc7F0ZuDpUJ/sla2gFj1qY0dw1HXkudYWYW0QmZ+E4ETA4vq9r6IeGi6CVEizdisJbjo7Gw46XtKtEiGn67q+tq4S1DVf39klrtDyBJjVFdIrm/RSv8p9HXi9ldcjSCPAgLbf7vYcuYDPQFBLeedQy0LI0sfK3o8n+rF82Gw10fd4YhaJuUIIImg3xgC9j5sddUJYl3fTWbklYJEnB0opi/GQQOnjcls+rJ7ZFn09nZU/vL0uX1/PCay4aXjtAX+ADcBcIgAWMGQoFYA5EGAJC2rh6hlgkbYC95fdKTW7Fzun8qWAqGj/DOHUZYRoMl8Qy2szBWCRuB2PM1lHvq82bgAWlGGoVwlgoYmdOprwuTGokkN5gLHuEJMCAxbobcSwqBMKn1s1VuZ0KQT2dHCwSzK+U8ICMJBrBMCSYBK9CBinDZ5jlIKO0joBsDztMK9ZpZnrC8Ci9Se0JcAisIJvTstmKZMOdSxfwThOtg66vtH88PpSmyNAomnNYktxvtCDTIfjaiynxAr7mxIxlKJY/uYzLcACRupxtSuP6015QMni2BgWPkfds/E6YKmVddlzdYBFJbiLtubaiCENy2I8LW9mC3YJ8blw2yq7LtNt8/PxSjMRC8P0yRwhJWPZ018DNS2OJ2lqm+/PBixhLcgAC7Dsdpuy3S+rNX9KpFXDZMCSon8zZbO2wYeR/a2PC6kMyEJDjE0HC7w3WgdTk8SOHPBHVKGvr7lYGscNP8sBFbqGlirkRZVNFx2RwKXjUwKcq8nz9t5zljy6pX0Ap9shhh/OCFiQCF4yLIzLDoQW3TbLYE0R7qgk39kE7gCTWFJHLazDlDg3Ytx+8SsrTI1WaLCNZ2827Mx8WZpC3fVQHtcQQB640UvMpe4M0dfJGqUBEeBoiuWwOfxnilt1XzD4Ti3LCe69chs1e20Q+P2464K+VduyAWB8EroaJDZ/bHbQNTBhHQzKAoCFgAjlhrZxirEKINCogXqjw0RU6/A4d7otm33TEnWgy8nVPYmbbIRFipXtpLZxZsYV1C0MbBqJqSG2w2RjCAgppfAYfa3Yrku3W2zAR5noWeQZAViNZGkNc1szUTjbpqNNkqeGTIuaXknD9Mwmmb2Lb46MkD4FxhUascMiu29Tt/dt9Q39pwtJWwn8aqCFAL273u7KarMleEHZC/b8GPfA/jMyMgDJACy6zygL3e/2tHNHKQGgAUwH2L7n/bH8gHW8hR06TN/G5Q0Ay3RSrqglkb08AAvEvu+e1+VhveIGiA3+17fXGr7ojg12adg/6HgYlCeUr1juUIcaPjuC2eYoLIdib81u6xc4oWbDolqWA93BQsdUlzIIjupGq5Jl7icArjaT+CFBKjYo6wOCvEpNWF1gNKC/4KiA6j8RDYuCdN28SaBY2Jk5Xgj4ASxgKDleIf4n9mFJAwBavquvksX6XEsJ6rL91lMptoBfNNET6wSwBU0SQCaOCyZy8GPBGgboup4COAD4EH45KXPw5giHQjdcABZOy3ZH4em0L6Pywmna1gPzPSn2JQOrNQ59DJ5XaswMMHB/yLAYsPQB6xKwcJ8cQOt1LLs9xk1s+f2wW5MxSkmoBtKOseih/WVgF2BJYDLU66z5I7hNYzNbwCeT8mZ6VW5n03JtwEJR5RlgUej9pBzxajnB+1eNqmKnf0psexmPtIZfByo5b8Yta4XCbKoU59hTS6ZHApYtAMvumZo3Op3b4oKf5cROM5d0DhUsYwdOYO/cwVO+V2Ve+qzKtpxjEZcIFdzDtISlDHhT+TYYIyX67o5371nL+jQjVJIt1qdd69euYWJHZVwaAVQF1qxeoHWf1vwGLDGO62z5c9x5RAf/SB8WnUCEN6HqG+2k4BoggsyaD7uDh8M+/xPAogzbm1nYi7pAAjR8G/nXJtWhsJF0u4SgeMDU8iURoLeHClh4EW1xj8WURaCsRJkmNyXGMgX1eKw0aGkaCJsLTb/UNi3Vu28oLzLFINXV0c0pfE9s/sq4RaMzC+zaqV9Il5ML1Y1nu3XtXzISkmEUVReudfDeMIgrkrPzYWCRszspUjbEpVRrp+6RGBKV/JijeSheSBCejtXpyIpRr2eHkQuXBCJ2sQXAJMig94ZEt+w4iUC3s2POQmN5ymWp6GQ0HNHt4UbPsiYHfW/xsvUNBCj2EXKVzffa4N5rqs5DatBe25kddgP5o5Fpyhp5P7BEgNbXl2NZbfcELMiIEWDnU0wF0kattS8aAZ+pdumB588cmIUjeIC2R4AGYHkHq//tlpn6eDQpb2ezcjediMkYIZhjCu9IgOVxTdoe4BFZ6R/cLspX11NtcHyQrTUD+IO7MXQWGMcAMMSSkICXWMRGKfOau6xAE0OLojXiQawWVgqP3Rbv6jDSRknBqHVgEMVrTQoIMUkng2nB+AAusSinQD8hAzWwP+hg+gSweOhkD1jEsCj4c+1QwgiGRYwBnrPa1sxlpLITnlNNdBdrhGPE6zJ8U0+aShxJtPRop33a4K2yTm6jPp3K6nAgi0bgNhiwywstxnjvbOJqlJOQmx1bKPk5KVFpDedzUFnI3XfaJdXdB5YRB52SELcK7isHTdk+oTw5JWDR5woWKHlzu3ll1vDUS3TLYY4ELJvyCMBi7ygEVe7xXQB+DaxUdNpiu4zjos9gMmcDzM44Ekc3HU7IsGCO0O1s1gBLskdffx2EPt13yR/bwAm3iv4YvO6ypzeqyHf1VbDjaPXKz86AySfIqTORrfme9jGUxTCtecdEZ1WeN09cB9xr44PisjnjTiuWaH1bRM99uiO8EmP5KXVvbdcpJaIaf3190kgikNMRaJQBuOM1gu3ueuKVDQP4Tpg51O3K89PKQ4zaAVP1XiZGt5y4YYRmzwHTDQCW8QgeLPgGw+KAWRFjWxM8ov/0H/6SotssCz8zQpX+n4KkSwOu1YrqcouV37yVjGy0pqjfjOPq09Ah5AiJzJqodVmikdCdUqS3TTIlB+d5fOTZXhZxpYM5slS1EQ84uOz8jJTdtUNSMCDgsY/IyICl0WXuXKite2CM1I6qDUmZElgW+tkYwOCmotyAtIptzDEsw4Nuy38GVmpvGmDR0pJYNDNW+C+cXN3kqe3mWVyKhVtbyfAuR3fwgBnQFF8xWQIzuEb4kp7hyHq/kLjQdIIkaXsfCwI7AYsFnN63Jc3zQxDnywQQdEFIiNo6qXoBpzJN5dYEW55oy57lrtGoZjqVgnSrc8RoWHbGyqoZN0t/amKcIWqEg/x06AqMklAFLLuyJygDYJlqI2W2HHCvAEop92BIYA2jsfvtTp48EGZOp+X5IMACXxWCCgCWuQALPg9gZT4esGMIQzS/e9yW95tn+mS8nS7Kr27n5UsCFj1v9MdhiQFll0I2D2aBAFcAj/MOsJCBdEYWd2UAZIAkWXYP6lRlSVjEYgaw4DU9YEnLKq5Jdbm17oKAJeZtp6JyCpgf+MOgNMqRAWolpobF2SSF9LGp99pgfpKuL+qGpAkDw5USFp4VjQ9Q2VMbJ9avRMRgjbBOACrQCgzdCV5C23zT0Wor1lfE0c35VyAuwyHR3gzAgjWB35qPAFjwvmYKbBCHJ1CABV4tAsJKwCRyBTOJM6GpGEWMEpZrkGG0YSpbKUDjnPZ6LjvAgi4hMH0Rw0pk3byemKS5OwodTw+bdXncbMrTVoCFTGzmCf3/ACxYkCqmqnSX/STMiiW6ZfYjgCWsO/eZrsNRJQCBATWEXGb0vdYyfj39a8IAnkXjMyz2aenrXA9z+XM8SiGzuTbd7PDCPUOAZbPelqf1styvHwVYLCmQIzNE05YmKHLy/DgPKs91ZWDCUTi+RsjtxF/XNhCgJf/iKFuXLF5BaF41m4onvK5MYAwoRMkw5tZk0r+L95DWr9fHNBChrj8dgz7dw3L5UYnhOZIOjRIbgKWelDHAykhdQrH5aGujZ83pdPuXOnJfAX22t6muxYn42bShMrfWIaR/bx03lZV3wD2/YL7Q9itIQaPOQKipv7tDODTKwkvTaL4W/V0TtrOBlTYi4cHc3EModS+WT8RUZGaULcttsvlYaLPpJj+7Jk1/iqM6C+g26csYzQiyz+Ua7hGlTDG1d4FpzrpWcgHVxkbgoNhXGRndDh2LRLPN1I9tdD6fgAK0bKNsQUqbynV528BsK+BGImVlw9j4mXGXQbkGG4CsOXbbBjsEeAR/WvRyWJUqnh0XnnANHUYt2whb6M7bEx01+BiMcS3Y+6K2sFWaU8CSZ06GwIUmptyCm3nveLGkEyjlRrXtabPj2sI52hmVImln6zwr/IwZLUS3g3I10Tay3u7LcrMrGH+IY4RuIO8HkIE3Tns1bhp0GAiyaIX+sN44WA7pO4EpyrDjR7DAsc3GUwIWaFhmwxNbiAGWYM2/ImBZc94L9DJvZ1fllzfz8uUVAIs2GoZLam0AMAcexyAGBNPCwbAo28a9zfRqrR8cNz1RuvuFAM+gDExrnw2UEWmQVzdFlWg+BSzoHnJi7Gwy9WZoP8CyAAhhwwYwo7Ecp2J3Jojs8tExK0DZhbZrmeXQuDSK+jmk4Julk9TzUW4tEkzTyl4sF0z7UF6JRkYTvqWdie5JWi49jyhJ8tl0CzSePbTEr/Z76pDQpYQveOmAQdNcJ4UBZcjKrMOw4Lw1LBJJjIYWZcp0+BG8Jd2lAWjqlHbNS8NKhmh4S+Ew1sukzEZTNh8IJEhGL4apG9DKvQOAUbq6+82mPAK0bDGjSgnqTwGWsxJKH/v1YLnEj9JuzOo8q6zrC43nEES3KAmhe662NSummeFKCG64QmWec9AhFqR/bZf81l/9FLC8BlB6BHP581cBTUo1jPTemzFYFHEAUoDVpjyuluXj6qEcM8rDHXIoAVJgH8bfuiyWyN1S78sqDVS8fQg2nMB1zvGJm/2VSPu8niPFDzGJfvajPyJyb9dV+6VXcJiXxB+/h/Ye/U4th2WPdTapO6Hnq0Ga3k+lcWfiO/BcwukWHiz2YcHzlCB1BjF9NjCOO0ewXgDJPioV5NpYPcgElpjHZfHlU9oFUc3bhSydcuWqVMvrLm538ppp0zpFeCEMlqogxb/eV+PkCRDIop9oK9Dn9JoGgQEdDtr/0PXhhgnT5votucFi8yoMqtjgsFlv9wj+6sNHtjXDtFwPx8PvPBGwnKiDuLtWOyWyBnlUNPdZ4TR5SbTMdqDOmAzLivFVFQMrAMEddn9A8JJTKlpcJbzzlF5nQzKT0uvhxYBrD8r6djKmcRls4rlW6gIWVSGgM2BHE74E1LQwxR6FjnbnTTYi7kbQEyg7ZDHFYt6AQFGQcScdFGQsdYlEh8YNVulAWjlV9mo0rUoHnm/iBzYbgH2g+flxZVW5U2AFm8mbOWYGSZC93R3KeoepytBOITjBh0VsDIKgK5Oi8F2iwx/Xe/ixbBiocXy3szmnKH+/3pbn3ZbnuZjOy5sZTONgACZ2ZTEdlGsDlm/vV+UDSkKnY/lidk3A8sXVRBtkAAtLc+pQwowiCETxdE0neC+xGGTRcEXi9uvnjwwKhL4WpkPcS/dY17xAV1MI7A3TT6ukdH6uwLBUAB/AwnWrsgyuCcpB+EaQBc4lw+K2ZrKhvv6c7eUuIa4td9z191PDLdV2HHMrZa3yYGGrPWl5DZ3Ecwz2Ad1dACwqu3Jecs3N5MgarV6Er0okwJYBwLnaRTABDcvDFmtC+wj0K/JEAfBJRqzOJmXWAmma6mzGgD8TYMGzhOGUeDNm6DQyVOu5xoqIQcIXNCzbw4HnB8ACsALQokRQO11KDSnJi2ERYMH6AMMHluVpu2KAVXbtic2vMSzc9qJ7aqyptlB3DrkconKh94gEST/GACzX4xnLm+gQugQs2hXy/32ESuts+7eEivNqTQCLrtVrVaD/XrCi9zkHSlybdWNCssa7rFKlAcuSgOWZgAUgBAkgnkPsL1gHBO2UWVrThKQDCSYF5S6tGvxq5Ik1k9576r/VGGzSoALm82tVy54dOx1ZRCsxtc1SiXYTLAv4KO3/ccBiNsVyC5VzU0IS6M6lq9QQj9lOtwAsKAfRh0VVhv51OSvu53//F392SmWkMSUKnEHCyZpoImX4Fh0wH5pXtCw5wvw8Pi39krRIPvk4Hz56GVhrHLMvbqY5bT6kRlspapKuM5ix4yI7Z5iVAapoDLvKGXH/BL2uzDJ+HmvMZNnKNRTHGxdNfAwChKzGSzkO3TlxHJCO39Oz41iuprB3H5c3C7Rq6SbDVwPXCkPwbq8mpOwxHpbW5Twv29bXLiTRujX4HpB5iT2JcyWoySkEjKzLyafmcX0qD8/QMxzIqsxtbAWKbTc4FYzcQ/0SLdcAWfuXXRkPXpjZ302wsY/K1cw1dwYBXXNsxphkjMAwGAmJw7AMmWgE2nIL1T3BA6o20155nocfXjqiKBDwMOhPAsBY6VsXgs3hiM9BqUNsUWX9qmDcuYUZI3aSdEVMsmTey/Bn+U5Gp5XNEEyCBKFfzoflbqbuGOgu1lD8H3Tv0L4qcDagPTqN2wbqbBJkEbWPYPkBtPDuwI3oajpjS/MPW3m0YH1fAbBMp+V2OuL7gl1ZTAsFuMvNvnzzsC4fNs8MwF/MDVgWEzFtznKwsrFmoTnCvUcG/YIN0QyLyi5ikMg6xveEGrMBN0+W4oZDdiNRbI02YTBmBCxyj1XZN0+jdWtm2wRYBOR5BczqJCNev6DLRoZ1MkpLW7PuyzlgkbAb7xF3YrXbu4fLjq3KM/W6zOjhs+mATyaPzAhaljGvCQlC2oelNdAmbp8a614Inj1kEdYEuJ50xa17hgS48NHhumcQAmCBzQI2XQOfep01PwmlNQQo6cgc9AeYMK+SKLE56iqRcwAAIABJREFUdUAAjfBDkl0+AIs6mQJYYAyoshAAAAALtCEULZrNEKumcjoLRaTje8Cy7QCLgBuAnpLAiwAdpviVoF1ZD7k68LphrYrn6aQD3ughEr6aGLBMXwcsera78nxWnZmbxIywBjXD9znyFOgKfM4A9LHmc3/+HJjpPyMARqJwsWgK4uAwzcyhJAzAshbDAoE4jgYgHs8by4MwEnQioPEgpWyOg7J1IqyrIKaeYCWWJGdeYmn80Jqq3bqXjZAGNRqNku5QMy6Or4IiYpVbr0IDqe32k6utxqjZiysj1EoqVXPGPeEVMuGMtStg2xDHpnS6jQ8LZRGXxnG+gYO//bN/R8BCetQtk7lYVefg+q+o0x7GNnakw3ZnayO6Fl5YZu8hsTokx/d0Gcaoklks6VjZrCf6tEXpmhp+LyI9vzV1Cs5cuJmRZkaQLWUD+3oPbEPdH4CF9uIvpTxjSu96p1ZM1L8ZUED9ytul1lUrZYUsN22+aENFGWDEjBj0N44BYjesXLifomMIRmF4H4mJI8yV26cWl+6FWodtSkTK2IoWuv2qmwOLCGLA98/78u4Rx77hA4Us7G4+LYv5pEymw7JGuWIPMTDaNGG+BcCjCcFvJyMCEnYzjPXvACDydVG4IpXJ9sxTwYRi1MQlPpQ1f9YPzhObJgfSefqxAKj1QclcfG66LzYes7AY8BL3ZHtEeUs/53Np8KTFpUetZgux6/f7c536zww6AFlmV7h+/I3jponXsJQvFgEspRzQHQLgd0QbK4IOAqm0C+gKSRaQchRLLWQ8YIG+Kx+2W5aHoGNZv7yUxwPeC2zOqFxNzLBQw6KunsVEAf15vSu/f1hRdItA8NXipnx9syhvrwxYeF7ShGA9o5OFgOWoTQklITA2vCcGLCknJgsm25GsfwDhroSZWIp4ArE8NWdIATCJQuMnxab9GGABmAO7woGBMLQzYEFwj7laSs/qQtPnMYuzqBslx0y37bVnWHQSeArDoqwhYOvgy0nusjpgt00d+qngGsATMT3ARMS9WNO4lvRTSpeR2Vf8HWaCKHURhNF1VqVUNSRoOcqXRCsDpnR6bhxcwiqxZJQtTaJait0tbEa5Ct1kGXeBn8H8DgwMwcoI86qozjNczogDgVCBB4GQiG7vN1uWJVESIpPDvTzXrN+ya69w/UeBlL74EIZFSQKnNXdHEwYbv3MGWGazckXGq8kLEvw+B1jOgYb3kg5IXQKLgIsGcj5lSvr37EFOf46floikVSKDZmY1jKe6K1/K2hqWh/VjFUkDrNOPx47n0o5p+Cr2YXQY7l40yPRcXNtolEgNKsDoBLACT3ptf6Zqpsi+aW1TV6qj7jOaGYMocwV1hz27Tt1fiBVqvUKJXL3e6WQSCrZ43iDoTDSt3YbDD0cTgRWKbtE59DrDwnX4d3/+b6lhlS9IPEeidbCvv2le6RcaAuNBunyQMs/58lBWhiuXQNxs83wypqxDIMmx0q3NuKkQF1qbok4SD5uy4ZmsDSQWCo2MhYBMCxQquwYMWDaY1ULr7ehR1M1D3ICf7fZsacUClFAQk3b1kCELJ+XNu4xNymJL17vxO8iWMUAPASYeF/DVwOJ5M5uU66vCicC48NgUUfdMFwNEdFp0bk12UCcV7s4oAki6/YopQYfIx/WuvH/e0r8Dm/bVdFS+XMw5CXiOzWEyKg9b2cdjPg6oRwCeN2CCJqNyO5KFPL1XyokupzBQ6831VCKQ3gMlJ/jMAHfiOEDzc7wA14LMxvB6/o5t00k1mjUCMmRffjVBSqdN2psF5DYHARYKoGPzH32Ls2zt/xH/CcAh4sXzooYO6HscDPEiVWsN0t36/XY+LLdTBLiTAMvuUPYnARZcCzFBzdRLDJrrvrgWJ7XSwjzu3RKgY8vXb15OZUVAgHbjcbkaC7DcELBAJDvg9QZd/LTZld/dr8r95pnr4BcGLG+upjZoC82s0hZah3EvsJbAiKIcCQZPJVEdXVjFZMEIgsj0NNlYXVl8dpwTKMhrwjhZNUMWFSv0lGJt4x4S+POim2FBBxXXMACLgjvnMXWAha2RZn3wX7bG24CN9wusDUAUBaNOkAxWVQIRoqdmiYFCQlaW7OjBhGA4UoeQGtEs9NXvOAdXgDXTRIWOk7EY3rEsVD9faxFmgjgvdo+hAwaAxXOZJGAXYLFCRDOOzDZKFKy1Rw2LAQ5BBRkWARK8B4AtmLywzThHmt9xejgAC8S+nMVdgwVnMnHfvAQsasl+QEszRLc7AZa0NV+EOUc+g/pOsxCmPGV5slKd220PWML64HdqSWh+pZLQK4BFvG3PsIQp6WUECYq9JqLTU3SA6lOw8XnQ8jnA8inw6QpkYXLMAFIugPXuLqEnABaUzKFR5BprE8VVzbCvEOIb4sBpqMpFZwBnPN63VoRfbACBDGprmDm7Wl5rAi0NsEgpoPubzrpoG6P3NI95BkNwPAHlAix+n76phoREx7+kvOTSfb0L/AP2DIhux5whhA4hDj+U++SlvqTpZv7hr/4df50aBTsQVtFqNYsTXOPmdUETKglvta/XKDYpfisQPEPuqUmDeVEd1ELUkWqDABkrdtuI+l4f4nwquvkIhuMApGoql9mIRHOcAA2mhj4IAj6gquUjwsKERKXRxVCRie4eD5KbTsqbBYLLqFyPsFkoM5IOA5n2uGz2yMbVmSANwbDczGHlXlhe+v5py1r1L+aT8tXbUbleaEIwaWeK6EAdiwJW3dzn5c2SZICDBjQmup+D8u2qlG+fDuXd/XNZ7dBueSw3N1fll3fz8ps30zKhCHhQdi8jvu775x3HB0wAqq7G5ZcLlSWw7X3Y7MojxTvoVhmXuxk2RQhOVRJi9wc29L20NxQeYnosAMtErdLasGW+RoYlg9+GeBi9ieM1FOsiQw2laaGz2ztlYqbPkd7EHUXuggjYYPDB/WWwxTdoS3SviDFAUBGFy9Xtiyj/A27znjETuRls+a+nMt5CSWiz35fDSfojGKWh4wWbEEpe0hHgyik4o4MFwlGAXjAz3zwvy7vVigyD6F48yciapwQsd/CjmKhzpQcscCP9l/tledyu+M6/WFyTYcEaZPcUNicGO60vgJWV2QAEN1rqTwQa+cRRa6Xr2xgWlYREoqks18o6bvfHvbV5nKquMj0LYODoDD5HKAu6QOtZQng9oC+CJAYGAlRQq8OOMjAfNjFk4oMEQEJcrAcmFtSG+b8WmqeWj9dhH8L1hr8IA/nhwPNEGQTtvtikoivA5kkADXFfftdlm5RQxCoLyHCPsJcSysJKglSCwn6CZ31tRge2lWBXAFg0d0uMpArQfm4MTJQwKkiE7uf0bWehtM9/2RO0YA0BdGB9sSJElkT6FoBGCW6hfxpXARdLZAZf9GOpJSE9S1i7mCMEa/4GWCQCbgxF13uSTedMd+j9WzR5FdyqdH3BsMRi4oQ5XSoJvV1clZvptCwmjWFhXPB7DWF86fjSZtv1QMOC/1pO7I7nlbjUswOX4KOyAa8JXi5+8bUyE/7NfWnWRcGf6lh2u13ZbNdltX7SdHSDaJ1PbAYUi1PyZ8JsE//YgERLIqF5OkR1YFFL6RgUx2rnZu2s0mv53KRkbXirEpIydAGPeBkJ2OgZF3tZGSfbgCgBUFIipsjv3+lKtbdqb2E1xQSDGAu7SuYa08sMjMr4YlozB+w1bqO7v4N//Js/q6Jbbz2VDWn6lG7mjqv2Pf8khj3B4XKptK4Nl0udtSmG1L5vlyBgzIXMBRvJenss3z3tyu+f5CKK0saWrq4SA7GdGO1lFMTa5yDj7t15AhOruJ9io2NpwJ4UWCAUjLoUpkmtmnKMTQgCxi8X43KHDhJ38IiNMpk2GHITA1OCDAzsCQALWBZsfsvtS/n+YUNtANxKv7obluu5ylUIzABk2PAoSaZhlT6bbcRmBONDgXs/G+tB2RxL+eeP2/Lt45amerDqX8zH5avrWXkzRzutN8+jgtr3T7vyfomel0GZo2y1GJW7+ZjlA3z2D+tdeVjvy3F35IwbBMjb+YhiUFCZcfA8HTQyAYCFuaA3SgAbZsqYdTICDWzLeWcX0iOYLTGyx2sDYbUOfF1ePEySc2gEWjRcs62rgBZOvY7wlk+mZ9/EndXKl/wuQbHpbVZu+fui+G7m6hKCqRe0K5sdAMtB3iujIQOwBgRqEwZowXuk5EQ2gsZ4p/Ld07J8t1yVx8OeAmhofjBGfTael6vxotzOsImPpe3oGJaHza7888dled6tudkAsPziGhNux/xsVkYJBgVYlvsXerCAbcP8ILAreL+I83BAWNNi6BQgw7AwGNJRWiWObFQJfnWSscEynq9PAAst+5Ut4YBloaB9ADN4MDQQ1xeAZWFQjs9V2Uc6ihpoba7GbjKb3ElnkZZZsVu4Z9B7bCkWBlOAmT2aoIxyHdYLGUM74bIk0wntkyCl5NVVd8WI0eVWQuYwLBK2S7wq51sFaHnLyKo/eh/dJQUFZtbWt0hPFC8buRuzdFKdbvcyiHM7NliW+p4B4GBY7HQ7o2FdVxJiCXYoG4c6/VqlCpwPwIramtFeb12fxeyquPcln/7JjE4rHLioODkRN8o/+5WSznAs6qa6Rhl0viBgAcPSdI0RZAa8JUiGYTkrcph9/jTx/TmA5LVE+tNIZVDwqgldjsm5j5sIYszGzkkI9bfrst4+lZcjuOw8M2KvKc5OMpFZzrz/Tuh9PclAWnOnkls+U/dCejazpy+INdorq5i6cjHtWuX+8F8IJnr4E7CS13drwbdAcS/stG0RulJS4G5KrTxXPQqVEZK/mDUPUV9xlE4AC3xZXBLK6/pDwX35p/8Ya34u2yqU0evjs2LAUktDiQSWA7BUdHH7lZpVBN+AicsH1flWmY26dNXZgFIGQun98678t3fL8n9//1SeIIREpohA4bk5pxNGN+tYTp6d06uT1SeM5FbBFNmcRnhrQ8HmiqmrAEgQ8myxKdXunUG5nozKV7NheTNFhujFYiYhIki4SKZcgGAB4erdXG68q/2pvH9Yc2P66mZe3l4P+XMccHQz2LCxQaMdExshrg7YmyBYboAuk8HwCyLfd6uX8rv3z+X9cldeBuNyczMrX97Oy9dXY9L9MoSSvma5PZYfnpBd7UsZjst8NiKgQnDDRo9FiEnC96tdOWw1cA8TVd9eTwlqbmbqnKEZO4SwHAb3wlIdR6cBgBDMqZQAi3uUOOJrgvOAuDmZGMsAyHzJjQY0pHVb1DsnYHuCNGq7CA8SeCrw4jcpZvSWDVBKh2MHy7hBhplittFKwnpmudYjTH0pNzMBFvA0+wvAMhgNmaUSUELQPJ7wG8JurDdch5RPcAvfLdfl++WqvN9tHODQEj4lYLmegBqHmRbuMUpw+lwAvfv1tvy/ZMw2ZAS+vropX13BHXRMXZXWgRgDrB9MaQZowfVCACPDMpVgVoSC1pkCr1gweufYLh5veAZYnHGpTBkdi55jDQ7sSkIuVYLhZLjxTJ8wMtCwcBQBXF2h1fFUZpwDQZ67zDjbi6VoCMvFamCNJYCyWGVhP54jGnQRCKozCAsY1xCgAcC2Jh0ne8pgjUdoH/kShwQ2YGdtawUs6PJCkOfasxAZx4U1CRBG8AZhrzufKsNCllAbIefIUGsmJld7oQEL2UcBKZXHkPAcXBaSgVBAB95LLdfqc4SPD7rWyLB402eW3DMsFODqehKwwOkWDMtmU563aLvX5HG2eNtKPTqJfhfvmY4GQXhE/j33zZipSMLbAxb41VC3RVt+/NmAhf41NIxyDFXKHj3Ea0x+SnqvHetrgERJ9OfLQT8GWLhHOFboz+5mtEJJhFn2L7HyR1vzb7bP5fSCIrSeWUr+uVYrP2LLBzEO0q6k5OQOrr7xwkxKWBUCecYQNCYYsLiLVdq9Lr8zMDFOsUtx01T1Ao92pToeuwMsAVu2cO1KRGI4nTPWhEmDh1O4THOOx9q4HR8MC5I5lING4wCWVvrt6lJaJ//H38np9vxLsCamPVJhS10feqRfCGkRzevqe1WKSjVyw8OqbGemZSqWIIKeGC9lAWfR06B882FT/ss39+W/fPux7FD3G05KmV57GF9TGRGEmG2itoIW17YwdqSiCVnXKsbgOh5z6NxkPGKr8rYMCYoQCPBQIPh+iRIKhKiDI3kwDvKr6LqUXSY0F0zcHTLA3y0kKkN7JdqaEczeLibsBkHZCMkRAx2EpQdoZ440DWOQQMY2GbG0weQfYi22SkM8C8ZpW/7bu1VZAWAcTmUyX5Qv7qblq7sJW2UBEI5gfOA0ejiV5z26hzbUR7xAkT0dErRgk6cLZxmWj3BiXe/KyxaBUh1IN4tJgXbii8WsXEMUWnd1Od2ivBbRbBYVXoLXzTnMD7S25ihlujRXgbttyCulVJ7SjS3K8b4QonEyL1sGB3WYHh12i+4Nh8+RNUMdGKxPpo3LfM8cntaVy56kOWt2ERXKCzuErslOvFh0a4qereZDBl8cT4SPACzDk5qHAbgBPiRaE/D4AaBls2SXEDpwxsNpmY/n5WZ6RbdPtNxqaq81LMNT+bjelv/n/qms91sKfX91dUsB9/VsxOuA66zZTRiUeCqPHnwItk4W6GZYCHqlUyFjYVGq9ClgwexIewFYKoVs19S0q+PRVQu3MmFqWChqx1pzBn4JWF4EWMiwcF1IWI5rJB2adgkFWjGqbE0mU9q8BkQvO5Wh9gvDKXcqcfl54TomMFaXkToZ9QwGGEiEGkpdlLY0aW7FdukMZTwClr1NDgE8+DOsSQAWHSPWFM6H06I9joSgxHw63l9DJrF3prdcW630JgLu+B2cC0tcL3uJu93xwYnNLgmwJEQ2KV1C4Y3UnYP9TZoxPBMCaz1gQUkoxnEY5JkBpnoUXmFX8AONFa4dck0SIMCSkQa1rBSNU2VYZLCH6eRkWKxhSamhloS49wuwkF3uIm4tyXSi0vw8IOLHgMf/CGC5fN++PFT1ayov8GE4YJYYrflXpQCwoOuLmXjAi58fJNyOp71gtWbfZjUJJju9jEBvGBYAapRGkcyFDbRtg8FPAFsqIEwWzNzUcMw76TJt/hzLCB9Hun2aiihMi65QHLWZEFmQG1AjwGKjUpfiW+VG7ApM4yAyH6MD05YgrW2pK01hff2ff//n8Zr14my3SYgupZ7zgX+N2ggy9O914qdcYLwitFb1AbI+QaAl7WLyxVjMJuyC+JcfNuX/+v19+a/ffmAJ4gTvgemNdAmmmmSQm8Wuo8JzJjIowrohWRRpK9TKSv0A7dNHZGAojiSVLTErPgOveQsX0v+Ptff8sSzLsvv28y5MmqrqqjYzBAjpb6QgQBA5oERyBjSCSIpmvugLJZH8f9huuru6y6QL/7wJ4bfW3vfeiMzqaRKMRnRmZcR775pzz1ln7bXWlijyMUFRijv9dMVxd4gD9e7Hx1gAVqaDeDEnECfzSg4W8GJrRl+Q0ofYsTNG+7KvhFkyFpyFQkYDPXs4hiG7x+yc/GZ1iG9v1/H1h3vpSRDeXZwv4tUZ4AJ9gK9LLSRMvvf7iLuHdTyst0FXl8F4EKMpbhUv+AwyNdDb7uO03enFsvKi25mO43I2i5dklMh9ksFQTIbZLJFyXLFn3o3aGUEgmiZQCXBzgm6a8ikfVueXe7RmW6C6bfVWyR43lDxkx87Pkl4jBb088DtFp9MV2VoiVym8OGrhYKIva7bGpy8Ui5ibxZ2iRLeMD3QR5RJiUkYIBlhht8rulAwOBXfpHJwh01gQez2V6QAf3y/v425/0Nga9gAp01iMZ+pDA2Cp3j8wUqPAEr0Rw7I5bHVvvjy7iBfTkezyME/cYGl/MoPlfnsQw8LP2HFzzfmWPoMFceDypyjj00ElA9gASnYqQyp8roK/vBPyLql17kg30gAWT3MKNMuSrAII8xFs7L2BVsx5QGx6xpQiO/fLqc1mdB2bnwssObTZaNHYNhfM/HxYJr4RoApwVLZLR6RfuU26J9XNuaO/q/e0uL9KNn5u2CTBsErMnM+0ylYZWW72zyGIDF65mwQUPNYsJE9gKcDi929KqtmlvQEsvKQA5QkrvDuCC9Q0oXDOeSrAQmsHnnvGoAPjvBvVcVQ37AQMPJcwYzAsJbql3GjRrec4A5KnS3MzR+dfkkPzU6NztAvKrpmnL7aAsxUDUz6lJPRiZsCChqW7RDQ7aJ6jXBG7WXE/BFhKFfk0RO7Z2vXfwK4UQOteEZ9h1+JSV6ChPsQYNs0Pt+uIEzlX6Kt4LSuc76urGK3N2AxMlYr8Mc31qfH07GBUh8iMMkBLY8yAgc74A92llD5w/Jlk1WhvcgnNcpRLTNKPNVlHHblGbv2ewNrOtS0tjP9swYyN383y3MgccmmWm4/gOJJuxzQTRWgOaEkXWffzCth9ArC0A7B0KeksTQo/b56Heg7g1g0kHUEunG0onCdHl2uyhJPo0VkLvjiq+wJYxiPVoH/3bivA8svvb5QhEgCWyeJJXLObPLWEpRaYRHRQ+UwmPNzUTqWtUPM6J3mqI20f1ULE/fGkkK+HPXZM1xWZ9IlMx/6L/VSR6BIyJjXOJ5HBkjqAxXQgfcirBd7y1EfkpIzQEcErF4Ad8XJ9iNUGGrjtD6NYdTWaYLD5nCit4MKhBPPr6218e7OOD3f3chKcjSfxoxdn8WIOUwQLwfsBlFzrp1Rwz078YR3LJbXriB6MEmzPxA4HrsVqj9blFKct57KP44HANDQ5w5jPZvEazcu4H7Oq2SukIyelXGCqLYEi15Uk2oqzHMsOc8S9sNXU6RgeF53AlGaM2d1VKawwKPy3XwMwY9fucCyATMT15hRX62Pc0YAMYCPNRN+hTcrNcMaKdnc5oQOu6IkLe/ZyNojLaT9GEt0epWHZnfbphgKwWDMBuwSQxdVlsGLQIjCnGPa+riV6FADL9XancTXs4TSDrZrFfDxSPgjXBOAoVxaAZbUWYNkdtxJ0fnl+KcDC2CvAYltwT2D3fnsUUFOnZoEoa4e0mHM8AN9OMBnHR+orjRbdgNAlDqZTAS4J3w1Yyl1jwOJYfJdSXf7joWGMum6eO6hBuoRwkwFYlO7qaz8twJghjLXRQHtTgIWiR4GZ2pR4MnbH4TXWXnXMxiZqhrC6ThcILYYFooKF0xH2nnSUG5SaJe6TSjYwgLkp43x49gVaZMlORiTHWXU+blKiBcgNurICnpobAGq2QCjDg9B59gnK1+mwUnuHhV4MS2bFVAI2L6MMpm+xOmy8hsqBkWAxtVMGLNmrKVc87ovEwjRuTA0LAYZHGJYKFUwQ0l0Tmx11ipENWPIK65K0DEu37FL6FYfy+dmEiTwTYLHols7nz9Nr/dnZ4yadJi2bk6BKKvEEx1laM7ioasDHhYIal3Vufyrb0v29AtZmfnLxSreZL4VLfcrSYc6AYQGwHHcR9I2S9CGvV3MgFV7K8+JkZOZhwU/NT2Ziytdm3UeunfkXu9o6m8V8Hk3adTufYzzpAKwGe3njrd/NzWdpBg36zYKWRq8lLvJ+5L0QZ5lMoMdi2z+QW6blrItA9Uz5mzVMAHw4jul4EpMx4MWARaClky3jt+hF7/9Dw/IEOnX/ow2e8uBo62MNOu+YBdurWsO7TUgs+5U1yT5g/qdJqqOBYbIFXABYvn63jZ9/fxu/fHsXp+MwHglLGo01ELLIlEpmZlvnFmgCkfXXuw52qrKP1i4/O0HbWssts96EyfXucNICfzxk80PayBOoBtswso2X2Q/6Fpp4xLk4Cz6id3Q5SBoRJo7cfaRbBn1BUfQPm2M8rPcqBY0IEFPIm+k0roxKDFrkYXb62qFfbw/xq+tVvLvbxG61c9bKbBJfXcwlymQCX1Hbz6h1hj+L/MPuMe6Xm1it1nE67KKHdmI6julsIkCCNqfssTiXjsSa7/YRp52FtGNKEvlNyWs8kJOIY1NAWafWynqgbs4qz9hFYj2CFwcAixfovrQ26qOkicjMjHQyrq5nqdAUf8PiaFhZrFuaFAGWYwisvF0e4sNmH0sEu9x35cdwnwAlCBIz3TSpScDKuH/SNXg9T8DSh0k52NYspb/j+Sk5iZ6VgNbApAIHGT8IMBW4hk2cUtx2H98+LOMKwIKN7RFXENoVykKIbg0wAJoaW/2ID8t1/PbqLnaPezEwPz47j/PpRH+XXiNLmrCP5DcsdwSK+RmlJFQ7egH/DGpjx+68IfoiIYLk+lswDPjaPNouaw1O7mPkblFKQpMFUr2ItCiV9gJ9TGXeaBOQCzdasEeEsbhenGNDSYh7wHxcFuJiWGB+XGZi55+YIt0nHLdcY7i0MvsHp1wJi3XcOd1wbK1mx4AWIGeHkAPm3NgUQM298qbE+yuPNTF5lDyzozE/kd6qUkkz7JBrZqbEjiqdVwfUidmTpTkzTLLMoesqh106tWjToVA4AxYTaYB6tw5gJ61zV1o07jrrV/j2QmFEpLGnY/Gip4UvGSESmAuwLNNRaFa0RJzJITRrfv6llgLNbw3PUFvVxiHjcn7JBtqUce7HdDSOxdiABWYR7dYTEl7rEK+vEm4dhG/qU5CRDFYDHLyI6fA6b9ot3dS//3Gw0jJ+Xuda8GPAUWWxFtbVIWhK0EbmEAeCBdGtbR4iyHBKhsWcVMK+5q39rFmY6/nMMYB5PQqkpHI1h3CjI3MEvks8PoZiv1pCoSkJNSRBGy9iwbR/1326vO7Ypeok7XLJGbT4/c2tpX4ntTcFpQrY1vpe7F8xZ01T01y9+TnjfD5ELjGNyWQSI7QsmW2Ul6IBy5qf/p9/i0vIH+Hx2UA5/2OhyaYuVvWuZEpSNFa4qXZoNQ10Ll/ubLuApVrIF8PiGyfAcurF7z5s4xff38avACyHYTz2RhEAFtUEzQI4e8FebuUiYOvMYDWp9LOTaUMhcmOwD8sS6+RLjpUo5QcYCTJGEJbFBThqAAAgAElEQVQwhfUHMZsMRcnjvFHfkIFrwwyuaVKyQpL9U8yzHw3uIhZgiexUozezwE7YnVOxzdpOupgOYwLroRJSJvIGqaX+BoXebrDKbuN399u4WW7jcXPQQvZiPo0vzsiJcQmKEDl2zDAr7AhgbxD+Pqx2sVyv47RbO9OEDJD5NGbkgQzRZ5C4aJaFOizisTiQjeuHaTQeCf1OSesdD/V9NhpIR6KQuax1W5NiBorFhXRQzhPnqXZCpccZWLcBw8C3wuaakC/vOIzoiYC3MM/dtsWv5Lj05MEd5HxvNsTiH+Jqe9R93D26pi+2QWDIUJm7XT2jCNYGOC2GEV+cjeLVlPvA4mBbM0yLFjdaHGSPjCHvlDkBcnqJjcNu6qj24bADWO6Xcb3bxfIAwKbD7jimYlmGybDA4NESwMDvw2odv/1wI/ElDMyPzy5Eo0OVwoN4WeXa9gVUVjuO1Wwfeixb7n2OVe4AsAC2KGfBKgqwqJxldmRDGUK7nSov+Jk3YHFpSBuLtEGqXJTlPCYgAxaXByRszwaUvO8WNkQ5LABUbxx0/SuAMtlHi26rJ1Am6GboGfegwu2cm2JwV06HslE638ICRO6LFn5NiLZNiyVqGgy6qWW5msSOCLCgm7JLDdCZmzo3OITVkuUZps2ORJXYKkK/2IhOozpYVq55rvDa2HCNGJewTjrnHmVhggXJf2KceE5TLlNe9wqNg62i1q9ofvR8VhQJxDPn+VjSYl2A5eD0awOWbaz2RCBk88Ouy+cJQdEClObYm4WzZTTc6qBl3rSgJPA1lAKwTARYKC23gKXdFCdkynOplahWjY8BiwHF03yWPwZYWojxx/7mudpPztPPbAFL/bxlmoxrvI7gCjpS5gewbO/jUYDFQukCssUMmPkpG3eKjgG4bX0sgYst9y2IydTagoxZ/iktYIOzagnvgNIazBVxUnBF67Y2nQYl2oRlInxTakqRrx2rBeAyyqRYrhINJ5sp8JINjasqUYSH7do+LwwEZwlYZpOpAAs6TjcMNcYo+kPj6z/823/GnJJf7UDqItYaRhK/0Wk4g59EiVd/my5FlNa2tP6kncuiXVICvOJUc3JPFhZwWeDGgo8C+rcJWP7m+9s4HXDyoFqdRPQAK3Q8RYRmWmlMu/fRKKYTHl4WqFP0s426d05OeFVZoclygaq3w+EkUauDuE476DxrF6bToY7nfOxdkTsWW5tB3LKoeGkD2NWeYqS0WDsTuFBK7pP/HMfOSa4dUlC5C0wy5zNyFexOoT6u0tgAgGSh7fHQk9D269t1vNXrD/G42cXni7ksr5ezQQwpG/UpCXk3SkmkhFgAkYfNIZbrXRw3S+1iAV2j+SwWs2m8nI7iEAPt2Gm+x+QIw/AIyoAZAN3BDsHMjNBTAFaG8XKCyLcf82HGjGfH3ao1cvoAKM51u3U6LguB7LUpNsWFBdOA8BTtBfodtELSGgmNuPzBpC4rJX8mxNfCJyrT4lyAGX11YMlWBwBY5rJo8NLN29+MNUpI0P5cC1gYAvR+fDaRywrG5YBLaL/TzpYxyYJVsensbFlQOD+1FlDfGUIDR2KsCPxCR3O3gWF5iJvNTpZo2EGcQjAssG0+536cTxKwRC8+LFfx2w+3ouyp9f/4/CLm47E0TDAD2kugH8ocHwAL3cI5HpgrALWTW001QzM7wwNXl0OsbDsfajLhfTYnhwkqvyN7BXHJKvq+0m6dbFzN9bLzscpNuVNPwMLvcJWfAxYxLJm9U+nGnJAswdmM0Qu0QaDGMhZ6Sq4ZoU/mj3KI+D3pY2zHFfDoRBNYaGxaXSF4yTgoOyYX666TSgA504OVdKuu5ancyCC9p4DFVnADloHYrKY8Xr2EpCvpAhYHXvL7Lik6c4pzK4YFoKz8imRYDP65Fg6VE5M2pLQ4FmDxgmDno7RAjRvS90kMC4Bld8jmh9tYHSgJecJ3E8TSD7YLes3Fzaqg3azn565zphxRzxkWU/l2Kk2HCVim6LdoTeIyVufT8trldrkV0HyCYck1LDs4+78+xcTU7z1BYX8EsSTj/4nyUgEWx7Plp1WloQlGOykTisBJRLflEnqEvSz79xPHUgewZe3T5LEB/XOGx26bp6yPgVtXQ1TLejJdCeo+0hiVPTnrLZZUtDWP0sCU/V+gpWFYWi2MmwRnxUVZTK12myPFxKKQWabslFH4PY0fLOJ3RMN8SNYZG+hpjEbMk8XstresKVP+v//un6s60lBKT4RKZW8qnsW3rAS0bWM11oSkzFWz8oCty2D/uZ0bFmQZsBioJLuTli9wJxQ4k87v3m/jl9/dxd+8vYvj4zAeB5PoTWbR10TAbgN3hEsqY94X27L3JXHCJrjfqyzhjphcUE/DKg1IlJeCOIVN9cR+QJ+epOEAUFDeGcWZsk0ARt65UhaCGUDTQfy2wSB9crI3zbBskz4edsMP22NQaVGgHQwNGpohORwOiKo+QQAPmCIJI3vOcvnufhN/uN3ELW4ZtCa7ffz43J18zyaIhh81QGQ3pv6e4lRXq3pBCWq52sV+s4zjaafy1YAE3ymAZypLGWzGaoMmgl5KTig1YGGnkD1YiFaHGUHXMxorvfdiZrGnhbWVkGuNOINSrewzDA4GRxohXEzqWutgLxZv9DuUigRitKCbdbEdPWvonfwA7/r9zUIEECVNFq2Pw+0cfa1/rzqDdsYkxPo4sMayaJyPevHlYhKfzRDDgtEOsdntJL6VlmcA+En3hmLfDaS0206tA/fRDMsw1iwQ6218c/8QD+orxPh3rXYynEjs3QUs5/aix/vlKn7z4VoT0Xw0jh9fnEvvwgMMU1IsKHoWhShygniGBr5mLnGYqZBtv+/GeY6595jkXKbavbslBeFuXMOKyC/RLX8OlTLcTv7KM8peXbWrE2DJbZDr1d6tbU7H2D3iRnFJaFIaomwWp15PGT5YWUi2ahp0A3TFQh4eJTw3G8esAlDJZpod+68wg2zNdkxwXBLd1iKelHe5Y3R9OtkYTFfIr6skBFhiUrYAuRgYMywlVJbrSpNraVhqp+45QQ4lXEgqoX0MWOxycVpvUxJKUOCcIo9v9RmiPAngUbfmkdw3XcDCfS+2R/X/XNDkFvwkYEnQ1y135Jr4Q4DlSSknmbUCaqU3KIalBSzY8p3DUmJzrSKtsrTh97301O65XYA/rUV5wuk3fc267/2nalZyhHdEyE+BTrNapVCpieYXwMHNaa0WJSEBFpKqCZ1k/Dc6z6dApFmKm/pGU+J4Ak4EkQrUNKWvluUqutnXrgsEE4ZkRL8BTidMrslxK7DdrvG6sh9lv/iItYdMllqApCMTaYGPg+Osgan2DWYp+f0qOzGr8+zI+j6eqCwEYKEk1JQ1CyvnBev9x7/+F1jIG51AKYs9dNIanCfg1yQlpBnLgMYnWA9rXl99kPkcz++ukFuQVbR/m2ZX9kKYCZq4sbH/w/tt/PrtQ/z2/TKOKgclYMndo1JYG+q68gq4IJQhDrEDsChJEHswVD42KgCL3S62uvoyO+USehZ672ix7nAYLxCcTtxlmV47uHywXjGBUhJRv065WuwUEfMy9G6WCZm0W1iVuw15hu5xwvto96Vv71aZkLhQ/DelF3aFgK2r5T6+v9/Edw+bWB36KgFww3526cZ4HNepB+3vSRxnxqq67+YOdgnDstrHdrOKw2Edx8et+jdQM1zMEYFOYtgfqSSkMLJM+XwkKvy4N72ZO9ZHwMMAQe5Y7eJfzMhW8PVhMaymekKiOed4R8xkf4qHLWDhaMBQIVzZb4Pd/yKt5pTXFsOBmgJiw9XkXy0kNJ4yKFAFXMaZ0SRj0SFKLHwuwxm4ecFgMQOwcJ64qNjjwpQBVl5SnhuS9YGGxYCF8YGTrERnBg0+MbmGUjNESYjxAuOHfuVqtYnvH7A1Z4hZHyYNFoaykMtpLMAk7JIBA0B897CM31xdyZKLQPHHFxcxG7uRZgEWRiu7fwDLBsAi4ZoBEIuzwFRmDPF3AIuC/uR6M2CBEXwOWJz82rbkUE09NSOep90iwSwL9UtrTSTO0wLk0hlfgH/AIEJlforWHMCi0kz2BvPkmbqfBLrSa+BqOcBC7pVNxO8LDJIvozXcYLoKZJSnalzw/AgkZ1Iuv+4O0VWKctm1Sgo+5txwyCzQAhZaUNTGzNfUmzqXhHjWPPcUq5XTfu6OnQmk9gaKgspFR1HtZlhgVb3Yw9BxrdCxHOLE3JguIW8OAd8tYEGrNEGk+AnAUnoa5aBkhggMC1o5MlhUEhLD4vuiub4BLLnFlDW7wEDO+J15vBZavb7Z4Xt1M9/TloW47jNpWLA1W8PCs1RfBi31WQZobbnnKXPysUalBSxeNJ8yEF0dy1OA1Hz8R395/hov8j6x4lcqJdZW4PYe4hKiCe5uu4nt5iFOCVi6pRd9YBegdI5AI6zKP3UquTblTWolG09KRwka9N7dTJf2zbs6niaPSjcr5+hnWqb2HncWfh+g58GOqLvMNF2w0rw+GUIJLCq3Judjh4mahUOPOR1NYzJGw4K8IzeF+TldzW7vP2FrTseAYs4bm2rbrdRgpAUidQNL8CVnUP5OIW4/4XmbM06b15FOKsZFWjELxrgAgBhpDQRYBtrdvLk+xO8/rOMPN5t4HE4luO2PRnE67gVGWPhwS0DJW+bpQY5SuQRCYnZEOwNY/HNPWu7fSzWfiUdx3kqg9VYM1oYHDPcIOgOi6idYkycD7fj4tlvC6Fp9gWBc1M/FzA3/9u2HbdyvUSDQZ4hupWhWeC2gDcszOo16vcsi6GZwN7IgvbkjhGwbH1ZbNR6kBEKU8c9eLOKLxVQTMiUE+t7seywUJ/U72R9tekQvscH+ut7FZrOO3W4V+8PKC89oFKPZLC6ni5iNJhLpyh68A7Q5cpvy2/GwD8CLphTq7IiO2elliejFeBLniHMJ/BOJ5clP2p7KvskyIYCB8hP5MLQDuN0eVGN3TxvKfG5VAE34akrpaRDnJAgTwaM8Ghbo3PU2i09ray/WRWUHHFhNiJJZEV1rFp60+/IL3IczXFDcl7Q1yyV0xAhO6QbTsa+H3WymEd2vykFnEk4DhnuDuNvu4nq9iXfrjVtBAFJ7CVh4OBOwAI4Qai/GTlh++3Afv/3wQe4PKNKfiGExYHFTPX+JBRBgAeR6QaZpZYWHiRXIEp3dJ4A7xrBLQiyYXBeVlo44U6ytqJKP0nSzLNRV+Is5TYZF17X6cD0HLOqhxCLsjYkASyb0cg/U6C0XOLNyaWs+md2D5aM06RRb33Oeq0qL1bOdLhQms2L2AByMLxZ4MyxdwGIrqHViWd7KmAPnMyVgkaAZ5xzMlOc9x+4neBBjays4n6uSVpa6StMhwCixru9JAR7mw6YkJJedgwjFsJwYb+zKjwn+fD+4N+5CnY4rAEsxLGlEZ/7sCoA/Aizbg6L577YdwKKxnHChkl1za/0UsDwtR3RX+YY9yMWhBNk1jrivMIWMZTQsc1lX25KQAUK7Rvi9uwLY5xqW/I0nVYCK3Uhw1VlMn4OYT0GVv42F+fjnBlWl5dAyJw0L+pV9bAEs6wQsGdCnTXuWfAp81Hk34C1Bqn6vJZd8ffJ8n/MnBRLrKrriUaqgLkvUecPaYOQcpuNPnapJZL+uCJuqlPiyWlPjl7YalnJvNcAutSv8e+MCblrNpAY2y0zMdWo1geh2NNHmq1xCXZu7Nkx87n/661Z062yFjFzOMlGh6Cob6WRyU1t/7zJRTTko6TOfnf3dfGhf9Li/VZAud0IBFkpC46E+493tIf7wfh2/v1rHtjeKfW8Qx35fJRvqhZt9ime5MLhysvFZGrYSwHgE2NvtnaWiyNX/4qjFg13x48ATFeUKJmJ2opSDXiuan/JPxHgcaU32JzhB1C4SxXSjI6CdSe8kZuVufYyrW3Qh5KkM4nI2Utdm3DLlzecyVfMsdX+FqRj1Y7N7lDj37f1GDQ7J3FiTlQIMGdEvaB6fzceZEXEI/S/TetFMcC7sPinb7HZYqHex3jjUaLdHy4LvcxD98SQWk7OYT2YxGg11XiqpEMOvJnToNHYqk4gxO1lMBls1kDPFrqHFaCT3C64nWgVwa+XQwb3QeRhroYQcIL4dpgXgiR6DbriE3qlpWPRiLsalp2vvshF5Ng77U3ZJ3yU4RFrlBHHNNXN/ilnRxNwG1TW2vXSq8VhpIfdwjB3ZKQlY+G+JXrOWq4UwQ58kTkuWRaUr7fb7WhyuNpu42mzl8ALqjfpjp5SK0ncqLd+UgxYTAgRP8fb+Pn5z9V7Mw7kACxqWkcptthV7egNUq/QH8sqUU7m2avFM5wyjTJqkZCRUDsJeLmEsEfYuGXHNxEIkw1KlOumIcpfHR8sdlV4iVQyT8tXOMPMk+D11PSa3Rs8YABTAkvcoS1GegDKh1i5pMSoAFnpeif1QKq8FeJVZWZtOL5aeWOVWy0lIAuMMn5P9XdfE/gsBnQS5vJ/LNpUVYbaYwEIi+BmLSqPW2E2GJl03DcMiwGI2VJKRppzBe6KPyzyVdMLx+XIIoWEBgInloMQEYM+gwuyiCxPDKRmwGNDLIg5goc3DYJzl9RTdVjpx9TXqMix/KmDJCb0VwnrpKv3Ec8fNU8DSMiyOZzejTh+h84lzWNB5senw+xQYyUFdJaKOoPaPZazUQv9DoORvAyKfev0P/dvH7/UxYMHWvNui11urJHRM8FkAQJv1Tp+e7nVNqNWYAgxaWvNLV79SoK4FOt2aTwtAG3DWXNemePSEfCiwU5oV//cTiqdhhbxhSYa50FMDkLolrY6gRS6kYlgKIVeAHW+Go3YQ49EkRqNJhkhWKn2HkSoX2n/+639eI8ax9Q0Sykm/uiCnwM4MRQsUillJANZYPl3LLCGOaXFTOX6YBVgcx6kzFcOSJR4YFh6T9ze7+PrdKn73fhnLI6LYXqw1IzoF9nQatAmJiOZ5yDU5VeEqHQmVy5LTrYCTnBAnicBYkHq4ZaBP99kvZmTAwi4fwOL+OAhr3RoccR41dm4Gmg5SYem9Q81aNePlPq7uARkscFijHe6Go4eSkqxwsBWAObkXjnLf4A5hR327PsSHh328X25VUqJU9bDZaDobThfx08tpvJqNVR6CXVKyggLOfFyrnQPriHY/7DgOAMs21rtVbPdoWWBKmI1HMR4tYj5ZxPkcSs6rNlZnaHG+5WCQNfcYvdMheto51PW2Awrd0RnC08kkxmNsz1D5XiBxRNRdqceByY5eyACXJU4m7Ne7k9igPWJSnDWZm8HEz2fASNilNFAZBUaEb/ojsRg77r993Dw2a2HrUrj1W9ZfiGFo4uq9yNO5G4qeL5KHXXeldJex6dnmAQCDk6XaRfD71xtA5iZuyIRRo01KANm0bojLwxk43GvKjQQOQie/gWG5/qD7BmD56cXlM4bFI9sNIn1/aiJ0Ez5ApEG5qWuLLlnAWXjVzfkZYHE/HmciADxSomX9UDIn3GvuV8MWSBdkhkbAN1k0Ldnqa8J9dQPKYswEWFL5L4de7pg4ZoN/g3wHsx2tWdE99XwpxVsCE2XINO6ktlcQ91rprglYuI4qCQF6FF+Qu2NtMtq022ZOz0wfBOIKjtOOM5vCZp5Nk8ejju7uX2QrcQtYpI/JxofS9ViipBNRCVuMmOdH5oEttmZ1a/Z40++k3YvzsRDeZagJluZMu+WeCaoBgjI+gQ1E1f+5HhLdJmChj9CKzUf2YOrqFJ6CkW5JyIDleUmmFrZ6xkpoW+WscgyRcgtggWFBSM59rTm/uShaJ7wCKscjv/5rAMvHJaPmbf7oXz4FbKTf+8Evn3nrlvEcg4xguzXDsk7AQjiflRN+TYE4W8D9b1UU03SqR6mszcW0CGp/rE5pynSZ2VLUzBP2qdUKNSXt/HkGKuu5EvNcDk+dd4dlEavu+bIwlO9tC51aUFb3sMrmLfDSO2r9zwtLZSGbwlICGg0nCpArdsVtdKpiaFCmU/zPf0235qSMeOjSEljppfWgNc4gVXoMWqqEJJDTOVFNLJk+WQ+PzR3ZrTQDggWQ8nbwgDsuu6d6NZPFdx928evv7+PX7+5icyBXpB8H8gfymuo2cuXYgdkqoDq0LqxnObffli3WtXdyDESfSvBpDYltleWUP1lkq++Rw6lyN0Ceh0rPxPhTetmfJEIlhO18PhJNDbC4ud+rceNu78WMSfPFfKwuzoCbI5ZjJmbErVJQm6l5McGR5An2HR2W792UUC3IcZ6slkHfnOniPH58QQLtyDH8LJoILQfuxaNI/t1BO78v5xOBDQDLam3Asjms4qBSgK/LoD+L8XAWi/kiZlPcVu7JgmMKzQk7PCY5JTempsVgtKeANjfkowswi6bdWnMWYuXXDKybyMVHt06MG/elXD62VePe2e7IMjgqBwVaXsJLuUEoF9rVo/dT9D+MFPqZQVzS1HHkrBfKasq50MNYdWgT1n4UXTLUOSQj40wZ7xI2h32sdriEHBwHS6ThJMBitg4tFF9NLLYaAVo7c7Vei115OCBoZak0s+Iuu9ZtwLKQSXGegAWwLIbl+r127fRe+emLy5gh5M2O11XyFGDJVF+BBQnXCrA0Wx9Nq+pcnjouWCS+BQIU620dDteAxVcTaG4aZDPvaAwE8nP3zpxg8JaC2wQ2BVgoLTIeuRYaF9LrOA8Fo5e6PBtV6R5wfDwPVLg0D3MMZdFu0j5L0O1JzGPXZWWBrKzfO2zQ5RMWCI27ZI88Kft8JaDPwK4K6OKc6A5fjrYSBhfYFnOENg4rOA0QK1Mls084q8ZmXYAl54sqoSk6P/OiOG4WR5ftcJS47OqkYoIJAclHB0IWYMmSEABYMEzhce4fBWhp6v85tpl/5BKiU7NKQuj6bNd3Fke3dNBAhWbR+pgJyIWqLNH5OWmwbkwV1iuSMUR3cn/DnPNcelPZikm1MiT73eoVnlqNWxDzqeNt0cWfyqx4/WxdNn8M8Dx9z0r49UZbPq/nJaE0N5zIC3sSsFbqt1xxPQHlypma0EzB9XXPzse12HdBVANYSjdUICGBUAHAjgDE51tzWd55HV/ZYHw8dYXr2JU/1R0aWRqua9gWq/1LElx/DLEahOMZKtdqmHpFMkyjz5jO0DgBlidcT167//TvASw5e+T1K71KQ7tW4l3+pn9uPYAW24aFScqnwREp0lPegD9FjcjUv8OnycVSfFujYO7FZGJx6e/fbeMX393Er97cxv40iFNvFCeFXuVXiXm1aGbKRgb96LJpVnQVTTEg0Lf9oXIhlLZKfZ1JfBgxETviXRe5K9ijASKayLMhmxFwpnkCNFio8YxLz4LAFhbkGA9LFP2eeNgx8H4wMJMxgl334WEiAWwU4OThpikhixmg4+3dPt7ds3ACbNBJHON+9SAV3/nFZXx1Po2L8VB5EcqNoIwC+6NSS8TdZqdz+cnZVA/UFs0PojtU7Ht0LJn7oHwNlNnTGE8WMZtNYz4ZaeJBtLraAc7S6gwrgwA32RY5vJIn1ESrkggltqGEwy7dkGNj5kiJrknvWzbpB4UdufRD/FkdoSUAdvT8mhLI/iDWBWsy/Jt0B5VmyzWBEYNpAchkWU3goEk0zlRUFwdSUp6796bXkMHUhs/d7QVceGgARtJaZWNGaaIy2Kux6eWiu9kd4v1qFVfUsiVUpiszfYTIzsiQwCx1iJWawLr1xOyJYbn5oOZ2L6az+NmLSzFXyoFphHE0LLQbTN2j8xqotJksRk2Btswa0LLYSsOi0pE3HeT0uK+PF/dqPS/xZmbjNLutdBJJB4YOReCsvH7ptkudD8xZw3JQEhJbkqUTnnlEsVk6Aqijz7DV1uUCzlcl3lwMardek6AW2yzgOz3GC0DjHOswLJVNIjZDmy1vnVjg7T7LppnZkNRJty65IX5WfLjK2wA8njW0Jg5x43iUV5OAheteokbPJWZyvbv13Ggw4hRmQURpWOgMznuqB3oDhAymW8DSlIRUVpykgUFwzYBFm0SHI5auUICFVhHq1LyNtRiWymF5vtRoCcrJtViWj3f3zxeqKu8pe0U7YS+2HIv6CE1mcT6dis0uwGKtYX5G9rhJbOcFXD9rs0/aElJ31X769/8asPJDgOWH3qP+XUecjRC9qOWGuKthSdGtAEuCDf6scerbU/NQclXCK9aWeTWu+5Aj+wdwmnNa2hTeYj4aNqSYkM78YUtyB6w1Rpqn3EoXsHRBjI6vtEKZq9SsyQlYqsLiHWMX7SRu0QXxuj0YjGM4nD5hWOz4bU+6mKfef/x3ABajuyxYN5fWWoASYFYpK32OOagan3ZOfLYNeuDLwiz7VDXAQ8xnmyrf9UhoWKoDs2/UeDJQff3r7zfx82+v45dvrun5ql5COIWqKaOYFRW3vVz6pFKQlw+EBb4mkTRRsKCy5836NQ0Jz6a9uJyzk62swZOTZsl04RzSxVO+cq4UP5sjrkD7ckJvcozr2108rChleGfHDhrtBZT/2XwU/QGMykmx5bLDKqU0g+VwxIwt7LvdHuPt3S6uH9C/kBiL6G4fD+tlDMfDePHyZfxoMYnz0cBR4jA5RwSGtmKujw4hYwf50/O5JjM0KDRAXDJp7Tex229if9xJwOyu1qQIz2M6nUnPMh2NdF0R766x+coeu4tHp+41dmcPXneerA67DFZKS2TUYPWlOzHanXMEx9hv9esOpeO+ANtsf2PnTLmsp0WNc6NcdIvNFQ0PoiVKRcqIMdhj8lDZgUUx4+75DP6O4BiGZ0FpSvkjzuXQJq9oVgV+uaGidryBNuQYD7u9zpuxDBsifTWR8yT3Zhig2UNHZPGswAbdb7bxdvWgBcJi21FMe1iZLbblvUqsCfOA2Hc6Dtne3ywf4ne3H1TrfzWbxc8uX4idYABaL2UdO24r26lP0kZRVlFwXGb4VVQAf6rLdPbFsWjZgIX1GMACK9ou7YYAACAASURBVMSD6MTiDAqEmRDD0tbHtShloqsAS9Md1s+cmz96A8PCLit1WovdMsDaDSk3JPj178gZkwuoeoloziD4zwm9/KxEuaVTKZEgw0cgpjE7+PNdviv9jB0H3CuXkbyBEXBobM1miAGFjDlvAFg0iT8AaGXuTmaiwIZwXE6ktWg4uzBpERZbLL2PCwdlpeZZcRnJicjVY8hZOQYsygzKfApp/x5x0x3kWBNgIYcl7fFsEKzLczgejFgx2y1godS2l6bqDhAthuUpYNG97bBpDQxQ00bvYrsMRMGa7nm1DIt3wmaaGN+wK7O4mEwEWDSc2QDwG5kvwjhtIjwbx0+tDnU0bjfyQ1//LWClBUY/DIKapbZhQlKk2uRxWHPHvIhWcLdbyyWEpVmG3q7Go1pbqLTZ+GsN0Bgp2VS0QS3th3+CB/Pk2Zy30oZ5fpO/yDyfrjjWANhhnN3wvXquGgiQzM/fBlgaSNs5rwbYVQnn2aUtoGSGT3HndqyOZjEeTT/JsBj8JMPyH/6vf5oGo2xalQIz074ZtJQMS1HSCYGbm1EsQXOwid70EUUfpX3QuRpZw1NwUmJJeuck0AGwwLD84e02/ss31/Hz767ErrSARX15jUQz30X2FC2c2byjIF9Zt3KS4sGe9kOBZ0oZXQzjbJ46gkNPuScCHUwaI3bAdMFlUpIYwa6RscPtaBBIz5Gb9THe3ZImazYE8WyFg1Gr5vXoOSgfMRuxmyLLgZ0lkyJljfmUyfqkUtL3d9hi9xLaUu/Hok2mzG63i/F0Eq9fv4zPZkOJUukGrEj9oxsOco8AGVhqmaB/cj5XtgjXS/2LdrA2pLiuBVp2h60nJXW8ppvzPCbjRSymDCB74ln0nD9xcEQ4AkAWc8LM2BkXrE/mQgugItGdETLjm4C48UDXTX10KMU1Ntz067PbFuPm6Z/xBDvwQPjdjmwOQB4R2Hv17WBhUn8W3Zd0nmXcP58rEfPQzA7gkawSvmcqjaSDKcciwlBuDyU6AZYtDIuTR2G9eH9GHMejMkQuvoDyQZ8k2hAzc7veCHgAWHgYASzj3ljpsgS2CTBkdhBlHEAqDN/deh9vlvfx9d21Mm5ezWfSsHCduEFtn49Hlc04DmWcZP6LrmfTkcWMJse73h/cEBLglRoWwAXHq0U5ra3ZDjFdPe7TA2jxeuXdGK0UNCGKnfGibl4E4GCww/UipM6sielms5iOyRdgya7HAl3Sk9npw3XmHSgXWvCdoWbFzuYetdiU2l36EfcvlbaFshP/ApsqplNJt9zDbLeQzQ+5Fj5qC1w3uIQkRoZ5Yk4ywODnbn4IcKfUZ9AjViub/amE1ACWjG9Qf6Rc1MSwuHTH/fJjY+BJ2Zb3VSuITAAuEEkJCsDCOfFaBLcEshVY5p6UmFe9kTqiHDQsgP3r9TrudluBHwGWMlck++OXPAUEzezcib7vAoOu6LbszNZAJdOSgOVyjBMRF4gBi7SGtaFMBiqTnhr23GMOx1Qzkf93ASz/taDn+e83z0MCb40cAevUsGzWsSXpVuWg3FTlumbmpNzE7WpasokuG/H0diTX8CRUL5GAgJN/7hgR30NfNpc6VMVIwXnJOXy3rXNrfjdfUsxGnXut0e0x+bmu95Bmq2GNfFzMowUz/Lz6yyAoqzIIQDWXjmI8NmBh3qb0LIZFL2r1MjqT//tf/pX/Oe13KoEki8PAdi6LS0DWjPiDuS46oS4x06CpjtWswxVxYVxPrgvrExf0qBk2OwWzA/vm7TZ+/s11/OLbmzj0CI4bxSNWnaQSdW9yMtJD0HMIe1GietvkaDl6dkPsss+Gj3Ex6amr8mI+jOnUaZX361NcPRykQYGxgJE5TzAzI8GWSVxiXBZb62yuiINf7uN6yQ7IOz4tytrN8nvsttBBWLzJpM9CbzGkdQFkbaCZYYK/Xe3j6/cbWX7tWDrFfreL7Xan3fV8PovPP3sRL8eIXUOABVcDgAWQxA6L3/vD7VKT/lfnBDaxA3uUqBF6mJr24QBY2cRmt9HE4IeL8tY0hqN5zGdnMWNXRCNKTagsIjlhpwgQoZlAS9XCW+GQhrAnVO/8lBLMgqnyENkMdgyoE3XSo9odCzR4IInLk4DTND3nyTEAJFZbnEvoRpQOJ9ZH52G+Va9WPyk5Oez64n7Mh9bVLGh9ID0JbFAE9xdgx+SBaBrAQr2fSZvf8WJsDYs1WmYLqswIAAAcXK/WAiw3m41aRpBvM+oAlhKToukgeJByIWPjZrWL7x/u45uHq7gYT+L1bB4/vrzQgsgXmpByKgFYbOUnAsAJu+68zS7LrEgtwOiAAJs8ZwZwLLDOHULr0U4Knlb0nMCwcN06gIV74927H3gDFoM4/oW+TBaeYiuuMo+PRVH0sF55zbhniFoZn1xHrm8BLt5RzItEu0n+5nTnW1t7eZd2+Ezxos8oajkBdVypfUnHjfUb2b9FvX54P5dGnGNEA8QELK55NgxLARY1YEzAoij8EvMDtDMQUUJf1aRtXdY8qjKxy0GMR5uHrFOR6FaOrWRY1LTR6hp+JsByIh8KsANgoQd2G8apMrc2AS41+WZYdEt5EwCNrZnyrgFLy/yYYXkGWPKZrum7/vTC4//vAhYvxHZrVWmITQvicRgWAIt0TKlCbj4u53L0f7WUFENvQXf9ay57nyBZ/hR2pY67Lbk0i1W7an2CwemWgpprULqPRqhq08R2s1PW1XZzb9jdlGFysc5ST51R06S3Ofe2/NZcn3bJzXWzLX86dbW0QJ2aU1O7MGCpEpDm1yQfEj18pGFq4btvM//tJ6ld92u5bv/NJXpuVeVAGeyWI6y91vlIW38rURntbnDO4lJNwEKJFd3gM8AicPXv/8VfPsrymza/hh7qZK+4545XfoGiBCxlvfKcmgRRMipdlO/BradIOStVDBItlAuBFOGagx6VdcLi/fu36/jlNzfxq2/vbGkeDOORrA9NUV4MCw0qLr3Xj6N29i7jSGCXFSNpU7AWjwfxataLl/N+vDzH/+3AifW+H+8fdvHufhsPS5winsynk5CA9MV4GBeLYVwuRnE5HShl9O3dIb67XSv6nuOnyzTsAR1/UcQTeEV9mvIHE5syXDgQAupY9B9PMZXQFqtuPzbHno6BZF/AChoBbOAb1P2bVfSHk7g4W8RXr85VSuCtHvZhC+bxFHOCy2BT+o/x+6ulBMCfn83iYooTyjoJOkSv1zgStrE/bGNLkJxsy+rZ6waTg0lMJ2cxnc5jNpvFGIpbAkH0EwCpvcta0NQwLbJTGIRmTJ9FdLmDd5t1284Hw7EsbFDFiHJnE1vBK/SMY2DxpySg2HXdbU/ifG0f+7FEo8NCvCesicUx+z+paZHFvEaqDCicTXul+2rxRBA8GsltpGA6gMOoHy9mPcXkA2oR/N6ryzIgkYyVbN+AliR794grkCbK+Sv4O1gYPjws493qIW532xj0x2JYVBaS7sAZGrQfAFyi8cE1xrm/e9jFm4e7ePPwPi4nWNbn8dXlmTRX2t1nIi1PIi4qC2lh84YqB/G+usZajL1hYMGHTSMQkRlFoE2NxaCFSzeSIEDdUb2X4tyszaisBZdZqjTjnj0GFcrsS7E8zzz/bhtuZdY4DJHFVH2nUg+24r6dHgVgYR8Bjxw0i6kE6Wn8l+AvZznPM82ylseaQWXZvdsCdh+vAEtmlHBeADQ3QLSGTqVp7m0umojhyQgCGONeE2OiuEeXsQRYVKpibGZZSZoRMwbMZzYO2C6d/FQjcPVtsO4FgJZ5tAYrj3YJAboNhM0M6XOTfVF5TAAPATe2Zu6UdWMl5m5BZTKUx5PGAK61J4ClsXgXi1X74PZ6d5f0p/N57pI1zloWzGJLnxfnCfNIKQgNyxmN7diwZUk2N/dPOvmaiGi1FV4YUxEjPWBXD5EgoPn8zs74GRbRyqTTa1URJtY+gX6ev7ZARxo5/DbaKbfMRYb/bYmN2Kxis75/0nimfreGskexWeEqAOjoMx7A7FNyA2mZFxhIgK6WDrLJ8hKXjHVcGeyozVWO6bykBggyObis3C0JZVxaw34Ui6QgOqlFSlHz/Hr5WQSkF0tjFrZoCG/0WpVZlbDMvTi4kHl0GIPhRN/aCCbD0gAi3fsETP/un/9j9cptmLecEupE60+LeNzzh8N0U7Sc7BoQ3KGG8g1roFfnoL62z2kFq5hesWpGLgTLTWdDswRv1vELAMv3N5nBMooTUfYtjm9AptI3AS3SoaSYLi2X7DpkUZ6Rq0L5B8utHSVG/KbcccVQEtpkzx+ACEfLhPr6bBSvL8aKomfH+uZ2Hb9/v5KzgceU5MnSCKCLgWVRQqpKJlYUq8cQizGBd0zovcc4Iw4+mx8udxHvHrbxm6s77eR1q5lwNqtYrlfRH8/jxfkifvryXHZeLjEBbFC+ACzEre7JE/G79/diUl4tZnIosTAiFlyrrxA7NjQs2zgcd2Jw9mITHJ5Fk8nhcBajySzGs6kyVijr0OfpoJ3xMTZK5/Q3+hjXxVPgLB9c2/fHq5qzciq/ZTQaawJDawKwA+ABuKRt6oUsz6BZjTWV8zy2kCUStw/rUomvuLUIUQPAIAjWJJrjzMdBb6jckWfuDkyDGwG6I/dX58P4bM7C35PAFw3Lw26j8gQ0fFlTAUcqAwnhu+wFC8L44TXvlwYs97ttjPpTMSz8jgELZSH+9PjTdRVN/qg0YwDL+9V1vBBgWcRXFwsxONJXSOhp9kkgTexG23RRwmB9ZWkmJyYYFgW4ZR8hgIGBhRfw+mKisH4iAUumz9aCJOtzKvgZ8bxWbpzcBZVoVxoWBaGZEeKoACzSbFTiMRHmShl2ro6s74OMS8hQNnQwzp7JBbRJpfbC5CWj2tdbu8F/u01DG/CnkpB+5n93oKDaX9rarGaRXoBV1hOTZ7t9ARa7BM30UZ4xYHGatUFcCv47gEWR/JVNk7lA7m/kuRMGSwyKgBCiWwMWF0Rtna+FRw0gxYzAsOC0gZ2kVzytOBk/FjULBFVacZ4V8wwaloZhyWe19Cct4PjjgKVZIDL4MyXRLWBpGBYvTwK9g1GcC7BMY0HcAQxLp2JvF1aNwORAnoEILa61lnwCZBQD8lxj8wx3uAzRgI120/389/wE5eqYg8w4yfNP+6NaZTKWn/lws43tdqXmhwL/2bS1ga6FBfX2no90terS58HUJdGyWim7BZgqLqRZ41JekTlJVV7KukVT7tQxZB9ApVPndfbmzufXsCuFC/Xn07JwmWfa62aGx4Crbb5qMbsxQ3tvqnBbn2ngAGDpDwxYuiWhT92b3r/5Z/+YrW8HprS/1lBzeeF8AD6oskEKYUn/YEhYNUxfOJ+FqWILkGQ/TPZGmQ3Kc4DaN4piUptjEY5efPNmFT//5iZ+mYDlREmISOoESvEob6K3NEkdWjfj/Aela2YZ4uV8HC9no7icgOiYmkx1KTV1YKGc6bO+Fn/Ays0S5sG1/9cXI7Er/P63N8v4w9Uyvr1ex4zmXpk1ALU/GSHitVOFcocZJbseEPoyw8v5k52ccQ9BiTNc7laneLfcxNe39yKz1fOZ8sdmJcFtf3oeL8/O4mcvzqR7YPA87KhRu6UAriZKDGg2/ub9rc7hYjaJ12fTuJi5tLPeHuJhRVLwRmCFWutmu4vtfpcPdVYk++MYjMYxnEzjbDqXrmLGtVVgGCWaY2wRBIq+33tBJd9BJaIS5WZNTg9+2gHr3o1IxXUmDWBvMSYRcxSjEZZW7/Nz06FyVrUyVGW00SR4EVlKJEtC76OcRLLN5hgLjkf9kFwuqZKRxzD5MQgDB/F3Xkzix+c0J4RFMo2OowrAQilLc1WGpWmRSgu9rPKZsApgebdaxoc1PYS2MQaw4MDqDy26TSaEewdQIbcGMMwI+eb2Id4u7+NqfRuvpov4fHEWX57PtXAp6C7j9QG5ZVVmzMjaLRBW3Gi1m3CJgxBBmDwW7Um6kzgXBZIlYGkmOTEsZiXETDQJ1mYtynLIc8I11nObFItErbmvhO0TA5T5NhKZYs0WK0f0PqUPfw6CbGXoZJidy148H369yhU1+VXZJwGAdvTVrkGgBNeT818suq3+Op63SoxrS3Irjs3ihlgddS6nUWcDWHoS6TMXqiFjARY5jao7chtMJ3ZFAv/s25K7XTdeTC1QBtoVw4KtGcBil1A64HJtNADMkpDSdbnXbvY6eERobcAC06aSUIX/ZaGLuawACyDajRRdpmIz1eymq5Ja1MdHm+lcRpNJ1QYkz8f3yDtpAa1Gq2PAgqVZgKVad7iWn2tDLc8WAj//ktC8me8di9H9+pMBS6autuqLRu7x9P06pS7NP50x17AeTfGUJ7cAyyl2zKMCLA8xeLSjEbZb7EYycNXWzPRIsiiFgyS7qOOqMl1Tu6hQswbFwGRU97xG6J0Ccz8zBUESXGVacxMSl5uNyln5FN/UEpzJpjVs1VNdSl2nJgm345irpo51PXXH81zZIIspHFIOIosF8FIalo+PqPdv/ulfPfpDOmEwiQQbDYtHTIbCOfFSGEEDtOpDPkI9MMo1SZ1LA0rzw7Uly3je7O0i8R5MhQZ6C1h+/3YplxDW5mOQdw8Km2YMP29D+SIj97FJp/gJAMWC8JqGdheTeHHmnTOahy3iza17DBGvf454lbIEbwcF3nc2BYsWOSnqGcTufzJU7sqH5SZ+/f1V3G5ITRjHfJApryPEu8M4m9nt49bxTcSfJodaABCxsnDy+RfTobAWKZ8fHo5iWN6sluxPBFhOh32sN6tYbVfRn72IF2dn8WcX3FxX3pcAFgLXDi5dYe3l+1fv7+J2vYvpeBxfnE/j1XyszyEQ7X7Fg7V1ei2umC1WZ/cYUb0z2yVQW6QMNZkuVMJ5lQ4XO2kqzdTYnF011undkffdx7C6hXpfbfo1WTTw8SOJl9XfiTPF5QLTMoF1sA1aSbnsRlMBL4Br4iWRe+pK0PGQ/Jp0vkTC7ODJuQFxZtdlZgOVCtMpQiIx93cxGcXffTmPn11OVB5iwUWPstvvvIj0M9mSB16VJWsH6jhYrlhqHvYHsSsAFtxYo/5E+hV2xTAs+sbyrcA7AxZYNxaPr6/vBFhuN/fx2fxMDMuPzhYu3yRgkTNHQWIuFwJeVGbSYtXmlGSwqkWkjGMi7gVWXPIyYLGN3Dq01KY0gYp+r48BC7uhNpNG9fBsfig3grQxLusUA1THxWIGs6gk2/3RAEpJv2QdWXehZhkS7PqYKS/xVY0Zk5vNko8nFgtU0y4vYS0A2t2UeU8YlqbcmKySMoXSBOAwO/uOGFswLOQY4fxDEA+rKJcQDAvZNw3DQtnHzidb3A1qzVC1va8cb1Pd09v8H4ELViyV0AxYGGVNK4t0NXGsKrEhNj9xHwlfK8AifsUi7nSLcS3sG/L80AAWclgKsKT7SiXzDuvglTsVC38bYLHp3OWudEw9BywE3BEaR1lo/kcBi0uZLfhoN9Alos4N/EeARWtfLaIFgz6x8lrs6TW/zB2NErQDWbS5LGbvGWDpHoP5kU6lgDUDhgWX0O7BAZvJ8LuiUOL19sO8x25FszrsKgXlr3mz7+mzROylLamykkEuG+8US2j/brCi2a5hSgq4VCnPH1LVI+catcfXEBYdwqm53vW+H13r+ge3OekSGA1gaaqOFt2adacJbwKWJiagLeHVUfX+9V/9pbFOHqgmnjyqJv1Ozog2UwUwUpqC5rWlus928aJoG6qJiwYlZSWzJh4mf1HErg1Xx3Ae9tnMNPjv36zjv3x7E798c6OuP6Fd/0STrU+e3/YQA8m6l88wLmaDeDEfqhTCguT27zhiH9V7iDRVzo2dCQADHQUCVp+LH0R2SCwmlHUAZtt9xPd3q/j2ZhVv79aijPuDYXYtxtUxjguSbMlSyXRO0n0r56Kna5hTAtQ7bhEWriE7Twtiv7vZxIflLm73ZKi4GnwQal8LUAwWL+Ll2SJ+ek7Ijq20iENx0OAUOptaXwOL9KsP93G13GkyA7B8tiBplf5EBzlSiOnHfcQ9QmdDSBoCXLlci0rTwjyMwWQe0/E0XgxhIHw92YmKts9aPpOW+sDsNrHdb12aaWaEnBhPWc2EbZGlRR7HBB8euKMxwXOkBo/0WThpZiLR/PBpUcvdXT08XhA8jhQ3LzfHSYDzoKTeChOreNbsJdU7aqGfT8bxP7xexJ9doqsxYNkCWBT8dojHvl02gARAr5tYDpruVUwWNL9c7ve2NK+XsdrvYjKYZUmIclcCFtlSSbklOwbGjonoGL+9vot3q/t42C7js/l5fL6AZZk1gEWhdVq8+DYzyRUZyyVEOcCgQxNXTrqy6aYdVoBFjQ/9fHM+uHlqU9uwp7IoF8NiK6kWpcphyUFst4FLSyXabFOb2z41afxJ/RPaGwtyq5UFZTE3RfRzZ7u0QQefyY9UUkqgpYk7gQd/7wIW/v4RYEl2xy83mGqBUJKzxQwhnKYLNinPImGtyQD0MD/BSIlhEYuYziYm2wQsZhnaAMwqC3F9dE4Z0ifmJwEm510pt7DQbvJphR4AprnnKboFsDQalsdspkp8AMLr3FB0AQvla4T2N+u1dFkS3VZPpVxwW2bDz9hzFsOTbS4ZDQXg+1UsS32mBOloz5Tmi1bMgGUxYS4ui3mz/DR26jZdtltCaF1fPwRYkiR4gj0g+70QP11N26X04595dFRZ5NM/b466W0LJHDJthrP1CQyLzAhNWaQFLDqPSgto3G3FwjRUS3O5WzG5hfJ1SnUbNOYyaVrZPw2J0EKL6hlV4tl6pn2NUqdiHqFzkzsSn+6FaxpBGkCV/uXJa9MfrbJrVl00LhJD6HMzRVpNkVljBFY6LqFGN9MCKF27f/mX/6T91KLqilbKGqsvvM+masW+HCm2TKConVCGg9UE42HAJOWH3j18XMti8dFCIM2BbxY+n+nUDpzfv9nGz7+7iV++BbDQ3Y2skHGcSGxTgih3cK8EVqL1p+gtFvP4yYtRvD5zeNndah93K+rO3hmikclVWehuTGNDWU0t9+R7NOrFfDqIizl14r7i9b+/3cZv39/Ft7crphVTd/2TBGWfLWbx1QtKJ5QYPIHTbA4dCkACdsXEv53XxNYrkRW7dDyqnHO/OcbvABmrnTQaABJesF9utdNnUhudXcbL80V8tRirjw+L1v3OfYYQ6V5MXfZ6NR/Er98v491yq3sGWPn8bCwbN8zR/Xof9+uNcgMQ9cJ4MDESTCfnSJXzEqQ/0pRqNI35cKYdMWm8qrYL554yEdU9bh62m1juOOat2A2JQBkDCFbREzTUMyyTdUcm6ax470F1D8cxHFFqc/jcQhoHgrGSBZNzwi4SAc8ubZuuM5U82CnTmVk9otxQL/aIhNOOHXs5dGYJWP78xUxiZhY1GC85MygK9Z3CimaGkob2tQIsfsj5eMbrw3YXbx8e4hZa+HCIyXAewxRHzgcAMNgjsyqAsfMRLiKAwyF+c30XH1YPsdqt4vPFuRiW13PnErj+zOfDJNnBlvEpmcvh5oAuB3hMVR4KVmv+DkCYonXARaYgutwoVD07nVruI+QwNDEL6kPk9+tG8+tpESCvhGhn69iJ0DYiZRA7yRaG05N4JdC6txGatOoW7/JVuYx4Z/XpyqA1Lndl0QjQlBNIoMSLPIux0m6PFq+ql1XqcVSYTrajy7C4CaHTomn+acDikoWsy2yMAHhNSchWCzvQDFiqFGKavhoycvyt+BWwaZCFazC7V8sujT6J+3RojtUlMjNNlHEYuwA9NU8c0F9qJMElTxRlInKT1Bg0GRaJGpXMC2DZq1sz47MBLJmxVQxLiTQtQH76ZUDabr0l6mbTkC0fVOqv7JUUjMpkMCSWn5LQJM4mlL7d2K7KBhW9LxahKU/WVjgZic4C6bLuUzDRbK46hwxgaTUaPp/nGpen2h2/WOD7U7RLgp/ue3TfX+U+Sp2bTWxSw6JsoRy/rfg6xaPKNEpXTZaKahPhilv22/OBN/oQCdCffDn7qgEsYg3TTKycM+sRtAJnCaaBZU+cTiXEbd+8hMXisosp0q7G8gU/iwUdPDZsWDLyUa6azBLOKyrAovlMmlUX55xMP1R4XDEsKiHlBuX5WOz9q7/6S60meoNGRd3mp/gYi2HJTbGeZVwgpvFqh+XWQNXu3R/VsAqiP1PjkmCOpawCpNCwcCZMz9iMmZDJYRFg+f5GOSxBiQKnEK4QvnsnLfz8/suzeZyfTWO+GKlhHnoRJi8CudCMsKBwEVWbZ8bWnNML2gm65n1QE7oX8358fjlS2BtMwu2Drc7E5F+vD3G3wSbqrAgC6b44W8SX59P48mISk6Fr44qcZ6dILZzfTbEdH8uO+myM+8iLzH5vTQtdi3/z9oPKOKPxRHIsHoLtcuWGgLRqvziPi7NZvAZIIcZ8JDdmLws0DqCLCUzPKF4vRvE3Hx7i/cNW1/f12Ti+OBvFy0lfDMG99Dkb2XepccA0ca3uN0sxLfWw1a77sYfeBBCx0MRIyQZdh2LG1XMmd5V92ifQf4jrRBMwKNJdPPbce0iUYzMCnWdSAyQ3wGJcoodtaNyUO2ARlJw77se8ifjPkpRQftu0s2nPJ8eSiz/qbowlG7GqMmgQCzu1F30MJb//8fNF/PnLWZyPvOgJ4OzpnkvLA17L5O9OwFoosNAXQOibYcGF8ebhNm5xCuwPFi4jxu6P1H16RjkINmTkUEEAC7h097iPv7m6i6vVQ6z36wawvJo7zbQmdsAmQEiMUZKiZOV4d92WRaidi4XIBYvnk903bFUBlmKkbL30FGTCOJtWZr6IFyXvptVcMYPKynFgi2+xh1WW5dlQHrHAi1N5rSFqElmT+eC4DDithxEoI0hNtm2eJ7uL5K4ralysoBkYjlrW9Gy94fM+CRzpXNKdJOCgzJPS3Vgr4tK2ARnXa4nm+zNkmwAAIABJREFUA4YtRe8UZgFMzE2thiXj/SWefQZYUoMit5B0LJ4fNc+RbK2clgIsaVkX60EswlGic7uMLILm+hHa2AAWsSgGLOw0ZJPuUWb0OOA6NM+tml86h4V8oIeyNacouTqAd3fcyhd9zkwkYNEdyHslcJqARfN2Ojm0XIp9ArCMsyQ0lVapAMtHiOgTbEj9TpVeBBZUVn7GmtTJdt603ETPz+M54HgOxAqwdHUrNehKLvp0YfYCraR34hY29BFaSnQrF490im01ol3Va9rzmHYX+CzgJNjytXbp25Omn1LDaDtxCiRm26kswbQ23nauzRKbCAg/zXZjZakp/+xe2qdDoKVYvIctwCIqo53ROy4s61nrGNPynqUegSidr3+DuUKx/ENA7VAYogtYmnvPnPev/8o5LBq0hXryEBoxXieMRnHWiZg0IOoC507TSCrLK4Vs0y5uyrQyaT32mCQUICXAws9PMcMlFL34wzuSbu0SOrA3p0ySabQKYBr1laNyfjYWYCF8bTRx9LdyQzLCnAlTgIUcBOjKVEbj+FC/mmQCXp0P48uXo/j8wgsJUftvbndxdU+IW2aBoJWgpMQuatiLL89n8fnZJD6bM5FkU0fOIsXEst7m5wOApuNeXMLEjG3fWq2PAkFXm138/t0HWRAXizO9HgZks1zq76io5+dnAmXnM++qeCYAHXdkhuyOmhRewaacT+Lrq6Us2jAvrxfD+OJsHJ+RzEt0//YYVyuaKiKWpeeQqf/7DJI74BhCONsMRwbQKB6H8xgxqJrsj4HsqNwz2A+JJ7PvzsNuF3erTdwv1xLlqrTiFnYGsk0NMtGrEHnWWNOiLofNYBR9Pm88ktMJMIoeiZ23k3Gto3CZQPUsjyNN+hVHka4YhfA5BG/LgnfYSRhHiebvvkbDMhWYhDXAuk1YHw8n57QFsLDD1liR8dQx8mnZBRTRpfnb++u4365lW1e7gwQsiyHZGYhv0Ru48SGAhclmewKw3AqwbA/bFrAsJr4mKQCFVeJ9OQ7Olc938qmbytkN4x2RIu/V6de7ejEsAizcLT931plUbd2TEM8n4MfgxEBQgWuK6k/AIiFw6zRit61nPidpzSX8DhbsbA3AGCY516yEZwIlxSYAFUulnJ+TnkcYPy/uBmIAHa1Z7n3a2qYV3uYFEnBjIb8X+ueARW1C0yVkpqcAi98XoCPAonYXvhqIWrlmnBPHJtGqng1nSrkbNCxRjWhPw47g92eYcWVOytKaAEt2gaY7OBoWMUYHbYIqCZkbz78zFgVYUsMyJLeir26v+h8aKZg7xpcbMRoA8lUaFvUSgvlMfY8XydqktiBFbMAfASyWDHgr0AU8XhLrf742CM3Pp6TcIrr9bwUsCaZ/ALBox9+umZ5bcuV9DlgaqqIBSE/qIK07qJbgXNQNEvxVG68Cef7TPfgALIhu1wqOc2pxU11vlvWCHPleFaL2hPFIaPLsvFzpsLNItoRsY5HER9MprSHD0lLcDRjUHJybjOeAxcu5x03Lzni2riHRZu/k6lAPZep0mncQ05eu4XKQMTab2T/zYZ4AlmQOO4ClAZmJNXr/6i//6lFWUsOWJ4iplNwFaHTo1Uq+qKoEJY06uOkl0bFO8W+5eGQosw7ck6qpaQEWUkvLJdTrxTcfNvGLb2/jV9/dSn+iyRWgwgMwm8qyK/cOeSrMAD3ej0673g0ziGTXlHugH48KGHOmIhMxHXJx2TCpM+F/9XocP/mMsLSeUmu/u9rE2zt2Jsfo94Yqg6BdedgeNDliI/5iMY4XU0oX7KjctE3JmNnRlt0RXXW3u8dYIIoVG2QHEdf85uEQH1abeL9cx/ubOy0ilxeXdlPQXXmFp3+gMLezs7NYzCfS+KgxHRqF3VGaFHZRs8kwXp9P4keXs/jmeh3v7w1KXs5H8aOzcXwOqJIe5zE+LLdxt93FZg/L4PdanSgtkc+yicejrcCie5O2O/UmKsn1aAU+gDEYxCwHZoXyXU4pGQ1U1rpebuP93Uq6DBbi0+M+Too5H0RfJTqYIwuQxYw8DiV61jhktwmz0xvHSR5932PF60N9Ywdmd54R6MxRlEqUUJrUMcBGO28hGNN72u1Sb4ZtOezVeRrWAcHtVxcjBcohRsY1xULCY8HOkPvupoOwde78zNgCMLBQUEYgTfT3dx9iudtocen3p1pYxn1rWJR2q/YBbnx4NnJ4GDT9r6+u42oFw7WLHy0u4rPFIl4uptZ2SLRl6zTlEkSrvD8Ps1NTrWFoqNek+1lYATlmWFhAvPhKK5IbBUUBAALESLgEohJpim7NdBiwiFHjIqZzSU6etO0zhNxjHbBi5lTMVuYZqampynouW8HQ8D9C/dyIkBKqnTiwSNJZJGARaEmNXIkPzbD4dSqvaDJ0mVJlIcbPM4aF+cYaFs647MNZUsx+TQTarfaO6Ge6VSuPLI0r7VkaFu+cBVgyzdlAsRaUTFEukFWMhsaNf8caFheKics/AOpTDOwgPZofch7OPTLDQvglGhaaxckmYMDScxgjoKUAi7N4OqLb7CUEYClLsxiSYthSefmpklBu9r3UCLDkmChhfcclJCOGeiwRGzD8o4DlI0DxKd1JgtTaZX9KX1MgojBBAZYGIxQo75aXalNeTMMzcFDHVnqYBsN0Sh8taDFgIYm8SkKIbhudQ4cAqGuo65gawOY+pGyhQlqdZtIBkxkpYjGriQGFpz8R2daRtnk41rblBiQF5sWi8/Bbq5qALDNeCogZFXg9a45X80urNXquGXIMlkGVRbdl0GnhijcX2T9JzxD9hND0jcS4uA1I56YUYPk//9E/sZRAwK+1IndAZue+d+m4jN5tgm3qtW0b6jppobXMScDmW9jSk4t3e9IowYD0T3E2p0tgL755t47/8s2NykJM2Fj5ZlhszydxviATZazSDToU8A61YE/mLveUal22a0WESDWpj9euPL8BGeeLoTQrOG1Irn13v4nv79cq6yiiuz/U4s77k79BGeF8Yl3IXB2EH90lmPTWtGVxbg8bsx9ku7w+H8arxSguFrbsAmSwTr+9W8Wb+wcFlsEgXSzOYoutdr1Sq3JKMsPRWVycnQuwTCZZ/1b/Gro47/Q5k/EwPjufxE9ezuPt3VbncLVax4vpOD5fTOOLMyeicgmuV1s1SFwikE0pEmWu7RHR7Ebsg4VjJcJFzqXujSrNAVxGcr0Agh5RGGlip18Q7QxoQkgJZrmh8do27jdrdYp23HqFCbnO2+7t0wsqAJV7VrEtDOCk3lnwYFgEWkYCL06ideeWRgiGxkC9dbDS525EYDLZP9VRK08j4vPFIF7PHeMPYNkAWLj5wCsJnA1YlEOTaZGU5ZR/MXSQ4NV6Fd/c38RWgXMQgtMYUJ9lQRFgsfuJiZzSEAJfHmoWrL+5vo7r9UoLVwGWF/OJ6HVZh8NNMbenoxxMWjS5Iw3DYkEjX9WjxiFuLtlI5JpZHWY2/TOpkLRDdAy6qXw7tOTcaQBLORDMjhQ7qqwU1ertjtFGJBxSuCYcEc2P7OOcd6XGpv5J9l4Ahye1PSXUBCxwmBonZdNVicW6DLWrSEuuAAsMTPYVc/ds7/5VetHPnAJshqUC82xrrto6B857A1bkEkrAgl7JgMUMi9pTZAIr4MA5Lx6rujKVWpq9lZIzTPrdGyUtNFnCU6npsJPwHQ2LOzn7XqEfEmABQBfD0suSEIynOlUbVAFWKNXK5tywUdawsJmR6HYHCHeabrErfxtgqf22QYvPsWFYUiMhbUknh0XPTIdhQefH5k4NH20r7WKJJ9bhJz9o/Fv+V73yuYyjQE7VULy79rzVYYrM+nnleb4QPn/Lep0NIj5W/VuFnOZBNoAlxfgFWLYS3bJw8Ey1sgizLQVa6zp2HDsCBWl6SbDCkqXPyVmS9ygQUEC+ZVjqd/NupXi7uTcddsyuLJ+ICamWQ9KndQT5tmRn+xTNfZ7DWytzF87V6t7w5Q1gaX4/R1IBFswz6BalXYRRT8DiHoEFcoyqev/H//aPH1Xi6TQobG9o6yJ4ekoeFHpd/qB78J43s17WsU56wNnCZrtaiuhYaLLGDWC5XLjN9B/erlUS+sWb2xiRdTKfx6vLc/X/AVgoKMlcdFBwEGVLnTgdFGq7rn4uafWrMB+Pgtw9uzMz78k5wM789t0y3txv42a7lw3VGg8cNgSsHWI+RWDr3BCCcqG6SYMFOFlMa1oW0HS92mvRRsT5k5eUa0axmI1E1SK0hYV4c/sQ313fyoM+HU/0/uv1Oh7WD0LsuKNG4/O4hGGZTWI8LqulGZZbAZadHCOfX0zjz17NBbreC3Tdx/mYktU0vjiHNnajwtvNXoCFurZr62R1wFDsYnvYxHG3E0UtSKG2By6DACQAEI+g4RGptWMtVABR7i3JseSaXKpsZfH0/fYo0d+NSh65k2wmlRwrzWSS0cTYiJrZiZFj66joX3H5fSNyQAsTtSzSibw15k4WWFM6OVlI6hYB7FINXCppEgfSq3lf7ioyUmBeNjss2g6hU/kpbYUAFmeMsOg4+wIhJEzW1Xod3z/c6lpqB9WbCGyi8jFgsYi4rMikG7OHAhwBWG63ay1aP1pcxmeLubJz0F15I9s3u3JCr2QBJl+NdkHBbH6+TVLlDju1HmoImQwLkyI7bQS8ek5lT7aWiesI+1PPjKINNNmnOiij8Uu8qq5b0l0AWLwYQWSyOJJlwwLN4ku6sFJ2EyB54SAryc0wBViyJARokag2BboSFWaUgjY5qeHhdPlMMyzekVXWi0CUyoLVpdu6M5+PAw41lDo7Od67XEKwQ2p+KI1IMXNmw2BvBO6kr7E9ucrkBVg0bWc0v3kU6+bMWD4DLIQ3HnkuDh5PABZp1Fwak4Yl04NHbF7U7gHA4p2zAYuZvtKV8RlcPwALmxlaRVCm5X1KKO1ddi6cP8Cw1M+bpNFkWHiVXq1f6OgpMmGR+Rsb/8Vkrlh+gSklRpsXahbITwCNLmjxliYByzPL73NQ8lx7UsAjNQ+fBCw/xPJUEq4ZpQQCH5VovJmwhgVGPB2d2UtIQYw61VZ70uApjY0WiDV/K6YjcZfeO116ngVSclH5Q0/C2lqLdDmC6kob1Bhu6o4ne94FSO11r9/xCdsNlmt19RXM42wAmX61uVNpyMgMparCdM642FCRJLI1T6RhKcCiykhH46gnCMzxL/5hAhZBN6OiRl7QiQXWXJg3rHvfCmV2B1k9vL4wheDqTqS6PJM6nb1g0a9Fead4cU52RT++/X4Tv3x7H7+5XsbF5Vm8frmIL18v5HE/yp7MbqoXJya9kbNf+Mz9nmjwx9iJch5qUlQpIXdyWG6hr4c0QJyijxjIZvvhYRffXW/i6w8PCiHrk0o6HOuRWW5XmtQ5rldnc6WUOvDKosAJEzY6ApuZ7Bw5Psabe3Jf2OUe4u+8JhOFssAo7renuEa/Qg+Z69v45v0HMSjzmXtuLFcP8bC+l9W4jxZifBGXZ4tYzLD9Oo7bGpZ93KAVgWEZDeOLi1n8+et53K+P8f5hE7+/uQ30E69m0/jsgsRbZ15QCmMi43Vr8kaYLJX54Xb3WKnpEH1UV2VOCJFppjjBOPWwmE9jMJlmBgVC6IPYFjpUX87o0EzvIB6ikVim98tV3K9XOieuZYmu0uiuBxtBNP+TgiaTmmzUdfaJWrtX4ZILLeeYkz/V7ZcyS5ap2qeMNdXTJAuretuwOx4SxGUmBn3PyymLG+LIncApu1odJUm2GZjnVF8eYu47iwdahdB1pCT0bnnnXXJ/GIfeKI6PNEakBQAuIdoB2H6K7oS0YpX1ACxXV3G320jD8OXiQs0PuX7ekbH2GbCsBVj2Dn17JFF5rPGkBTsfQgtJPcmy8HO9moC5VOnDrqwUHGjWgudPC6Uad7Ig+v2czeMO6J4s3RDQTAYbBYvPxcgkG7ShezmAZb/XteC8OX+uOe9ZPYJcJrKLh7mJshQlPQmkuc6Z2ms9SJWSzIzWrtCi0wSgFU4nS33H8qwFw3Hm0uNkL6AuYFGRSH2EnGmEq0nEu4BJihNPMECZdCs3Viv2FRPUMC3Zp0ej2C6J0vpxL1R2U/NDLyBsEmBSeAYLVEocnZkyBiwIkbMklP2ptIAlw6NQQpixavaYvZMYw4Dpm832CWBpkm471mTDzad8w58MWEpvxDyRqcjTkWP5LxKwKF5C+VzF1TSSM2+AW2WbRjLv0xXddoPbar1p2JBO+aABKrUpykXX2KhdvT4FVupzn4bEddJv87hcospFXBrMo0r4GwT3MCypATRY8ZpanIOpDUdoqISm8DTm1MrAEZxvWI1iw0r5p6co9Vdq7FmR/s04SxZE5VkzMrq3Qs5lYy7DTIGYT6CxnFFa+7orF0w9fv58Di5JtfOPAZ7f1wF2/pn+v/mYIkN4bjDT4HzF2uySUAGZ9n75mvX+6V/8I8kGpMwVXGrzQlpU9jRQhgeTCaRFad1Bng9nQslimxpgo92vZwBlJqQ6P0MB5e65XFhEeHO3jzf3+3i/OsRwMonecBD0+0BHQP8ahUIR95xAoWhdXDUq96jPRmUpYCemPTuaBHqwOHKfXTI34GZ9iO/u1vpGv0Li7WjozBd1V95v5FRZTEfxYjrRLtRBXJ5wcZvofuCFt7ZVLMq3N9Sn0a/04icvxvFqYYEeHZ5pnHi3PsS7m7v4/upDvH7xImbTiXalD6v7WG2WzkoZwqqcx2tKQjNqfa5/M+7JlKHh3v1mq+7KX5zP4s9eL1yiWG3jd1d3cjJcTifx+TklNDtK1gCWLfZmdsJbgRR3nfVku92v5RhyvR6kR9uDVLmqkoBzaBL9MVkhozQPOOWW4syc6PkJZQ92fxPtVikR3HKsaxxKa90jJx6WYhvA4gfBlmE/uBWF1RXY+UeJwgEqAwS6wxhAPcMQAFCVF+wHViXQ7Excwm+s7GgouB4/mtNjChElwWz7WANYSO/NB06JzJqYnOHD3t75GwZWD+utnBg3m6UABOXLwyPaF7QnLNoTtR6gW/R4wPh2R2+VIba7+O31e5XnoM2/PDuPVzNo9Baw8JlmRY4SijeARWm5iNXsOFEgoeYFuxRExEjkaUYS5oR/49xWB3RK3sHyTKocBBsCqEqAIAFruhg8sXr6s9A5Lc3KDnFiNe6qhz1gz+Ft6pYtQWjlrbjpokIis7+RxMI6Lkf2E9rGAq1+QFkKqgRX26bL1WQQBViq91DKrvpilag2Qy6zNm8dSysol/ZFU5Z1N2hXBFjU2sFLaDFHfC7HhRNOIyDzair/psmZ0BwnPkdORm8RNABzgfIxuzzCuNpn9D6bhsrLKQHxMdbKSeJ6MlZHMenbeVbPBp+rLB6+c/HzXAjj7BwWovnvt4hucSNlQ8bKEyn1ZbNrbudz/83/31nqU3b7McPieQkLPGXzsdgVRLeMAQOWhCW5L24Es09xkvFI13WSCKWW1+4GualtPPnHZyWhZz8rYNL95wJndcp1vhagJohIRqoFTJRT6SJP25NtrLfLWFHGz9Ro46MKuPc7Pr+mBVjob9UWhIrZMVtc5RuB7CqT5nOnkdrBG96EtOX2hvWTJ9zl2FZ/0xEt583ocFp5Gypvp40V6OavmOto/UI+1gQpHZKjS3io0mKO0y1OBmSLOTjOLqEuw1KD4zF6f/m//u/0pMt02oyn7SAyf0jrjdeDqrwVMhpcH3/6lQgubdJexNN2mgtUYTEmLvWjUZS7A4fYhV3OB3LRUN6531BS6MntcgWouKfxHqCgp13xYjYUQ2ImsuKvrYfRTj1D6TiD6egx5hMC1voqKQFAtvte3C+P8e3VNr5/WMUVC7/6v5hVoGMvu1RSN16ckZo7lVjS9fjaIXIF0pqWdXf0BqvDKb6/oWtvxI9ejOOzMyLoB1r0blaH+LBkAT/Gh7v7uLq7ji9evYrJeByr7TaW6/tYb9au49MwcLKIz88uFXHNXMVnc76wTDerZdxu1mIZPjufxU9fnWtxvVnvlO3CgAWofLaYxAWi2NEga9tOvSU7BZGpS4MWViP+xNZLXx2XC6mj2IGFeFk9h/qAyKmzRpRFgZiTMgoM1kkLMlkqF9OZ8zb6fQmEWdjv1g8qr5UzreT0cpo0yhaP9oZC7jZC0yXPCRPHFKAK2ztsA/ZO0olZgLUA+AGunbkZCz9kMCrcyy/PhvH5HDDBuZt1YrJ3WQL9iMPnDnu7bsz4MCoQeh8FWCivrfbbWEymMR9NY//Ijh3dScRsQI5NWu6znxH2Zli45XYXX1+/i/VhJzDz5flZvBRgaZvqleNHC5B6y3jRh1WjY7NEmllWUysDJj8WTdfQ9L7OI2ExNlNAuF1NkIrDwxEz6McZbqIst9px45wkN0l1SdE6CFPetXNdHQ5xv9vH3XbdWFvnWapgbOq5V0nHglgzDRZOi5HUfOB2DxXtz5h0Q0HvJAuw1AKqkkhuGngedLzSn9ihodJWihJdinYLCd3BBBxF+/PaNdH8hCMjkJWQ1k0y+NLxqVzlnasBi3eX1hM0Klu7qxrAUjtMAxZluzSdr/ksGGH3EkKAzBwoDYvOBybMoltAIm0sJvq2S6hYCbRcYmeyvM/JcwwAnS5goaQldjNBaJPtkaJGXddcZLuLukwV3UWxw8zoWlaj0pyXKC/CsMCuKOlWgKUo7tzxCwN4BHoB66TPG0V/AmZ0WJna0zTRGk9Zgh9iUD4FVjyDF3hvc2f0Hk02io/VhTR/aeHHBYpWaEOT2mUs6dbc0fUUTGkB0NPz1PhJ7Vk1OHwCDysrKe9NuYNMNLSuoWJsGtY0yz9O5jZUKmxaQtviqwUetHlMka/xWQew+HZUaYiNfCsDKQ1Ta94xq1KjMwFv67hWhcMwjgmERPU26bZK+5UeLaa9ykr/6H/5h+rWbEqzjecXzaTFKxeN/FM3olMP8z6k+1W2t86AUzBQ2b+S6suJUOmkuuneyTBHv76cKOae4K9vPqzjN2+WcbVcuzNxfxJD0lAnozgbPSoxlIZ/ABhFZaufBrZiFp5DbOnbc2Sn14uzGWDIgIiyCkf+4e4Y72/38fYWKyrUNyWFgUPQdieBKdw/RPhfzoaK0pfTg8/DpqyGY77tyiOThdm0NoAFjcpk3I8fv8beBysTsd+Ri3CUvoUuvdf393H3cBdfvf4sxuNR3C5hV1ax2xH81le673gyj88XF7GYUutzGYJFZLsFmKzidr3WhPDqbBY/e3WuwUmZgq7NLKgc72eLabyYEeI0ciPEHY0Qd3G/Xmuhlesi68zYnSmtEVqn3QJ2dkAqehfsmULGiHAtliLGn4My1cxiSamFMkNoskLDwY6LHTRpuw9YfyndwZZpssrOyjWYkoavnU2hbinEy2bnuMT8ysUis3qsLzFN7kaHnUUiW0G4M+5Ji8SPzobxes74YQFBXG3AxpExriiJyPmS3aEtg+qpdIGLgyh+/gRYEEc+H0+U5QG4hjGYDWDlYFi8QKOt4rgYp5T1fnf9TveAHQaAhRIedX8tpqmfcXAcgmB3a+Z5rZ0151uTqXrZaMfTAhauBUOeSU5JvmpnALgsHQOLLuPT7iU/R/7dErAXqIQt88TmHkVKrMYWv9up7EA5DaEyi+6EUpCyQ1zSq8RwARZCFNHe5ESmKAL1p8owtXRCVfprMt4GULmYqSSUwXAq9xRgSS2PAYudOQVYrGFJy7T0J16EYJ7U/FApzp6gnd0EeDAzpIgEKw4NpFx8y12v51HNBSqlFcPSRj38IGDRxmgvPY8F0uwO7MJanRKw0BiWTupY5AeUqlszNfdL11mhZH4WuEa0Q6huzdwfAxY/o5VS3JRVmn1xcg1dwNBEvbdzfQl2OU6iIqRyyyRlgORsiDFilhoWypbF4ifczOuYq2IDWBrp2g8BlioKqyCQm5ZPQJsf0qd8EgU9E/h2Ackny0NNloiDQU8EVDKP0qhWGpZaxNsk2toc2PlTK2dbSvG/ZJPFDmgs4KZ1Vwu3y4r+exaakt2vLV5CjUbX5k1Fam6yylFS3icNEDWfPtWuOjgy+9kWaNEHGAhVen17Xf3OGQlqhinLX4IwWaayBIpJiVyvp4DFWLZlsJtZ/h/+z3/RABbtpBPF6UASsFgo5avFjtgH0AYU+TI+Q8P5wNQHlThJHSM14XgXJa0JNemDbxTA4otXU7mA7leH+PV3d/Hzb64lGts8DuM0PovxbBYTnCgDAxZodnQTLADs5Cs/AqErCw+Tx9l0GC8WNDC0doCJgK7Fb+72cXV/UOaK1Mr9gevYqmWzmLFTIMK/H4gkYQ3473IETbVTclngsMfp4IAo97ZBD3KIxWwQP3o1iUne3N32JI0JgOWbu2XcrZax323iixev9HnXD7ex2a3EQKAfIWV2QgffxZkirslvEWChIRtOo9U67tZrTVJYYX/y8lyTOIDkmxuA2F6pvOgiXs7GcTkbN/Hzq81BDh6l08qiWpmAOGL2cUh9iwpslLpyty3AQsAb/ZwoCQ3JaeG/s2Kqyd5Jh7VjRGNiNw9iQBZeANFezi1YmeA7PfjODiha2KJPlaWyGuq5rGaNlsRUNgVsD+WaATY5gxbEroAFNBNu0O3Sl+OjH+Pzs2G8nFkACkUPUCtbM/dE2SWAD3J1CAPMTA1pBPY7sWKAFwbDi+k8FglYVpQYjiw07tQMuyXbpyzRBVh28fXN+1gfd8q4+RJL88wApwCLSkL0a9J1c6lKbhIBMieI2nUHwCqK1onLjAuAiK20zjBRCB3HmzsqXsvYR0AMC6iSkHpEpatLgX7dabClaZXGysIKWGnyQgx6LHrPJFpNQNnkNGvwHwEWGBY5srA2e65phLM6x9SwpEvKDIufQe/+3IxO02nZoZ8AFrMsqr1nucdACHbQYIUMFmnjklRQn+mMX+DaMQ6YK4v58eLUtkbgs+lBpbyLJunTIu8uYCl6nReeAAAgAElEQVQNCyUsdCyUZQ1YsO+rR7QblgJYEE8DfIcAlklMoFmzLMzn8RqBzEqlTaFwk8Oy2cQdz7hKmqkjTPNDB/LnLc6lrDulPwMsAscdW/MwnX8wKzzfAElKwZfksExnAdMmN1W3dvEMOfhu5zD7AbDiKSGLKhpLP8DCfOLfu9qWTx1HV+D7BLAUk2PTflqNiw46mWGhxJoMy2r74FDD7I3X5P0kEvMGrbMzS+axUyTxleiAFoOZWnOrE3iV00sr4peUW9B/byUenFM3ndYkVmaptSecJeL2ukqJlbqVen3NwwYFz++Bt07mjZo3zv1OR3Ktm81kBfsGYEHu4JKQTB7VsbxjDev9xf/0DwRYBMA6ItsCK25kWCxLDZY83AyQ6w6iZvA3jIwXFgc2AXi80koQmFkQPFT7HRbTkxrDffXZXFqNN1fksFzHL779EBsmlMEkHkcX0rMMx6TjPcb5eBgXWIzFtqALGLqtt/rKUHPeRq93UGbLi7NxXCyGsqbePmzju6tVfFjuJbAdUz/TJNCLd8u1mZVhP14S9z9G92ELKJcCwCNHkHrdeOICMLP2bnde1AArTOLzSS/O5/14dTEUO4FYmN95ALAsd/G7m5tY77baEb88O9ekdnN/HRucOpXlMZrHdDKP14t5zMc0fPROhpHFTvl2RYnFv385n8RXL8+kQ2A3+P0t7oCtgttezqfxcj4RaFEODYvW7hj3G+L0d7HaE/DWUr+4hI6HXRwONAHc6zpaVY741UoQ1Mo4YaQ0JqMFtgUAwy4c6p1yWjojGF+Uath983o1S+SigfT4Pu3iUR2ccRQ4vI+RBy3O1O+83KQumy5muICSyuXIdPiqccYjFmzlVhA4hwV9GGewLbKf+72063k8xqv5MC4mLH7Qu2aWaIcg6n+I6NblABJvASxkhrCzYtF/EMOCSBlRNvbohVgW4t0f9kd1kyZATo0PE1CrLIAmC5vybht/uLtSgBwBeT+aL6STwjLucoWdPCxaZlicD4NmqXJdrAGxWwHmvdYFyj+cpUCj0okdMY+GBfBj5sHxAgJR6WSS6FbPJwsvEyXHktesJhLFyjvMroShWuRlj7auhdfCQrCAKTenBIaymptNKO0H14/3Q7TL57LoM8gNfNwhm0VbluaGYaHUmAFtKuO4bFT9WiybaBmWNvDMLUIAU7oGKQYWYDmgWzNIEfDJXWW1ZhAdLh2fy0JuEdDplaLzNmMotrFjzea4yopt4aZ7CVGCtY7MZWYYSU4CnRDlu0r2BazAsKBjKYeHxkJqlBpIXwxLt1tzJt1W7keTxZGTdu3wW0DgH/i2F5wo0JraitxU4BIsUbaExX02CdO4nM4FWJib3Wjyma34OWj5I0ClCyKe/70LQH4ImPxtjEuVVLuHVEyJ10xzJBqX1S+nYfXQsGxivV1Jw1LWX8amS7TJnOSbl3bHmLyKRuWqeU4AtKLVqjoWL2M5qLUvNeatKfFvuMTUmdMbXZC1Rt2125uj7r8l+4jhIDdDdi1l1EXqDytAsFn7S7PTsEjGAFWy0jjLZ0ugBJZ+QNaWQ0mLTZfJQq/sOKr+wd/7+7I1twPJdGcJcatMlJjGDx8PalMuyotdiX+aTHxzG9GUJr4Uy+naZd8P9YRxzxeEskyQ9OL54vU85rNRvLnexi++uY6ff3sVOw67z4I41865j01uRnMtOhT3YoF4MmOQtaOjBDB6VL8eQNDZFGGPBYdXSq/dxtUDCzlHgwhyrKCrtXae+xiPKR2N48WMRYEOzkdHuJDYOXCnZ1gWRaInLbVLwLJRDxtU/0c5c8hdWUyd+km3aKzTtwTG3W3iu9v3osGn0j0M5d+/f7iN/QmQAO0/j8l4ofwZGJLZ2Ltu2A6+AHu3y41AC6Wf89kkvro8Ux4KAPH7O7QVG02KLKIvZpwTIWOmuBHfsjNG+AmdX03n7Gxgt0ppCDC0VT9b1xwzSMh5i6YG+47vj+EkYjARM6QHRwjeC0zFu1cWA8dL6ekRBgiL7REmiHpmZqxkmwdnZ7CAuQlhkwNQ2T65c23U9jkp0ruIY6XUwQJQoldYssko7a5ZSbqchITRAMcjQV17yjtZrSZ6v8ooWIrVbsG9XtBtPJCZs19rvC9GNJpcxNlkGve7U9zuDnG/P0hzAGChp1DtlLQblTByF28ebiSIJN/ni/lCbRZgYFr1g2PWsTSzgHFt3SYBWzcV4TZbSDksWZbg+eKJc3kGBsXgqwCLkqu180rWR446WBFPz2YUvKDDvgDI1NU8QQ4gF1bF4Ce1cJpPOmUbpbFm0F8DWNxfq2mIJ/EpwWwW3T5pfljWZMCBAKyBGUfuen6n03xn16jRmRH51b3Wk2uKchuGxecnsCSGxTb2SuFAn6HkabUYsPjVbKyf/WY8NqClAKM8kIbZeT1bhiVF0uqzhguIHlHksDgx2gxLCmcBNMmwoFeShiUBS725SkLVU6lTvn+iYUmGRdbuTmhcQZAqUlSpoFmANJ8/l2J6ISnxZgWCVkkMwLIYT+NyYsDCM1flIm+Ma5FuoMdHJP0zLPNkcf3Uz7qL7/O//0m/Xzkrz0BTWZxLy3lCANegG5eEsNoLsGyWsd7Sky2ZyQQsbtPQln/MsiQ50bm+Vebx6Htqh26rGqWxyc1MJtfyUJZco8uydNmaFpB04EUDHlqyxGxP1qByzjUzl9LBLFVr3mlAUG4oC9p1DDYmxgFVeQ0aJjB7CanxoQFLPyMqPglY/uLv/f3yXDUDok7a4CQzWnJiL8bFu9/OCXHxM/bagp4ELMWmZO1X4r0ki6oJmycgo0GcPF+8msVsNop3N9v4xbd38fNvbzWRSV8ymMSJ3R7Wy8U0zkmPBZT0TjFwhrl2nXOyVf5/4t60R7I0S8477uH7EktutXT3dNdABPSvCEEQJUEiAYIjiqs0GlHc9I36QEnfCYj6STMcLtNLdWVlZmy+L+HCY3bOvR7ZWUuPKKgGMdWVGeHhfu9739eOHTM7k65aQeMh1aHtxbeLfby93cTDci/NSjk62ICWO4SIgJWOQuReXQ41DA+gA5A57K1TYROiimXQoxwK+fAx0XkDaOH7nkjDPcYXtLcmzA2KWG+fYrl7isXmGB8etvHhYRUfHj8IUU6m87jowMBsY7V6UD8b3cRFdxqjAfkrUzEkHGg6GDSPzdU+c4HukxWajwbx+dVMQIsn4u0DwxE3ooInEsH143JsFxYLjYAvNAcMSGM4GmANRkOVsBYtrMImDkfA3a7psvpIzI5rVuBdsiF644iLkYALB7I2sBRocgiUXoH3hixRfX4OYJJJWQS6xzi/nMoqy2tOly1RpgBMaRA0y8gx5/w+VXG6H7ZGlx1aYW20h9jYAZqwDRmDTvV+OUKYzOvYCUQIlAINk6aWfgXAwJ+jEdeD+yTrrhKDDxutg5sxk5Ynuta3uDO2u3jY7VN30BdgKSCv5pkSVg/x7YJ7zsBEGJqJAIsD8SxcoyVWegQOVp5DuW8GjjxngrVFxW6TcV2p2GlfGLA4rI7vlestGZZisfguQAWtI2IAPLqnAIv1DrS0qOQBLLwuTA1grcC5mBC9ZwtU5fLJNFYNCcy5QfpE5wxLVt4IF2ElASyARTEl2dbxmIWscNNSzRpygmfS4MlOm90wO6fwwLOZPkpj8RTWtiWUIm8YXxxCtPAoZPggev8JWMSwSNPjOVhyLplHaYK29GfJSvs4aaSc+cR4rXI9dORr7lEClqfvAywUQLgbuQdYxAcOtFSbwCMOAKPnjNW56JaWerWEvhuw+H49Ayzl5vmY+dD6+C7AQs6MGZbrjOZnXX8MWLyH5Gl5VnV/F7j4PhDyQ+zJjwIsHwlqm59Jxq4YFolAG4rEbH7ZmnEJtYClnGowTi1gMVDJVsxHYNDEQWpVmqTY2gfO/i5FKTpm0/VVrclWY/rxp27ZE1+vgqjt9/ntZHNK76MtPlR05tle+6I/xu8m5Zu5TgOOWJ4WIFnzkr9fDKddQgw//EHA8o/+zp/4quY/7dTMahHlxTLLrge1zgR9lLzglYbnw+nMOpWQrCbril7WAnDct5MKTPObIj7F6xejmE768e5hG//m61X86W+WsdqRf5DCT7aaXj8uxjNF3c8GnegfD1nNnySsvZ724sV8oHYMosrb9V5OoF9/u1HqI29rwjTRAS6Xnqj79X4roPHmahovLwdxM1cklIGBFmVIawNTggj1gipdWgt/D2Blw8yZPZXdMSb9p/jsxUiTn/n75QbtykETmd8/rOPuYRmbzYNu0mx6JZfAbreO7foxDoqxp+qdxWQ4j9l4HiSfAsZ0DFuIIdB1t1zri0OIQDsAy82USj7i/cNOQ/k4VKjMyJ25nKDj8TRoARbmKe1oa+zkitoe9w630obfiYPi+rdxOG7yAHd2hxX+3Dtp3MVUnS5GceqNIsho4R5xmKqqzYOXn0tg2+hWzjQAJ+YxJQ3PIQVgGWYGCA/MhmA7WUuhWvmNdmvVhGHaZaWj8SNhIOMptxZkN9VHh6AuUlgZGImbyfNfjtKw2B0mS29mdMCywCYUW8jGD8hjTsvuaSdQ8GZ2LcBBzsq7zS4By0G/Y3wxEGCp6paHx+mfEe8EWJgezawpZq+YYTF7YDuxAQtuElxyaKoYV+AE0Yqy1+Gp4YFMp7YImANN7pK0ewNI+WyA2Mps0aHXxc5soPgpwAJLxZgBAAv6LuzVADaugyP93QaqkRue2ew4fwWaKdzOqELrK/NIquVcgAX9mAS0eZgVk8FqU6Ol0n+1ZyRAyKpdm2q6Fz1E8NwlJDmstUvJxgJGmpYQuUapP9NcKm2mrDFPmmf6um3eBVh8CDXhegihVWTwWS3Gx47W5miknVsMMBWHgQ4i78YllKJbtbYlZm6nNfN7ZYmvWUI8d5lpUonLPxqwZCujBQxtO+JjwPJpt46/S+Awk6StGbIgu2FYzgBLtf4KeJbc20dPO8n4/Jj9lNbkHJz8kC7l9wEy3+USOm9hVAenzj0xJRLdHmO73Svoc71bpLC5nbpcqcoN6MrD3B89Gx9ai4ZFVcwoNDGZRO0Dadc3WcAZmpbjpk3aso0fw5WG1WpcR9kEPGsDtcxPFn6pu7R2p8UJFdVfDJvZjjPWLNvHnwKKaos2LiF+AQXqKHr6IpPFIaDnLqG6j50/+TtoWM7bOkZhrZ6lbRdl4ZpaxxYZl7u0WTwJZBq0pkyUrFapClTgwJg4r8SAxc4GNj1Et5NJX2LYP/9mFX/621Wsdp6q7EZdV66UzsCMw6TXiVH3KZjtR/4HEfg3s37MJz39DLN/CIR7e7dRK4gNDwEoKYw8YGw499utDg70Kp/fjC3OHZqFKJGU4/zpXFT+RKnxTVOvBVacpkno183kIq5m3ADT+avNU9zjDFpu4vZhFY+LZRwP25gMsUtfx2K3js12GbvtIi2RHLSzmI4u43Iyj/mIfA8DFu136BEOxPsbsNAqYMjYm/lcrSg26w8LwuG2cuYQ0IO9mevC52TRaz4KbQbaGoAWGB5i+RMQsAGC1I4ABZgW5Ut4lkhKvKpTmu0iNCzDiN5YgW6dXi/1Lu1k5sZbh+izSZN1cm100ckco8OpnPHqrvh98CjxM+PVkxBtLLLaENPpVgyQKXj0Gx6s5enHtovS7gKgkKnz5dU4Xs35HouNmTItgWIGxymPB4sySbfK+nC4GdkWABZYkkl/EJ/PruNqDAi+iLerTdzpmj456bbreUJ6/3JSoYdCFNyND8tHAUW0rSQT68/p+2fLgwF7ABZCwHCw8DmkX0lNkO5I0cwCLLRp0CRZb8HvZe3Y1mxNhBNbW/kfTiIACe0jAxZ/zkql9p8z1LBrNpI0YJhEGBwxVq7GrDkKPd8WtmYeEmLofNbL1mwQ6Z9rbc0twyK3QQ15S/pZ7ZpsLZ8DljoMACy8nkBRxvLX1OQKjeNt+CBwAcZnBNwBWEi7VSutwAff/ERbkBTfGmDYrskCi2xP9X5s1RZh3kTh8zus/DJgEQDDfCCNim3NtJirfVc2btaZRgIcbQJgPpVmCYlhsThdIxpKx/JRS4hhreSw/BDD4rMzq/A6m5q+xe9W6zVTSIAlD9Um1KxaQqNxXA1HjTC8wErLrtQ5YsDSHomf5kQ+Bivnuovzn/gUUGnAwqdfOhNd2/Ovvv8csOjPkhcqpgTAQi7YdruL3W4Tmx0Da72PNf94ieewUf/vAj31PW3rMAcHVlejRj6k862C4PQ+kjVomZGCf62OzZqW0g5Zp1JnmuBR/XfJOhoSohVBJyGUe74B5vnPGbC0XT0vwTOAk8WHy9bMxvJTasByxrA0OSz6u2Lh8r788d/+n04K9GlAxhlgORNInYu7fXBbBXzew9IHyBtj5J4hctwoKg3tgQVY/L0Vz++NiUyMiDcvxzGb9ON2+RR//nYdf/p2GSt0mUKRjsXmQ51IfEx76HzYUbz6azErfdmQ0Zi8XWzjN7eb+Po9ThrPhxkSfz8c6WCQW2K/0yTTS4WrTeL1VV+sCACmAnjc2shxRHtnrhTYYlNHt0KaKywHBtOX80G8uR7GoG96nHkeyw0CWcLw1vHwuIjVcqVN7XI8iZfzq/iwfIjF5jEOh5XnGjN47WIa89FlXE0uYzJ0NV2AhcurltBqHberlcSY40E/Xs/n8dnVUAcUwXRMTablA/M1GvY0g4l5P2zmEjzLreMEVdxCC4BJzjxBz4CgDm0NbY89boacvGzCEPaoxt7xzjywkDk6J1KCJaICiGQGQ9KM2hjVW7EwkdA30YFd0VjxpFh382/FoNQsmdblYBjchDQVnZoOCW8AHErY0GEsBvrfnrHjqpZpzQinf/FqHl9ej2WrR2S8LtcPFXYfcawBCzoG2W/pWe938cDIgQ2S8IgZgGV+HbMhoK0T3yCG3h10ACrptov+AEu5QRd38nJA+nA/7tYLARYqJtvAHS5Xll0qVsDwcrOPXbImWPOV7ktmh4OHcld0eBqfUW045XrQSjC7VNOBlUeiiHDTtw6XcwVv5sWDFy2DseaHfyMmBjhhx65BfrSb2CN08GfLTqBAAxNzDlFOWneFZcBQAWr6WYTgKbql0JDt9myAWu1RFVol9qNJCeXDW5vhoC23zXheHLBqZ0yJbkv8Wm1L/obfvZZg3oBFa0fOG4ueD09msli6Cs9M7UzjnGB4a7aInU/j3yftVUa4l9C3AuuUZitnVSbdyumIeaCup8cUwJDyfWZvEJL3lX4shkXBcW3SbR1O7MelYXneEgKs1+DD56e3AUuCluYkbYvT9rup7lP8zPObwFT7pIAiGhZbmg1YENFngVetu7N2UB1vZ4aQ34EVz8BKnY6pC/kU6/I7EOsHBL213vRezkDf7wCWPOd09tWYF/YETAS7TWx3qzg9YSJw4nK1T+xic/fBGq9qv7TNmdL3lFi2mjat2PY8Fe1370vdOf98WoibGP90+ibwr9/qZ8YgpslnqeInLdj5lvOSJpLK59M/67+qf2cNYgyQova6rvXs+57ZHNHtIrp1cFwxLAV4KodFP/8P/uiPT57D4V9mqt8bjQHOc+GPMEeKb0y9++dKne88g7oAicT0PeXxYJyYe78sbA8gtNKZ9TzsR3z2chzz2SBuV6f4t+828affkhNCK8aHWUeuRAAP8fldDf17eTWIn16P4ufXoxiNfGPW22P86W8f49+/XcRqtRPIGZDfMhoro4PXWG+dccDrvJiN4vXVOC7HpEY6v4EDhE2dIC4cTk8H5h55AF7pA+h5P2yY/Iy+4RBXw4v4/HoYn92M9Lk4aJj4/EBmymoX7x6XsXxcxH69FqtwiT5lNo1vH97H44aJzVtvih0OrVlcTi7jZnrlCjlzDjScOuevEM3P4DzEswSJvZjO4ic3Y7EoMFO3MDArwMaTQsYux9ayQCM3eTWAFlJKd5tYEiSn4V1YSgmj8ubLQbc7uv1hS6Nj2judZFFSqCj3UGcQQVYEItweAXMaZ51rKoVXzI/K/qttvv3oA39gcRSB7y8ElhU/3c5KgZ53TDr/bg6pM1zvTqyBc595TBdMmbb7ggMRjQcOIWZB/eHry/jpzUwM336/k4BOoE3rC1eV9QuIlDXpWO2gjdNt12sBgdlgFF/OrwQaWdtfr3BoOW5+ouyMfgw7FxpgyCHE7nA1GmiIJk4uAZbTUawhLYGG3peY80J2ZsYpoOdSm+cMsFRCtaqpFNyyrq31sYhTc286oXlEYkHYbAV0vFlpMjH3G5dWDj9UUKAuodsjbOrosGglAopgBDTws1fTXN3G0CaN4DXbNnbjtC1WnDf8V4XZFdiR6witiACLmbwSK55nxkhfly4fJTSnW0L5JwJiFtyKwUlxtqvKAjSpYUmrrZKplSJM289jB7j3AB650J4Q3rcCQwMdgy591twDi76HLVY7SHZpGErPnGHf8zgPP8A8RziE0EDw3eQ6wZxJq5YmWgGWvbVCThkHyPaie/JO+r2AJXNYiOZvGRZfo1Ys2VbCBgytC8syxdY9kseS2xElrP4EYJE9fgi7Qv7UUOyPgwerbeBxEIor+IhWOZ+Q3LQCPnKw6KyXqP85LKmD94daSS0Wa1+gWkLnP8vrtYClCnumzBvW6f1pfTxJ97bbb2O3W0Xnaa/WrCBrMRcFXkrjWVyNjtzMVmk7MYkbM+ytirF8u36PZ5SU/jz/LDlva7eKrfHoiGfvOy9Cw5RUoZcXt20Pnb32eexNrnnn+RRgaagKCWyFD9K+VLdZGtZ8He4/LlPGzzSiWyfZPmsJGWecovN3/+b/cGriqTPHQC6hGoaYRdv5ujJqLE1C3rRU8DtR1F/+EH6b3hzZfAAsvkH8tfvRVh5Lw9KP+ByGZTaIx80p/u2HbfzZOzZ+ECwBcyCFg4BLPO0VZX81H8dP3oziy6thfDYd6OC9X+/j69t1/PLDKr592GpHwTI6GcE8oM7AteOqhXc4H/bjSkm2A6Xs1twhF5egVd6k3QKALCbL7g5cbE94/bA5yhoMsPl8jo5kEC8vLyTUdQz+U3zYEJe/i/f3D7FfLeWDHg6nMR0RNIZm520s1Q4CLLAhElI3javptQBLc5+0EefAOI0V2Cief7XbyipLWNMf3EzjcjRQC+P9Yq3gPTY8PvtsZLcQmgaui+LGSU89Pjlld7uOtdoJFi86k8PiUGzisCwM6fOChFFxvsozqpGk4AyWCzQtAiyIHJxh4WGK1jOR3CCbL5NoNUjRKa164PXeyOTwhl6ZHgpz0zA7Dv8ENpq+3HZaTYW6Au11+nGB359UXB0UFkZz3CDn+cNXl/GT64kYFgGW7c6HpQALM4E8qRl6XamzT6yxtcAK/0YHhSPiJ5dXugf70zF+s9joAKSqIkRLot9uT4exWlLHJw3QZO2tRfkT6nVQK8hTqB1L5kK0q+ofpo68EA5hovudFJtDISUw9aEowWW2tLjO/G60KVx6wCjvn7aQLY/mp6Xz6cBMevihbMl5SLvt2xHzsAS0Jc0BE6CC58KFSs3rKW2E02B9yHqTzdlIAiw4jwwoeF8c2p5InanCmXlhwGL7sEqjEsPWa58BFlnxG8BiQFTPjVxv2lzd0CxwwUXm/pIHxTVGn0Mxwr3X5HUNh+TvkwbPlF4dBjq4ch5TTQVPW7faXGGGRHvi0a0TDeJ8Blg8EBQIYMDCcw/LZYaJthvsKaBFrE8Clmy2aY27jdSCXMGOTLplzd5tvwuwGNB7jaXEsmFZfAr9btuFe5AKlHQAAq9QWFTaLy2vWTIsMNmVaHymvvR+oSVRPEL+vjpzChCcYZISeNbRct5G+q420KfAyacBiwtvrdPz9kYCiqbiPwtbFLN5Bli2u40Ai84nJU1nArqP7uxI1PUusOR/V9vbYm9/P5+vAHGSFWc0RtuCyW/3x8o2rwB1zRJKEqK1UxcX07I8hXf0LqWxye85S7XVnzUYrz4PZ71Lw+avc1sxYKn35PusllYBFvaDLs6goQDLc4Ylcy2yoNJH+9t/4x+eoGVrX7SC3smxtcH4kSxtbtJKdVO111lXooNAia9+QNsgUgvTrOrX1mOKNhEnQ8eU15DCvTevRnE5G8Rqd4p/d7uLP3vPHIyT8ksUCy8L7C4ujhtNb/7y9VV89eVQmpFBdOPd3SZ+9W4Vf/rNQyxIJkUrMLQFFFcQWwObNa0QPgaWu1fjoaYoj8YX0edsvcjptCQ41gCrvCEK8UJgu1OWaCwPT/FuZQYChuirl+N4Pb+I+YjofOxudih9s3mKd8tt3N7dRmw30ccGO3shENGJQ9wtvtUsCrfV2Mj7MR4kYJld5+FrNEtFC8EF6XS/QUdBwuJWSbXE9//ixVyptmy87xareLdYq/UlqnbItbJOgpsCkwBYYUPloAawLInm1wHKgMAKqkvnCYCFB1IOBQ6iil13V1uHgqYUY23ux+kC+w1tIlxE9pkSMlcOj37nyUBFWgFboWE9utoIAIcwO/6qlEfYJtcT1kxo2i3rQu/LqvSmGpXY0/+nkQJVFSMWVTR/N37xchZfXk5iqOGHJN3SnvGhNVBLyNdou8mskONRYOV2vdS1H/VGcTOexk+vrtVKRLz89eNarhMAnQ6hDI/jGlXMv4IPBwYxEosej7q3bPjMRBJNK4skQlfAsWCU2DamYldL5ZjCvdqkqPhKNMx9KsACCNmdnJuCgNhVmLdiACMaFs/HMhvj9q/bYMxEAlAQSKhJ6JqJlBoQtT7yua9AMoB1pvpSqLQ0ewpv9b4ymj/3DdgjviqaH4aznDAe4+BDTuqNM8AiHYoAUzrPcr+qOUP6jBkWKOBToCdLJwGWDHtkWjSftaZX69BQplMrUZWuRtoC6hjT/HpWsnXm2U5miQCHsFFiWFLEK3t4stWIo53t4XEWypMa0L5MwHKkXYuGjOna/E5mZfF8kRLsYL4abqkQwWxnPHMJbbdqe6NzM7vi9zsgUBEAACAASURBVNN8oqyqrTGpQ6nNvzjDDOmlqWnNfo1qCRVggcHG0ICleTZg9pGHkuq6n7VbquJvQsaqJ6QD7zl90hygZ+xGm/Wb59DzN9r814/RtDxjH84yREor5zKb7cUmAl2yBCwUVjsccyR475Y5tibZvIYJadml7AsZXzSt7DbLx/qnzADyjpZYxCLnhv1ooE0epk3ASQp3k6Es4OkWja/Vxxqa0hflh2wASwOgiuVK1qkurguJslib16ZIa/VQZUTmPdnsUUtMmV4CLGSxtMFxjehWTEkbkdD57/7GP4DUN2DJEKmmX5YzMs7XgNGnF2tpWErA4/fRXky/qfO+mG+20hh1qDnvAAshGwbPOIm1n78ex+V8EJttxC/vDvHnH/bxQSI/gsyIk93HqHOKF9NB/OTVNH7yehLXs571HI/7+OXbx/jmdhV3y0Mc6Nv3e3EzAsEhGHQsuTaXiJj2B0pBHTHDY3ThBN2+o+/VtpIDxiyLrWlQx2lf3lENuuJ8YFryxSluxhfx8zfjmI+cmkoEP2CFttBvF7SDFvFw/zY6aGm6/ZhfvtHhdNpv4m51q6GDopn1YPc19JApzjfzuSboFjolB4Z7gWNlAd27Xsfjdq03PR4O46uXlwlYnuLDcuvRBtuNFgxZIVikEehCNpErovRW5h/tyW1ZxyPiMfXWk/bP6bQKuaJdQ/si14AyWGRbItjLbQ0fMxq2EIEIF7aFFhEXkU2V9pYq2E6MGUaZQypxWHE4Up1ID5ATgwVayEbJwXae0Nu6WY44LWhVZXprC1jKnWKnTW2M1iNhPXd42S9gWK4m0rO0glUNHLLTScCJsQK4b7yGbrfruNus4mGzlubkZjyJn17dCLwz7+cbQCILXACDNg+2ZpKKXeVzAFmDherJhy2fT4CB5NIELLQg1YbKVGgEuOhMWLeeSSP1RqO7z6cwp/1646MCL4ErLakScrKuK4G1B7vCa4th8Vq32Njibr7MrNgFgpaiJqRrRk8e0MpISSeQ25huB+l9JVthwIG2pk2qFdOXwNC6kNpnqvdeVZy3b4tqLZw1C2BmlxaMhKBaanYo1UBIsSsyASQDnGczainAGA4lJW8/mTEwsDCDAvBQyzzpe8FgFWnPGRZNA0/AUpoeAVSYHxVAyfoUYFGBR3vy4OTufk/7Ep+JuypwSaw+tG4OFmTYJ2BFSb/RJh7j8ioTxce2ZkXzA+wLsDQVdAED60985p1V0nrP573W0gIl4Gli6A10+Yf1OR+wD7LPkMzbsi/PWi4FQKv0r/I9C+GP2zN1FrVQ5rzi/1200rIE7Xyg5jU+oWnxRy8YV02MBMp5WbJWb1s2OfxwCyCknb7DhWrRbTEOrdFegsDEDdk+kfvHGVDFCheQKSLBZ1DCAr3vzIJJ0bXfdgH6dHwlsE9IpHVcFnwf+P5/BX7k+vykzifBUq4NPYUftfG8XKpl9jza39e7jedvrz8sOUUk+wgjXnCVtjks5e8+f0+dP/rrf9+vfhZq4xO6FR6VbVfvMxG4sggkcknfvqgrL57zz5Jd45ydkHHtapubioSUpyZmI6TaJf4ewHJ1CWA5xa/uDvHvbw/xbkNGyiGeDrsYd+j9X8QXN+P44sVYAldsru8et/Grbxfx2/fLuF9ScXejO+zHYDSIK9H6TialUmajJ/kUZwebOZsFw+gALPzb2taa+ZBzT9C1dCOWW4+gpyVEO4h+Pgrxm1E3Xs978dPXI2lg+EwflKRLdX6Kb+7X8e7hPhaPb+OCTAWSIK8+05LbrRfxuH2I3WErq+4xI4v7g8u4ms3jej5VawYBLD31noMpFLpHJPSC1sRuLdCJ5uKrl1eK6YcxY57Rh8UmHjYrtXHGsAFTNpO+5hwpaDaD/RjAh1sJK7Tm6SgunHYNX0wedsW4P8CyuFLtssgALZ1+PJ3ox+9TU2J9S8RQaYYn9CO0hWBXcJVowmw3ZnJ5iY/R9aTCJZuiKHfZO8nBwTqIVRdQAqDJalatC3xVWMFxHSXDIp2D2psGK9oWshWlu0v2C840AMuLy/jyehrjHq4xsw+qesXUXFhoqxwWPjtusGN82K7ifrvW9UIo+2I8iS8vr5UTxBypbxcbfRYONNo7tIVm/aEyeTD0Yyd3TL8HR0qAyQA8xc3jALrQ4crvJvPEQlTYNcS7Zm0KxFoA2cj7slCo0DcfoNV+UdJtOoU80t6BTugiACxyA6Wpi4A81q5GEmQGiXUhth56y/VTzvvjUAZ0qSevg9vAFMAihuRMsC/Aku4iFwL+HRzujTuvAqayDW163BuyZzK10QIaRCkHlgGLAE1+bgEw7U++Ts55gdXySQAOYw/RpOhmYCrtazewLcol1t5Hj2cUeU050sEbf61Js9Y+QMRQZZu84gD4+wJCmgqO5uG0E2CZ0rYdEL7ogg7NEbEDSoVWOxAQbsCiWUrhUECeJe5xtUELsNBGRHQLwyK3Uc05OqP861Ap04TefcYNGGS1WRp1MNZMpjpQ+L3Ol6Fl3YvLwVjt51kBlrNE9RZ4mDHDXl6H7jmg+C7Acg5Nvq8V9F2A5ccwLufgyO2OCgFsD3a1Nri3pD0TH4HodruWScGONGuc/JSVdTwphgSBhsYGLCWWbT9f/a4MhUugbnhQP5kgK3WdOllLGqTLmoCDc6WKgI+Esn6Cz1mqPMW1EAqwnE+vegYZiyfKMzMBSn4IO5yz3XcGDvRpT2RIAbIp5Iph8d5ScSvPAMvf+m/+7snVUBuA5oVDlZ+BfgUT00oo73epkI1sUsBlAdIzmq4IxLyAUgjTGpJziG27o6m2bHJskswx+eL1KK7mAx1ev7rbxX/4sIsPK1tKO6dDfD7rSyPy+SsEi7aq/vJ+G7989xC//O2HWG94KKEghzEk4nw4EBjisMMJwyZGX/XVeKK2CpsI1TPsDr+fyhY+3DLho3QBolz7pr/vV1DqVGSEzRGsdozT4RCfzy/i86t+vL4e6Qbhoviw3KUluxvf3C3iw8NdLJfvdSiNB5O4vnwtLcNicRerw1IblwBLDhccjq7jajaL69lUh5O2TwkCfec1K2SzjcXGrAjvGRHkV69exMvZWMuQEQAfFriklrqv5LEwqgDx7XjYUysIDMB12OCQ2W8FWBDxbg/bph0oka60LCT2bpusAc2ASEoPbQuABR2Ie9S0AoYS4aIGV3S/QAtptmyyFzHvdWOCnVMOFFfyst1mT1GHgzYGqk16+YjbCLHzwUhYmZwgXarn9uBu6sasankI3JrITR22D4al24mfv5jHF1cT0fECttD0aY/lgIBR4UsaFpiO/VO82yzjYbeO9X6jFOEXk2l8Nr8KZnvTJny/2MSaQ16aI2YZ9WPeH2mdcQCQWsuhIrcMgyXRO9CmERCz8NLMzjHWsF1ZWAiwiLEBsGT2SYpOHQWf7hRV9d7aoOQbwJL6FiXmZtKtNSyZ8ZETkHkf/LyYpb3ZBap3xivIHp66EgNEp9Ny3zgUDRY4wEq/QpZJO5xQwWuwS2JYXAhZzO6WUKOHSsCimvIscZPXB7BwMGp9SNxqgWtF9/OE8B64v2JitG8aqCBHllhQbiDPYQKwAFYKsPATBiwwTW6xVUy42D21ZDwuQFsk10dDWK1TaZoGyO6S/TFgMbCx85BnjvcMYCFgsCPwi+NM14S5WxLdehip9tdkt3C81ZcDEbsqKsyQ+7UB1jgE0bB8N2BpmYSquOvA9Jnq0tqkf6vj+RRgsbja9wXAMqclhG6wcVW1J5b3Bx8MH4tnPwVe6s/+MoLaHwI43w9gfBVsHPF7fvb9Cj49xmYDu5KABSelgLc1KLLi5zWUAy8P8Ka92czeTn1nFvQFahvOpzQpFfVQgD4ZSXfbqu3WCkmqa1KtIJsUWlak5pA1AO9sDtA5AdGkjiVw1z1JHdfHtEuNiTi/9hWj4PUp9aLOCAMWGH9cpekoybXxEcPy9/S0uU/c6mlEmSddVMyJf3FNai3blEfON62gUlU3FJVfsxCfDpZsFvLnsCsFWHjQDVjGAizYgH99v4+/uGXKqPUvzPH54qofr2Y9pdmuccEs9vEX7x/i7f0y7hereEI9z+Y7tPKYQwptAGCA6osH6GrMTJ2Ro8CT7qYKY6qvxKikeerwhwlBF+KobA6rB7E9VD78/qMAxLQX8cVVL95c9pSSy+aG9fNO+hU2/FO8u7uLu8VdbDZ3cqxMRrR6bmK/28WHu3exO22EyjVsjXYKE35H13E5m8XlbCJau2Z2pLtZBycW3IVyFtbaGKlof/HagMUAaxu3y008rFYW/nUv4no8isvJUEFzAqeIiVXJwy7sJCDG4rzabdTztn01h/EhBFR7BoEj9lGstSw2gIkrDoLmyokQMbCmBbYFizN9KESFBJ/1+jHtMeunE+OuKwCnypqCh10Q/Z8gHa0Hhzrsz9NxJ5aEdFq161S1unpxNZ2PebO+sypOxoXvBQQidGTC9edoWPo5gVmBaDAgTu0EMMCIwDRUi+RbWDE2qONOiZ5oWBhQuTt50jetOCp2dDMAs2mvH1fKDvL8GrQgWKt5IEms9frau5mWP6PZOUzWpjLWBp/tpQvC//pudWRWgRkWO6rUohHb4A0MhqUswFzDagmZEjUzyr3A/jzkQMzNwHH0Zr3MHpgZM4CwXbfoXg8z9bwjPounMTu4T6JsRcL7/sK4eHYRQMotByXJqiWUE7yTAagDquaZ8DpmV2gp+r1yL+X8UkvIDA33zgmwAAg0UsWwHIOGZrWdDFi89victIb4WOZPkmHJlhCARWtCB4Z1OZ6RVlHsbicXYJH76RywJHFeAkuuHkBYgOVpL5eapnr32be8d2Jjx/G1pzBScWn9kCCTEnetYflBwJKzhGAvq/pv62RXxT8GsBRwqMiHc4al2nO0hAqwzIeIblvm55xB+Riw/Bi25PwAPH+tj0GJGKLUy3zX930MjD5+bb8fAwAf8g48PX+fAuK0ibeb2FRLCMCSDF4DczVTyIGcKefxNc9WP446/ZNsXfEUllXUnfL78V6XQK/A8dnN1OfOFpJSnct9dNYGYs0X+EqzU7KCrWqnEEFNZE5Z9rPPz/XwP2Wl8cJNzuxsblAaWMqwkxksOhukY+EMSXmBJy5Xg7C5LZ0/+ht/z+n+5bs2F+ile+bV15+cqfxrlKmqVeVAtPHU7cLP659gKMflNWOnbfmLQErGLCE2lenwIr58PTFgWR3i6wcmGh+iS+UxwgFjsDLlYNkf4+vbbfzq/TJ+++FOhzaUMgdnfwCzMozjqevZL3tP5kVQ+2I60ZBAYvvRn+AMoKpXfzgswlT8eKAH6cR0dBHzMW0BDhlH63MgLTSd+aiq6M1kEF/c9OLlzFUj1fPDhlj2rhxCy80hbu/fxePiNnaHVQwGk5iNadtcxnqzircf3gbbKAeOI6UAAaMYjwEs85gDPvSnOUwupzVT/Rqw4AJYCyiR9vrzVzfxcj6RRmSx3iu+H8CCg4pbSW8ZwAJwEwiVVsGUPloCIugR8aKLIYGVh09C0LSBalAdhyiOLT1AABDi+D06AJaFw5fNMc2cHpaoQYm9OA36cdEfRA8NkQ7zbkwz1l3VrrJt/F40kDGXn96nQCaTpLdqEWKDltg0F5iqbwGc1Erlg2xVDcvY91f6FcYi9Hvxs5t5vJmPo3fBoUWIHi0v8Vw6FGlHqk2kSb5omJ7i7erRmTWnQ7wcT+N6PNV0WnI8HneHuF+RWcNOAVtyoar5ajBUG45rBKBVuNvTUX1+5cxIo5O5wRQCGXKnhF1VMxWzbxG5o/Xr2UvA0q3Id1gRV9uKzU9mySyGtUhW3vniAljQ2SDQrTh67oFSnpWy6llEFCjOFin7qzdEAU2yTLQm/GcCLNmW02afIt5iWLBFl4VabE6uQR2Guel58zUDI0pbFmxnfQiw5OaNM0sC8mRO+P0CLBLn2o1mpxA+PKt+fH08G0vur2y/8d8CLPl3/F5e32DY1uQCYs0Ec+Wz2O1RGiCxJLp+eb2SmTbQdKWudp8s7Tu51GDOuLelLWTUpVx8BwMWCZ6xNef7awBLtr8+ybCoJYSGpXXUlXD0/NCuYZgCoWfukHOGxQdp5dq0gki3cN3eEGDB0gzD8iMBy/eBlR8HLFq4UQzdD7WUftzvdNq0W0JtAnP9rLKKyPOijQ5oQcNycvvQDIt5ORsGELebETaWKj2W9/XGPVO5KD6O83xtPx+fq7xEzevkPlktcQMtUwzSqmnMiffSYre8BoohbF/fLawWxIpjagDRc41KIz9K3a9/zC3RqoeKUTKOqvfu0DgG1AqwKFOqAAvMy+9C087f/G//3knUZL3pdBt8vECqU+39LT9KVm9iWAoc5kFhGWAiJA6IVH2XlZB/q5pGw0J1c6R375YQgOWaltD6GN8uDvFudVDy7Xza0xfVy273FG8/7OKX7xfxm9tHxdmz2ROkPRqNBFYG/YHi5peEkB2d10Ig3esZDxFpkR0dPMTbs1mikeA1nO6OVTNiNu7FbMxsogsHd22fFBB3vz7E3Zpq+BRX4178/MUkPr/uxRVxu8eQCPd2RcrpRSw2h7hfb+Ph4dtYr+/E9IxH85hNrhQat1wv4psP38gqyBXziHiP3J5Mb2I+m8VsOhGdDcPiLBIvpv2e99OCC1gJdtSfvLgWYBkPLtTGeFjtBFhoUwFKJgOyWNCyjHJTzqnIqTEgGReG5QHVOxObT6b5PQBPW7/DyWA6KhWUaZsSTvX0QKBz2e3cUjJHQsqKrDcR/WF0+6Po9gl0I60YLYurYRb1/gjTAWBJl0U6PKQnEPVP33gXp/0uunJP8LmJGjXTorECqkGTdalzudYu65TYf1pSg378NAHLRdeBcHx2hHNmCi4ykp88Hk/BBmx8s3iI1WGr+/Z6dimGZdwfxmK71/1/3KKqcDXMATTrM6xzoEnfaE74PtxIgExXoXBrWb2dVUICaBoTYDrac4EALLQ6vQ6awDR+o1q26ID4/d4gZJNOwMIaKYZFwykzlZaMHiYBj5lyTav2SBiiZ9igA5KF+cLpz6XJsE7I7Ge1c5jHpfh79EHlOALo5NRjrxdX3GZgWou+tULACX8uO/Sc7cln9OHvlorACC2hBrC4LVUamAIsHuHAJG95GEXt46o6ByyixLFUJ8OiESKy6bpdpL0qNUJqNeX7V0sow8B4fxq2KC1H6/iomAeFziWlLyt3bqVoWGBYpKMTYLHeyf4Gt7rUavtewGKWxc9PMQJnLaHUsBiwOIdF896K0n8mtkzWrDkSfVpVS+hTgKUOUAMWmGrs+gAWa1iKYfn4CDpnWApk1PecMyQF7n4IuHzX338KmPw4sGLmwF/WJFnJ4n/kTFNoHO3irb7OAQtXjbVmXsRAuy+GrrGspM6uJoeXtTzzzlJr4nO3dVm581Pcc9r9BfINagvt+8mpqP8z546dyw0kqc/T2o2r+ZnszEc3rpin8zZQgxH01pp0wNaG3fx5LnwxlAlYJLY1U++WUIroGtIp83D++n/932vN1CJM11PBv0aw0yyi3FAdHtdWZ9k4bU1WTVKeb7gWX2UfpMqFWpKaBZaFB0iApQ9gGcfN5TB22ycFsj3snmI86cVw5IwImBcmLv/q3TLeEXG/2kScdhaj9YYK7qLyYpWQKyJxY28Q08korvgasuG7ysYNUFRzQ7sCGugJD3oxHWFr9aZK6wiGBdByt3Qk+2RwEW/mw/jq9TRezC5iMujEfnuK2+U+3q9INDVgITr/cfE2ttt7XQfACl8cmIv1Q3x79617ubW4xLCQR/MiZtN5TKcjDwh08olTR1N7o0j9ZEM42NAYfXF9Ga9mE7Eo6A8e17u4X650Pfico/5ALMuLiec38A8AxEF+OFg8xZlAszWzhMSyHN0SkODywpoDWkMIzGhFyN2SSm8SZRE4c6Brc2QZZAIPC5XJ2wPi+/n9HJQXuvfDTAoVjZ55HGphpLbB483rsDl4cKJ6+97wK0CN+8UBzZeHENQOU4mOPjw49HBL/fzFVXx2OYmLC9p3BoA4k5TCyxyf3OD7vaHZs/Umvnl8iM3TXhZ4tCtXo4li02HW7jfMZeKWwgIMZCGf9hFTOoGZLexRYNpW00tN6+5by6LP6I2wIuPLocJGoNYNGhYASwJXbZx6j4Td5caac294FzVLCZAgN05Gwdd14fb0lZbaj1G3p3UAmIdZ4tmu5F0d4Gq7eJ1o0F/qaDw8EMZSDRdt8AVYysZr6tkgRK0NTX5PkFosnwTPlduUIZYCLAYrldmktZgaFvawCvSzG8e6PPaBEtx2tZkbtLjqrU3ZolsYIgMW+98yWURrl99rZxFAzPH6ZhSyF5+2ZlH+rLtM2GXVNQxLRrVzD1uGxYF1tB9pkJP0raRbNu6zkQE8swAWaZ4oGn6nJVSA5bmGhZ8hHflTSbeFUdSh/yRgSf2KtvCPAEs+gw2TkfHxZn1Yo84lYo/B1sz1KLv1s7PvvGVz1go5Bx4/xJKcA5yPAdH3AZwf23561jY7S4AVYGFtIClgrtZmG6steVgwLDlkU45PsywSiifD4jVpMMHnU4uz8s8+dtsonNP6O+693I66bhYsV2im2MPGsm6bvM9cs2X2bxVjU9qT9tMVLDMWSEmIefHf+cfLpaVAWgzR/nHD5nzqpqiSSvegGJaeYi/kPOTs5qwoHckZ+Oj8V3/tj06IShuElYjFKN0hum0nyRuLHnkeYNkXvfEXqnd7qT5yXaDaGEx1VyaGVP3c8ESqCAin/a4Ay8vLoUKryJ5AiHkxQk2M+LET33y7jq/fr+JXt4+x2+6kT8E10+PBIAaaDZADbouy3gFgo+kkLmkFjcfK2igWxbNGnC9RE2zZYPpQ+GMYA88EUTZDzpK5XxGxv5Yz59V8FF/eTOKrNxPND4J6Xq0P8X5xjHdLPtmFZq58eFzFcvVN7PcLiRuvpjcxm17KBvy4vo/3j++bBGAvHA6vScxmL2M2ncVkPFSYGhVxORFYhLSEGsDC4EQOojjFm/ksXs+n8XI+FtBaJGAhxZaqfgiAUx7LWMwTFTSUs2yh6YgB6K32HLxb6Vpo80icLRoeFgVWCoHzzom0qu5xhcBeDbUJSjeE1kQHUMmwWKhoWcYR/XF0+0Ml8E44hDmEGnTuqUVs5WhBNsrOgWnwgeOpqdoxonPYRyc1LaJZL6y54cAcZVhh87BqQi6iXgTVnZgM+/GLV9fxxdVUDh7sxrpOW4ZhHgX2pR1AJNofKW32w3IZbx8fYh9HBcsRyU9Fyeq+W28FWLYIvzuAC4f00frCmYaDjM/1KCZmFTizaCXBsgC2DT6efG2rwpbg04c303oVEqZwMTNInsDryhnAUno0GCrpU7Kdx+flEHMUPNqk9hkFsGiwXqer8DSYSdYOhyNjK7DMyhopFsN7gIc3siadUwJbAMPCEy+NUAJctU9yb3CrJ8WZauW5ciwmgc9twMJ6SqYi25ZVXJSeBkBSGzFXqCL9PQ3a4Jr3Jrl4vqa0BY0R3O+U18X9JQecAEvrKpPGKwW9pvDzb3OPtAbMLJezf7qy8cooJPYr9T6Z9l2C4XJfcj+OBDGG28sAFhgKfo8MAQqAQz/lNoOyV3rol0p0+90aFqVXJ2Ap0a1C6soh9X0MS7VSdXA8F93qsG5akQXvbNzgLAD4AuARo09VQH5aw6Jj7xN22o/Zlu/6ngIz3wU+ft8//xTAqcO7QurqNd1sgIm0KHqx3sj8sNytmmGk0jg1wNjnjvVU2RbKnBQ7rNqgy7b9wvpnrAHPZh7oNZML5kYJ7DmSQqM0MiFcWVkGLZwZqYrMjJTkijLnpzn7PwqIq1yaJvZEzE1uGLlxlGaw7mMBqQYznAl7G5BRXRqBEssEKIAxYxTD0gpvW2Si3wFgqc3tHLQYgLSbmTaZohrlHvJDqr70mTCpenLVP3NF1ZJo2oDYrGgDKbfBXg8ubr97MmB5NY5XV0MhOx7jLTqUTsTD+hjf3B3i628e4t0d84UsbBL1ywPcHwq0AAKOVP7rvSwUxPG/uSRRlvYD04O9oZNlUjZAeudUiKZ9ESBexHQEkewFyUPPdSaSn/lEoOmn4z7+4OUsfvpyEl/eDLUxgraX62PcLmkbuSUAq/H+YRHrzbdxetrEtD+Jm8ubmE1m8bhaxP3qLh5Xt9FtEnGo6jnEaQW9jOlkGqPxIKgQJdNQtLdZg51aNztlrBCrb8DyFK/nl/H6chavL8fS+qBjeViuYgHjdNgqop620PV4HJMRFdBFalLSWqqsEXQb+1geYFnszPH2DmhJAa6YEHQYzP6hGreV+SLTbxXhfarshxR3J0906pKAS1topPYdoX4cirbquu/qCPCOhIcchtg7YQcsBD4rGWBYjjuHhmTcfLUNaHEMlMWR8fI5HBCbKmBkOLiIr15ex5fXM7VrtPlsGFGw1mdTRS2BZz+G/WHcrjbx7cMi3i0fxWZNx0MNPSSaH3wAYGGG0O6JishDFxH2kptiwGJtysN2F7erhWzRLyckE49iOgKwOBla7BWg72xdCrBokKMdVp4WboaSg4gvHHG+bmYNxJ6olec1Ixst7aK0bautozXf1wFPIbLcs6ZotZG8yuEzdsYGWo9kbqgu5dDCadS1FgMBKYCY33reQuT6WRjnuTxlL4dhqYwPcQzKYsl4/aoQBcrSlZSVvcFIsn1ZIAHUaxBhtZ5rHEFOPcvY+cwRSR5Ie5AEw/4MMHqS3GZV27SEJFZ11Sqxa+bLODTOBRzgS5oSgJJSh2Fmqp2VaRwJ0qr9h0jZqcsM0GSOkK3l/CJb3V3Bu6AAQONk7OsZA7RUcNy56Lb2cphSi/8J30QEbmeaAUtrSm+L4GTNn2kW0tXS5HC4hi2WSux5hoKqIKVI6A+kYQGETygkM9H4HGDUwf+xMLYpqJ+xPh+zQGm7TrBz3j76rp//7j9vmQK/p2ecSi3bf811kQAAIABJREFUhpoQt1FJrdLbwcrCuq5jsVnpea6xEgZ2GU+fItkaTVOBpLpmaluWGNfPdF1L9Eow1wNE9jI4OBxQ+19mp8HK8mB5lEnpBy3kLsBSwEMgOgMJzPH4AzVtHklE8uw/QxnuNLW5N95/a8L0cyHxGfdiiJ+1ZQF+/1wBltKxtBqWTwEWYZD/8j//W9UtT2tyvoEU9dhD7X5Zibmq/VMfQNVFI21p/fpCxY3TyJ9cAjyJi2zZU3WTG64AS88MC9Zg2I39qRvrg63E39yRs7KK24e1aE4OC1H/tG8yCwTEhhWXibtP+1NMEJbOhvF6xqHYcyXHA5tpvmUxq0nMpsY9GwXWBrcK1DjaDwLusDy+fVypzz7onuIP38zjpy/G8fqyb1EubazVPhZrx/HDIIG8sTPv9nfRjX1cD6/i5vI6xqNRvL17Hw/r+1hvH0Uz+2GgMh01gGUynsRwRIave+Se+eL6bAtgUTvIB6xyZuIp3lxexZvLeXx2PRYrIYZlAfo3+CAkDA3EfDzUFzOIOMRkKUakLPHh0YCFCc77rbUsGdymWSqKW3duiQAL+Sv1qFH9KcSKHr/dWdpsk2qPE/OHHCYHYAFs9tF3dKgc3WawUMxL3HQ/03T3atVIr5R5HF7AnjMVqiqKDqVn7Nhy2hzE4ivGXowEDp29Hnhafn/w4lIMC9Z1DtxHsm22KzuF1Dqyo6nfH8T7x1X89v4hPqyXAjzzyUiAZdofa23drXfxsAWwmOqEoaBqhmGZ0xJKHcjDZhsfVo/xuF3F6+lM4HE6HjirhOsvLQiA3jqGqmJ4H4AVtzv8PCkLQrNLdDzqMyoXJalb6WPMIhuw6OAyw6RWah3+QaIuIY3Y2w9qcbFOYFg0X4x7gQ0+qfECLOiHKlCPNSMtVl4358x44nG7cbniLsBSLR2JZvO9idXKWUhe7d5IKTj0fqXlOks8zoGJ4kfUdnF2kAWwWScXy5IuoXJwlH2b1mMNPnTOCQWOASTPg0CetAjt+q9xHQABt3s8K8ifzXuc9TcW+grwZzXtKAE/P5RntA2ZHs79MiHV6lc0ooLfka1XHWQCLDAyz11CxRRUS4hpzYhuEVvXsDsPg/Tv+BiwNAdOw7KkhkAv7O8+d5GeAxYOVDEsQ1jn4ScZlk8xKPWez97Ms//5MVtSIKVpS523l0oL9tGLfZpxMafdgpVPAJaz61TEbp3dSsBmHMxyGY+bVSxxa+pJ9NFpNjgP94z0yCO10ZcIYJ+pZQTRMyWaggeACmCxyNz7qp6pfKYtboXNc6yETQ+w4jtJCZrWUz5FttdnjloCkUqsrblhza0+Iy6Uj+Q5HanCzXWRbeEiLJomfA0NPgcsKbzl+bJMgBgRWkEw/dke8vTQRppSLajOX/urf/OkhMgmWbJNnMEpUC0AiVD1Iu65uXdbA88cUGVNS33MtHVUDHByXAIsErTZUiWPOq8lDQvBcZ346etJvH4xjv6gp5bQw/IYv3y7Vijcb769jyPtCB5obJMKHevqi40DAe12u9VmzbTgL26m8dnVOKYonbrdwKham1Rb/9BqycI8OoroJ0+BygZrtaysIOmnUEjc+8dHZV0QvPafvJ4qwO56yqDBiMf1Me4WO9md2cDlGFkt4/b+fRyPC4nqXk5eKgyOttOv3v82HtcPcThuE8z5CvY64xj2ZmoJjUfjGJI3o0PAVk61vcJR+uhMYASgI8kpoQn22dV1fH41j8+vJ6rMlptd3D2uBW7WjDVQ2FQ/JsNBXE6YZdSzHZl8mQQssqgeDnr91Z7kW+tfqB4cXpWARMIzLMhuBWhLZuNGX3BBrokrZjQtrqZYFPix+opl7vQswO0Nhs5zkUibqt3rVcLGtMDj4KFlcDoco4NlR8lf+fCI4oR/Z0DmQW1BVcNK0yVlloGPbqPQThJgYT7RxSl+cjOPzy4ZiokDaBcP620s91RKDEdM0Srtkt4w3j4u4jd393G3WUrrRJtRgGUAYDkJsCDK3p1MdypvpH+h6nk+aIWrD6ttvAew7FbxGYCFML/xUBOSlW4r8amPEz1f3vMaDUsLWIT4zySBPI9oHkgb8b3gc2tvy1k9Aiyng0GPUnB72oQ4EGnpSAx8fIpx39oavpy90hVg0aNOwcAIi66zX2An0LCwZmhfAhgAV7XBMkix5oaJYUnAoqiDHKwIu0JYYU3B5cCvhGIfrw6H0vpL1ozDQG3qcuNIZ5K2Z4EWCqU8ms8BS1L11WbiOaEg4Tn3HmfA4tZmJmRnFoeHHxZjh2kgW0JygJhhgeIHmNgynTPWdFAYSLugo+0NECFX6CCLfzEs1X7XGBHN+rKgWIBFYAXBMb/HjMzHDAvvuwUsFDVbA5ay5+aaOaMqn7ELTUq+GOkUbuYWn/Av83J8vQXEBOQIBOzH9YhJ80OtHbfeU4yZYOIcPFTL55wp+Zg1+RTYaNozP8LC/P2alYaufXYNBIYSLNsm4wugiKg86KV92qNTNGBBw7KHbU/tiForevi89527bdxeNMOZ5WojUmV9qVDqu61My9ZOzUqPToF1avScVcVea8bugPbwsJHOz9orXKbObdJnEOBBM1cC35Toi1l0S9TCStv1dM+z/WSwm7YaAfVkWDJOQIxoA3RydEWufa8TS04E09QOsugWRlrtoTMjT27wvnb/8G/9fSQgpnllKax+uGO0q+VTKNbtnTx0mtQLU6rOLrDmQ1KYRLy+MGZecr6oKV4AC2K5dDkAWMjj+Nnn83jzYqLXeKdAuHX85v1Saa0IWE98GCXhhYK+EAR2JQDdxWa3if3pQu6T8Xwen80n8XqKhsCVhCjyrhchN6sGtvFZOZgUwDS4UEWLG2iX03Y52h53RwklN+tlzIe9+PxqGj97OY4XMxZUJ5bbU6Bv+bDYabPnBj+sD/G4fIyHx/dqB6FleDN/HfOJQ+v+4t2vY7FZiDjmCPcWRqtqEqP+XIBlNBxJAGzA4lAxwrBwDa00+8cMCw+KGRY0LFcCLD95MdUBAy18+0BLaCNQc3HKWTD9CwmRcU2xPOmooLNsZuegf9lv9LVhEmlGewvI5qbNlbX2BZGqBZ/8o2h9WXN5IPwgqZJRpU67rWfAwhcC0v4oOswcyqm+FnPSfvLid3w6wOdJuQdKu5M11xOH1dpU+XO0rkVpeG4ZKvgvbbsc3hwYvCcgM7E7P7mZxuv5yBqk3TbuVmsBFuokuS/kkAHs9OObx8f4zf2DHFRsxATwfT670bA3mnbk3pDVQ0uI9phm7ojqpy3kOV08LwIsawOWN5OZwvy4Fx6U9xSnQ1XAIdGxXUKhOTNoHCTszMpMlU220BxAt1crUpBN8f+piZCw1EwB3CabIGwA90msjtqAiMU90EyuIemLrOgXYMkNjnt9Ib0Mh6h1XmrbKcHXc3V4nwBbZZ2oqGFtlduBVpXnDQmwyBaN3ToBS6532TFlKy0X9hkrlACYFecMFvQgKYyV3qcrV4aYVO1dOYslJyk7+TMtzWXhzjA5wIptzZkNJBG0GRa3g8z6QOoJLGmquBkWnFxYthvAktH8/LSfDTMtvLZTlXEcHmICGygNC5u2GeoCLNIeCfRTLHDf+gIrHGoCLM2YA58UBVikYVlncNwZYJEt/Yxd8XbdsgufBCw6ufxTqrYlRG6LWGuOvN5uxrOYDRl9AmBxzf1D7Z/vAxWfYl6+D8Scf/93f1+dZc++23xK05JKdi+plZYl9M+IYdkTY7BQ0cg+rFZuCmprR3Qicq7h4gXOlH2++oUIy1YPEIVRdWu5WkLsid6Dc49UW+mkIg1zBAWiXJrELhCdoHgJnsnUb/qATtmvtTj8ZgGVZFvdEsWcYvG1MluKyc09pAS/ZnD84RLmNK/twMdq6RUHn21hOYWIunAOS0XzVxencER16jr/4n/5n0/HIzSvxZZ81ewS+ctT/IdjoQCNqbC8+Jnip2I3lcjPOqNF01VwjcYo5CJhk+SBlLgsc1guOvGLL6/i9YuJnCp/8XYRf/ZrRKkbxZ0TWV+xvVxIPdywK2gb9jiCNtHpj2M4nsbl9VW8oCU0YvNgOVicZAGZ8zFsOYTidmgc0dj8rYSqG/f6OfA30Ylbsk422+gcdvHZfBRfvb6Mz64QrzoU5X5Nquwh3i85uL0e7ojEXz7EcvVeGpRpfxifXb3WoYOc9D+8/1UstysrxXMoJO90cDGNUf9SGpYhgKXvdBYt0rRNsgFvkmFBJAoLwoGBFuflbJ6AZaaFiLX5QwNYdtLLaEFedOJ6QiKl+8xPRzQ7zmThQaRqXuxhG/gi52an6r36rpJhZqiStAdntrpC3enPzKTIevg5/GjRuX8ZybJo5pCoQr8/aQVysJPbHAjLciAgeR9iUuj/q4leNbNbQ1qUnuDsVFRXfrQPxbTwAGe42ZfX43g1IwuF+85cJ3rRK4naEARL3AnyP3UFWL5+eJDOgz+/HA7js2JYTt24X+8ErI8Yq7sIkD2fh1A6gDPvhWt7v9wIsCz3q3g5nsWLyUQzniQpbp9y3T+5V1K/gfaIFp7mxlSong4Ds1KscwbqLTckH7tXzIbn+H9X3QIsjHHoU6VbEItOAt2Sgtu0eXEI4hyiTeF7xcaGTqcYWbMr3qwQrLL+eA2eIoCIhILpbKi26yGTpjiQB4SspcVXWSf8fCPSzllBCQ6KneE9qNLMtg87ivU6XCMnJEujlrZpZRcJsLhVqAMEwJKHSmWw6Bpn1gtXtnnfzwCLq0q59Cq/RYyYh77ymSgoYPRk2fZAdAP6Ap26tjlVG22WRLduCY0vLLqFZdFzRUGXluaaLs/vBbAMpI/i39wjgxxPvm4BC6+9gF1db2NRLaEcT6CBtPlPwZTKyyjSkoVQHIM+cgNYvJaq5e/DLXM/lDs0iJvRVC0hHHJmlFywV7vgWeMlwcH/P4Dld6FQ2x6qv0t5Q7ErZ1eOvZLr/LBcai9fkzguYbeBnGBymUvy8H7GatVnr6GOIi+t2+IL/UqPfYRp89kSYk+0S64Tg3Sd9QDBOpxz/ITmr+10JmrA5tGjSNwibYGaSuRkyPRcyR5vZliupBwjwXs2YLFWxmLfo1gdK3UyBypb9cWMGKxUsZE6Ll0bu4RomxMoeg5Y3M0xqvP5kk7tf/W//TPJyMyQeFR2XVyxKwIxxzgylE55JTk0DDuwgp7YZOi3Q2H7brjaZhhaYssUd2mBi05OZN/pe45QGg1Z1OOLbvyVn12qJfR+cYh/8+vb+NNfvo/NoRdPHBhDB9VJjS96jfd8jON2paqb2LXJdBrT6SSms3GMRr0YDdgAEo2q3HergItVNtk94sseFHY3Nls89Qy6swJbeRSHU9AH5pBic/iDF+P4Tz8nKAw6vROcncqMWezjltx+Ic2nuH18jMXyIdabuxh2CFOaxmeXL1Vlb47r+Iv7X0ofwuHQZ55S7hQAlvHgKmbjFzEcjhWH7lrQBx4HLQsTBogHhERagIUGEz6FHFGv5rP42YtL6UA4jD48oMtYx3a/zWMORuIpbiZTtTU4VE/cV+Yk1X3VpFjrWB4PTnUFsOjzQc1rtonXFneVA8fuk4Y0Tko/+7kFdrWnOjiIyP5gonOPUQIAFm/WpgmdOmyIbHavUklpCfmLFoTpWnuKjmZapAw8adAkoAZ4rAeeNkV/EFMmV0tb0o0vrkfxYuYJuehX7hbLWOwWBizkSGSkP/qGt8tHZbCwScEgXI8m8XIyj1F/pMGYZLCstuiN+qGxBaJ0vbbQRrENEbP+frWK29VjrHbLuBxP42Yy0TyiEqFSKSGY46Ph2qFdwbOC6wIhLIdVOVE0rkFiTg2bElNi3RUL3S4St3EddigbeoIxx8vTzimwwmBQH7w8I6rgyQXJIkWzcdJezO+qYg3re03V1rgBhMqqrmlAZoSA9gxvZdYG+bnkDktcLNGt21V2Gblnz1Wr5F6LfdlULdDmQylsUF/p/kowI5aj0QfkNGetD+dV1GbKM7PJZ51rJmavmCelDZuZktuNTV/XxpZmNGI1A8k0/oWGXHK/cVGxRwmMiTnziIMyNfAeBFhUtu1j1D1pgjVuMbfgUj8jW/PewY8CU6667eoyywzQMfPj6yv2BgG5RLcMNYX5dUaOknqaFr6BUaqim6OYQ1OAhWeIwzApFz9aJdz0+lQrKH8x7wHdE4AFJyKARS0AabbblojbJJlRku/lnIEpVl9b4pk+5ceyKj+OYfkusPL8zz/+na2eqhx9aBeJjWBa87qRtaqdq7wxM4ut1jNFy2c2aY/D8TBNO3TdS+IZxCkEE601mUWcpAHS53WCmpkJ9wlV9aM4hug6oG1k3Moal2eeMc3A0GR1FHjY5fyFrePLI1TYf4tN9JqqthBAxeej2Rvvu4qWEAuZD7mmNrsd5i36jM4QYIGAALQYsDiiP11DLVXTziL81//7Pz818bzVn2sGIxlFC4kjmEvq0/Er3oAcHW7Lr6bsNq2lZC4ytrqYDL9GzfvoeZPJOG4uNi2Zr34yj5vrUXz9YRd/9ut38W9+820c0QPwwag8+rQRutHlgtGGQItwcEQ8CbfTySTG45HsumS3DIZQ+s58kBJbh62V7VpAmZBa1cN6w6wcNn0HysG2PJJ1stvosH4xn8QfvBzHV69SG8PE5u1TfPvIIUQKrtX9aCnuH+9itb6P7fYhJhfjuBrN4/XlC9kYF7tl/Hb5tUTCpIX0c5I1h+2gN4/x4NqAZYAoFUaiHAp2Z3BIK7AIIe0eMOVMD9peOFdezKbxs5srbZxc/w/3tNQ2WrxeOzBLBwGW68lE8fAAFoCnxLc5tE0izP0uHg9r6ViUT1L6kMyEYcFXmBygVig/Z9pUj7YQd9MJ1ibUjSdF9jMckdRdAAv3l7lDjvFXC4mH0faSXKWZeY5wlIMk2RQOeR+i/l61i9jkldPiCthVA2F1BizMo/qpGBbHocNM3NKP3j4ycUaHLocjmyZr4t1qEe/WC11nWiaIC7FwDi4GsT2QYIuOA1s1gw6HmTMDYGEOjwPUOEjeLRdxu3qI5XYZsxFrYxIvx6QTcyC5upBEmCnauLZkxTZgoU3jUQl50Gg3MAhR6qycCxbtglg52CSaVbJq29OWdkVBfRm4pvCzViPCJkprxAyN2zI6eLOwcdih2R2Axv5EO2nv+UgApQawAIpc5FRLibcOYElXs2f8aC+wtkjBc/m+C7CUfsZDDZ282wKWDI6Tc9BZRY7lL42A4vQ8tkABcjlPJTNYmKxdqb5OsvVmzXLmM/McVA6L3Fka9Acz5cGYfI/tqYBgW9ll+y57MgeX2K0aZOf9lf1FKdednabQi2Fhj0vDNoWfwQpOIVuuDVhoDVtMDiMj19hHDMv3A5aM53MX+qwZlAy0yTr9xceAhb3HBan/sb3exyVFAYDlxWgSUxLHSTDlERb7l/rFPCgbZicPs9+FD98PHOpv/78EMd6vqlVTOlfrMsTaZ2eCmIs10fz7TcM2NIYBOf08U0jkaX1Hua3SpSMglPtiDhhxy0RFHAe61yTrCjCOdhM9IxIBtFpm7gxcJPTG4apsGOsQa/6TdWFq0GfxYJGvoiVwNfYGTXumEc03+CAdZsmwSGunUQR0FgxY2KtTsZPo2etI17ExECRgoRgErPQGqWHJtNsMxfSqMXrp/N//pwFL9aDE1qpIswCHw1NDm7DcAlBUlfiidp5sVdSFyfkdPN0V8OQzxBS+tDFH62J4aB0D7364h6t5pgo34ss3k5hOB/H1+238+dfv4t/99ttSRbgi7zObphvBxGBlb1A999U6GY/Hct9A43NjBwCWUU8WZg0lK9BC1QDgsU9YjIcO6h3MCgmuvGccEyH7NBoRqsf+xSl+9uoqfvpiFJ9dMnfFgxOZDv3t4hh3aza2rAaPu3hcvI/N5j52u8e4HF7GFXH8s2uBhvv1fdxt30n7cXG6iF5qKo7MNOpfxUSA5UZWWs9v8QbD/wKEcKtIukVbIpblsLPo9ukY48EgbmYTAZYxgtqI+HDHVGcDFomdOSCOe1X2V5OJqiHWEocyn8lZGwC2g9w5i70H/eEWkiOiwrnkGCr6OvUXykoxaCmgnIVfswOVFsoDsBDgDpSGC2AJKvreIKLHn3MweNvQa5xPFtf7QO+BENegRNuBWhVJ4yaY8d/VlmkAQVjd1XAYP7+ZqM0HQ4Fl/Xa1jHvE0KeDgvWo6H04HeLDehW3G/QttCQNWLA0c4gAWAgXJKmXzBYAi+zQPf67I0cSzwfsx7cAlvW9AAvsDNZhGBZcImhm5ATIw26xc7sF4DkdYAG3a6mui9kCDuGDk4hz/gybI+DegMOaiZpfVAm1HIEAXV5LserZwuE68+yWlVo6krT5C7Bown2eaGrXAajIjmnt97TgSiNzeuK5yMngyYiVGFMVYfbHeQ1lsKhdZ6DFDuV2tcW1HIqAFdouJtKIzs9ZQuXWyYGPyr3IHBHHvzmHplwyTWgcIL0JpssMl65jEGRdLcAiltMuIdaE8ltSFCsQRksImz76oAyQszXdRR3332yFdRICLKddnDr7GBEcd0GqsKP3+Yf6lXaQwuO4gEjmlcuRLbusimsuk9kbF5M8u2ZYsKlvnzEsxWDosP/U3JYsTAuQFsNSsV1K7v0EYOFZMcOSgEUMS4K0RjdhvrT+qdf8fmHssybSMyTz+wKW3+f7iyv23mFzTBllVJhl0b5kbyUIEsbc3tfW4ahZVGZbBFpydKvBS4YSyr3Kb3FqSqNopIBjTyzAooRn1n7ESOnjOeBTbVD/pJyDGcRYM+FgWvYa+5lgQrfdMgM1oDIgkj1tpGLLFmrWs5lcf37Djhpkeoyj7PbozmB09+p4QCbU6xZi8d1jv/brWLTuthBgBf1iK7pFFtAMJMr2WCc6//pf/jNYTVc52WvTzVQfOIVlGS1snslTlqGuGNbkC8NE2sKg7bHEZtf24ts+llkbvlz8sgmhV1EEeKcb81kvev1u3DJH6N1D/OrdfRz2rupEsUkse4o9wV5Ui9yo/jhGAzz/hUKh/i9iOB7EYAR1iobBzoFCodzRxv100Y3t9hCrNXYwu2V2x47i1RGswq4gzpxP+vFXPruMN5fkDJiOpn1EK4io/sWWBUkIG8Py1rFa3sZm+xC741LuoJvxjRigh9UiPixuY72/k+2sLz0Hi+kUBw15vIpZH8ByHUMEqcpg9xJmOVNNUdVQ3VFJA1pWB5w8hH0dJdK9nk40UwgHEO/z7mEbj2u0LtvG+cDhRf7HfGyHioTIGZAnmjuZMw40Xh/AAsvSUNs5EVeHK5qkFB86cZEHUKS2D8OzHAdDZC3feDohqmWBKrRagxJPUJICLCxkQEvGg+VD9jFFLIEta0HtKmsVvN8nM1Ni4DOUj/Bx3OvGzWAQX72YxRdXI4Hax806PiwWcb990BgDq/PtokHkfLdZxcMOlor75LyJCWMGOj0BFtiV41M3hn1cR2ZCNFSz74m6duLs4u1yEXdoWHYrfd/VcKw8ltkAgFO9Yws6mU3kuUqMr8jMGhZk6r/kLMo8HEC/rrqE387FIHnUtYh1GtVa5PtYA4BdNqbSq/BzAiUJWMTEdD30EDDbRhm4VpTTUEGQDvbjtitArdoWouCyQJEt2kDHwm2fAgIkYl9tN3dkAYddARazvazPmmvFddU2mNOWJbxNbYZszQItxeL4aOCL++qwPWdBVctHXe10+uDCgWUxsHebrXY57SNZy6otnnOveC+axN53KwTGmI9eQz3lJqqI/0wvt4YlAUuvK8ACaDXj60nPGqVAeJx6fFi1HfJXGiNaA3wVwyLAkvO4Fru9RoPg9jtvCZ23XHSYfJR4W5yJoy0aXrRxuZStWUXUGcNCq6JaQrgQmaMlDVFCjAK+DWCp4aTJ+j5DImf/8fuADD35jWi2fZG/DCD6LsDSMizMEqKVjH5lG7s9js96LjwF3JPA/b+b7DE3r70PqsVmksAbV6tOU5tEYCXPNvQrOYUc0brGkGjgJsNc/b/5aaWFH0PFJu8L2QAFLSyo2s15lmTQiC4SLW50ZyMVWuVKMphxgZP3MRN29fyIgHD2y/64dfq4nv/neip1CFK7JeyQAl+YyprW/Dw47hywZHvs//qX/9QMS/a/NF8i1d/+IG3ojRJthQidneLQqhT5NDjFRJB/sNJ12v/0EZL9OwCIvoomNrqUvq8Tsdngbd/q60AVIqbGrRrC0NbrnWhY3g/Jj6ZwL/SgSklPFTrsx2DIhTcqBbRYy2N7YaVsAjIQpq43zHah4jxpKCIx60zVpSK7HhFAN4qfv6aFQjQ6qagnBdq9fWR2DCCFVkQ3trutKufN6i52O9oHm/hi/lncTG9iMCDL4za+fbTVmdlB5I9ohiwbdwcL7FVMxbDQ0hno/bsC9gFswAIw8iBArLgAEbEs+700LzAsv3j9UuMD+Lz3j4hBiY+GGvTmz2HFZFjEcfMpLIGFlWyiCtHK6w7dT9otgAWGhv/28DsLWqUpYghmpoIe05KrhzAj8w1Yildxr7YdJ2c/PsClAS+kfRbTgpVdLY1kAE20ZIuINZs5LGJTqo/qQ9H6lqJafWgrcPB0jMlFR4DlD1/NG8DysF7Gu8fHeNguVI0DGFHnCzis13FP5g0zjLKSJs0ThgS1hGz1ZNidACwjAxZcXT0ObwK1sAWTIruLb1aPcb9eyFVA24V4fqY9X2qTh1lwFcqaZ0gnTiGuGa4L/h5w4UMnBfNZ5TgvxcJkt8DcEqr2EcyZq2YLOrGKs4bkBkpmgAOWtqCGAObkaKuynMNSgEUVTA4UlHVXYKANV5NbJp1IsLRKlBW4srtEsfwJLDWKAQ2WBKht8Bz6rmIMSvBrOy+i3iS2pREpp1AykWeAxTOXErAoNt3v04VTMiiaiO39Ta+ftuESA2uWT1anHgLqIL0Sp8sZmBkxzAIyYGEzTgYof5dHE7iyPWdYAoaFNZL/BbugAAAgAElEQVSgpTRHVOXcH5wo6JioMFmPMGFyvynnx1/nLSHFPDCWY0eisgEL11eOPbE7Nbyy4emeYYWi9L3HJ7uRZ0BdzQIAJb7nz9USg+EdTRWbAGBpDrpsFGTtW8V3O0Pru9DK7wlAfl+w8l0Ap/68IgXOGRbrUWgJ0ep7isf1yi2hA6YGMyxOUU7Akm0hr7H8SpBYoQQFWJzKYq0CzK3BSobGycWTLc+07SO4RcPiWVaZTy+xt6eBcyaQrURq+e5ppxYOT3M2WrQ/et3bfSYXojKkDII1nTzHpqTe3DghIy08hmXnDDRkGtladmGZ4uxscXunt3mkRg1YcMs55zRfB8edAZayhP+rf/lPThwEnmxrwFD2yFYoY9V9QWSp3tXbNtDRCMOC6Ghd8iApCr/yBmotNjZnVcIlFKoQmTbmOsMeLLTMlpKo2Q1g5RCrzSE2EgCiSwHQmBXZ76iEQtqDC9A9vd0UwMFU+Na4asAlw+LZ7CK2CG0ZhoilWW2gnQSYVLZUaj+7nKh18OqqH+MRr9uNh82TxMG/fQAouHrlhq52q1iuH2Ozvo8jPc3TPn56/WW8mF7rEPnm8V28fSD5lhC3jgS5hxORb+yB5KNcxmR4FbPRpVMts+2i1t3TsWFYGivqnpYNTh4A1lYtpJv5JP7wzeuYDJm+Sx4MgXak9BZgwfrG/BJEfoO4nCK8tVbBbg8yaLDI+YDZHf3a9EJpOwHi5BjKrBSn33ryhOPVs2rQAZRe/aQrWSSSZqlt4wcTgEx1K0LzbCgWOS3Yn1GSuwy0fsfsKeWEw+CUKYr6GdFvzj6S6FZ2YH+fNTA+uLrHfUy6nXgxLMAyVkvobrmIbx/u4nG/0q+bDkcCFNzbD7iH0hruULVhzOTiGur9swY2AJanjkAM9+45YLkQCBRgWT7Ew2apdh7VLKmgr6bzuJ64OufzOUiN+Txsen6iCqzAwvA9bllkeF86uNQigpaVUyWnGmcdoc0yASuDHi3UfpIFFeCK6BOwSuYQ94XNihwZiZ3ROKVLyDAwAQvrIbUh3Hf2Aw7cYgEkEOb+6oBvhzWK4cyNCdaDA5VRD3o2M9dDgYoI5JMBBm9Vcq8KkDxP1V5WWF4LhjySIG3NOqTNsMByOBvFzA5gZJWjELjGlW+CE8diYBcGasuqii2GpWvbsVhZa1IogsYXBp0wLGz4MihkTkyJbmusglpCYpUYmUGb0QxLA1hSP0PbHCeTNCwwLNIvGLQUiEU3pILsnGHZ7uN+u9Waq1ZYAZZqS5X1lnVT7GXZmn1IZwtLh06xWm1TxxyYf68ByzBeCLCQDl2ApT1EzrpN2i+UIZI6jh8S2J5jmgIm38ecNOfOJxiXH/q789d3Yd8W7VqPKYFAS4jodrnxsFgXTU/xpMnmtPVybSYbWIZyZQilENXvpWAi+6ik7wIqFapWTDZbWQUjWnDLM5HFYD47fi6c4Fwzvgi12xy3KWpPwJIgnf+yRqbAuiMPFOuQoz0oEqxHymneJQmRxoqClqyudoyLyYuMZ8i140/mTDHn9uD6w01JQB7yB3/m54DF16bzf/yLf6LzwjpFq5PZtLs9Hm4fDhKppgNBmhZ+8KlkMOZLmn+4SJmv0ohrkpppOpAuqfxztJ4SvoqClE6yFVZaqO4+oa3CbllUL1vCUG3Opr84rw57OwCozLQwMm3SYVDtYcfvQy9C1YINdbejqkTgiHB2J90KDhkuFDT8Vy8m8YuXk5iPL6JPA7HbiW+Xx3i3OMT7x4rO5r0eY0Xi4foxdrtlPB1x5TzFT24+j2vmB52e4u3ju3j3+D67lT6uTx2AFte1H+PhPKbDS/3bE5AtitLm/vTUZHAAJtBVgKCdSOtF0+114mo2ia9ev7Jl+aITyxVDELfSsciuzQFx2GvzxYZIC4mqXXOFFKDl1Fs7IHyYlCNpm44QmBZXwyBwfjbTb3FD5AaNGEv3Wv3V9pFUEkhmWagmUGvIX6LbJbYlBXEgsIKSHPFZjfHSxiY3EaxMOdLMsNAiIpba4MXcVKPu1ANEn/UY04tOvBoN4xcvZ/H55Uii1Q/Lx3gLYNkttQHPhmMPQDwe4x0Tr/fO2aEKGQ8MWPp9BMMXcpahgdo/YWEeZoYC1H0xLBc6HNETfLO4U8ot7BiLG6bm1fRS1mbaePxuZTyoZWNNEZ8DJsSgxcwZm6asyKXfkR6EQ/bgcDX63RJkuv1ilgNmxSnJantdXDSppHyPY/Z5mPl522zFrogNbd015oD8u7VGEgho30h3kpws0qLgQmszn3iuNTwxBQxqxT5BK+8yiCqDyHJYqg65dBsAwlT5UU5m+iZFlABLtoTsQmLzNWAx+Z4jV8+yRDQNW+m+6L9wEgFIsuXS7Qtk8dm4Xo3oVoDFFn2l48pV51YXnxtbcwEWfnfDLDU5RZ6zxNNAYQBIwyU0vEB0yz22s0YamXx/JA/zvbwfPJIGLDC9jNkAPHPAtG4d9khAjmZWbdkbclBpE8tvBlJA4Xkii4/OEkfm/1Zxmi6fAsr1c+eABSFwy7B8N2ApuFOsxcfkyneBkL8Me/IpBuX3eh2da9k8aA54MyywK85hwda8zufZoNmAxE1xYiDP2ZVakW2zTUdy/iLar8lF0B7X3grzYH0S/3iQIi3Ejr7siDN7l45gnfns4WZZDsqWWh8oWK0T0/cqgwUmyEJyzaqCaVGiutvEEnjnM+c5fAmOZBuymJx244aWWDMs1ye+re9m8YQjNDnd4YkyZGT8AUw2hZ9cnMUIV+cmyZbOP/9f/7EbQMIOnhqpw5GWfSnE84EXrdpFItmJHj2qyoDQzIwc3MT7ZwpytYT8jlu1UlGC9UDkBy7sbajiPp6Bj96d7akSBnE4tUtblWIKgUUXq8BO6/WzSakGYOUEKkaImkkuoDUbJaCnE8vNIe7X6/iwWmgzQr/wcjyNX7yexM9ejDzpGZFudOLrh70Ay/3SBzRgBRfNerOM1XoRu8PaAV3di/j85nXMRhMtGIYd3q1umcncdCufhNw03zcmw1lMR/MYDaZqdylCPdtZ3H02ax1XOWdElJ/aNTtF7xOON5+O46vXr1Wxs+BwPz2utppu7aGF5MwwK8eV8M2U7BcWSzcFghYe20ECYGkdSYAiLM47MRl+0JopsjAeycqY+q+53Inos99dFj49YrqpthK49ZNSXYEW+/TRsohlyWA5rRMeYAXLFX2QB7dyAqA6sD0bZOtd6mV9yF6cnuQSej0axs9fTOOzOWLup3i/fIhv7m/jcWvAMh9O9Pk41N6tlra3wnSQFNwfioHp9QbaYGgRqoV4RDht8XfF6FNt0xZi84C5++3iVhscYm42t9lgKHs0AymZIA2rBrjh+1e6B64yYMPUbsA5psOH0MTcgEQiOQqedcjhCWCBlm8HfVpAqqnUO8BS6DWZqstr8gcAFqzttB+ghguw1MGrqlAFBBuH7y9MkLUhfoYNWEgHdlZIhb9Zq+K2HIDD8qR0Gyo4zoBFbqXM4ymY6zyGCo7zM9EK/QmAawFLzZJym8Qtas+HtyhYv1XaGYtTuRYwGHw2Nuzq5zcuId0nM6jlnOCTcp10vRSrYPA+yjYNoJIrWhqWyi7h89oajWOMawdNv9O0ZnRV3N/KyihA5XvG/dYb1zXlvmCBpqCqgLayFx81VuSgmVV8UXzViIyyNjcMQgNYanPNyAg3U8+uV1v4Gui40XYOWGhR8VxcjycCUs8YFlWkrSygdvKz+bu+L78nG/KXYVg+/pnvfY0ELFYQldPHon4O60q6xZFD61z29+b6tOM1KrHkHKSULspPjQGLwYrFt41rMvOI2iPVrZpqIY6VTeRBpOW8kwaK9UmLf3ewceLIUNd2QKkAC+3ajJkQYKkUZQVu+qsBLGeaV+2q2eL1dTBg4RlWwnm5n/Ke58luDV0FQ6KdIdQTwCJHLJpNwFnT1PGC4Xf9nT/5kxOOBln6MjxNVjzmnSTFyVnCxiBhT/cUw84pxjl1UtbBnlNi+eL45aw5lqw4tSJ+DHyDjd4z8TfpYwOIRId+HsV+VE5CjciWnbqpys9aVTkqoGkjpfo6dWvOHFArAZGn0a9suKpeniSsfTpBe1/EAsfPwyK+vrtTX5wL+dPr6/jpi0m8uSKJNd0zx4hf323i/YL+oIcCclCDMjcIsDbL2D2tVPVcDabx4vJa2pL71X3crT7EcvMg7YooVpCwKhhosn7Mh7OYjWYxGoybQYOwJnIAiBJ3GFYDWNLaDFjZUKWeDjEdEW73WbyYjVSVb7YAlp0CyzjMEDjyKHlgXjduJlipiYBOoaGqYTQXLWCRXoZRADtPGUb/UDQy701psApYgwY3M+MrbSDhgKIMAyrZV6Ys6gBU75Lf7y3Q/+eslhOaFiFvRYFpjQBUYISs6vPh5Wm8raalA4At3UbNYNBcJpKVE7DcTOI1gOV0iG8X9/H1/W0sErDAsPDjDF4kO4XDh+dj3GO6MgcFNGYLWDhUONhHBBiioxKlahsiziTGNjxs1vFbLO8kUapyZyzFMG7GhMfh2IIVo93g9blWFe4tbUK2xbAFLIDPAiyiii9Yx2T0kIrKf3flFCtrNvcNlxI9bcAo1w+Xk5xHapGmVkzPv90yMAbATT4Xh3MBFs/osTvJLUKDEYNDgx1EfAreS4bFWT2uhgqwSE+TLB4Azime3pBbUWCNA3FxZBBvNomlLHYnWT1VoKrcKkwtVYgphmzFg9awlJvGk5M96ZssCt67EnhJ8M0MEzE3ySQasPgeOZDPa9uaEsSLMCWOOXCGlRkNvof3x88/Byy2NbcMS+1RHnmg9pE66XZzCTTTyjsDLPV8AVhgZdCvMEcIhkWtMMW3O4vF1W/DfTc6sWz6NHtytYFKx2j89xywODjOQGoKYzuexpiWUK+d1GyGxmD3Uy6hvwxY+a6f+SEQ8/sAlmJL6uySUzbRllqK+33cLlfxKMCCqaHVB+mcacS2iLrbAkrvIQXN7lNk6a7RJcQIOOBUHPyZLsO1i1s4rHHauMQ0kMkC+V/bIe9RjlwACyw8Lf0DafA4KjP0MQGL3ZrOXqIFrhRlBnH2MjFaUQIw6bZP6wzPs1z5awJGOwOWw7opYLzmk7ioT9hYsEMazgIsOH2Z14b4Vvgp20h1rzp//Y//0QlnA8FoVArTQTdOOGagwHe2H1OFcFhSeSufNNXIl92IGd7tvimpmiBsy2z55BKZJMLiHShdlLj0Egyl4FcLuSGRDFpKBNyoLV0WtRRL3l/X7q6i2iTF1q7nZzLptkYL7J6zdAKHHMQIcNg/xWqz04PONYF+vh5hO+0p1dbpk6ivae1sNZgRDQwADyX/AvHVZhWb7TIOsRaldjO81tRlqLTbJZU1wWOr6DNGIO8MhwE9y353GNPRLGbjBCy5OXrgkWEf1bo2PDEsgAg2JFTgu3C75hATWh2v3sSL2ViVDmJQAZbFOjUmBiyAEC7j1RhWZ6Q8FnEQUJlHDk2zMRI8y5FEu8zUovr69eTmJlxzXuraCkDIcuv+v4gRczL5aWrWBIecActTxfMnXalqg8NLyNssiyG4nWxNPotwaW4CEuI+RYeDRAdkhpzZmyR2QIBlPIpfvJjGm/lAlcfbx7v4zd2tEmg5FGeDie4rBzxuCwN4HxZoWAC0PGBUQzsigThQAt3HUJWJ5/WkUO4CfZMnu75d3NlxpaGFOJY8MO7FFJs0Kn3rPaj6NzrkfffHKcodDRz4prA1Wbpz4CAWeISa+33SrQ4i88F5kvgSJm6zO6Qgl89C0JnF6XISSbPEfXMOC2yDnUNugfA6/JN+JFHMNS1aYERBYWymmcYql5Xt1oAw3w/HGNASYk1bBA7bAOvnMRQCBsm4SgtnjX+2rh2Up8OvWk0ZscB7A+zwmTIoOYWj/LCl3lW2SZ91eGpaQqx7a2/QHwFYACUAFlfOxbDwvlhJBSrVrkmmmWGbFAlKEs52lEYrNLOvTI/z3gEV5wxLARYxJcq9YS5ZpgjLLdkCFhg82JWPAQufn18Fw3K/4Xl1S+gcsDRiyAa0ZFxFg1/cMvBq9oOriIs8pM5bSaqccz6MGRYAy0TrTo63ZEBrdzZT5oZS7QT/McHKXwbEfGcLqj1rm3PH79//KX3TDsCyjEecOAc0Ii6c8khKXs+tobQC5N8VdVChFanJyhTlFrQUh+U9QCpM7YEegEnLGdBitiWUIF3Jw+eABdHtumnZZAulJqGnlpDX5ZmH5XBr1MCfAqrEvmJxSn2oiBPTThRftHRhWhDfemZZAfUWkpXYt9g7Rz8MYsi+pzEtNglUgVsXvvNf/I//+MSAvtXezpjL0UXsu924P4YSXxV0xOXpm3U5T9R8Saz7RSdmSWNqvo0OOgeucXcELS7anjfvApHQpNeJWY+gGqxU3viM2s3CGH0n9BDAqIubr1kARM90hvgkjnFHLo/2VI7VnxjsGNwoQyLXiyLH1VqyINcboGe48Jtlj0yPO1WChEz7U9yud7HiOu1N32/oFwuwkHhIRDOApR9Xo+vo9XvajG1nXsThuHZabyW+CrH2o98ZxXQ8j9kYxgPnDoxCm0aJutuhVLaU73b7WG/3sTo6iRbWA8AyGg7iD16+ihezSUxH/dgdOgIsDwu3hLAes3kjpOUgmTGsjInBo0GcaOtl6m1R/QYsbiUwQh09i6qJ9PzrAJPWyZUx/3BNldegQ65sztlCkmbJMNpJ9EmF8rBSkcOypGZBUFaHYE+gpVpDDQxPEKvaXs4T3UXfSOlZLLT0vukMGVp10343Xo/G8YtXU1nVeci+ebiLX99+iNVxrQN93h/rgKc6YUo4PQxYDDlgcjAZKn4AizS/YoesLRAIkIPK4jKi7FdaI5t4t7xTRcIKY70DbK/6o7iZziTAZROSyFxDKK2toKLidUlvxnlkh5BBZ/WFaUHxWfkzfi+HL4CVkx7w+YBoeM9wtKPnEsnFY0cA7BjXTboJXTMDFhgHRdjrmWircg8V5L154JqGXHLNM6ek4uM9XDHnBaWbhvXBJliTlCWApSWkUQs5mbwyYXIvsAutMhxc6ekdNICl7rPXoK5/WjJ9QBqkn7ML0oFJZOwZSnxmRd7n7JYCLBJTpj4AIFUHhzQCukemwAFaIwmyWQN27rCpCLDkSVf2Tr6fmWX7E+tgq8JP6aW0hPKgVDR/TlK3QNf7JEBYDEsBlk+4hGBvcDpaw0LbyfenmB5DhjO3UDrxDE9qz+VwMj8PO6ChuLrmqYHRNUk2NNthiG5JzxZoE2Cp/dg7c/3+LCOTSf2P1wr6vfQpeRp+L2A5q5ELhNiUYks7LaEPy6VD2rD2ns1p0vpMHUsLlXXaNaBHsDC72hLLpvnAe6KBesuw+LRktEknCBh0i5T9wBk+Bi018qI0bhSbgBVaVpxDZa9PVYlkHOxhEhtkuKYFuGZWnC4NY+uOCtZtnn9NLhcvUcn46DkZUrtz6yldecIRWUvq35WnJRKD542WEICFhPACLG3KsVbYf/YP/9mJCCxAC+2P+bgbm2Mn3q2f4rBzJaSKNfPXO4dTAbuYD1DDw5Q8xZSFynHbMS2LaBNvOr+E0DbleeTQtPHFSWDl1bAbV6NOzActhaUqLOGJZqQ1aN7/WzlRidjcE8+x4EmrFWWZ51tDW2r6I4sCsXBW+UZISr/yQEVtBNJKJ6ApNMyK8wGotNWuPwuyAQ4TVdRHiylZuGt64Ztj7LbQcBsxIaPxSI4cNAsAluV2Edv9WlW+AFcK+DjoLmIQ8+F1XI6uYjKa6Gaeo00xLGgSZOk8Ct0LsBzQlSAc9AA5qq8vr2/i5eUkZuOhYuOXawOW44GgHz8+2KHZxJjMO5uMYzYZacHqgNIgRG9yCHXJeeHzkUujELkjIXJZrybvxyGiDR3Qkw6vqjh8NBslKk1UKYeIo9MuW4wK2gYeHKnWCldi06V0gGVBb4LWPLUuVQGmrkXalspgkebEq8oWTWuiLhg21+tadPtqHm+uhhI/fvNwa8CC/gjRbX+k6pQ2Cl+8hwpUkj4D6zXv5XQRx4OjtLEiwrzw91L2K9EVGpVcH2j6dbxfMaXbFl70SwCgOW2hyVQWZ4AJBxWONX4/i4BKBAaM+097yWFrCHMBLN5IADpcb4AlinsAzKQHU0AA4C5u12sxGXB7uIIALJ4A7GF/SlBGZCpmzLox7iesaQtYfNT0FNCn9CBlIuFaOwcs0oF0PWGWdV5BkQKWaq0UYEmG5QknzM6ARSyJ31OFBaqzKzzkql3Pj+ybGciVwFQD3ATWnFekw1/r0/olJ96aKeLfOLcQ2wPKBVjYqHOGiz63AAPupRaQa4ArEQA1pZrwSwVmoVUiSdmgxRZoH0h1yFe0Av9NO/kgwIKGxQNYpfvQQVXtOVg0t55awOKAOVqJMCxKPz7LvlAOC9EMEt0yvsN21ialOCP6q7YXlirg8f8GsPT6agkJsAwM2jViIovLhqbIe+Lt2MXp79Om+RSL8mO0L2bq2jbY9zE7btkkgDj/mQZIeO2oXbxciHlmH9Yel62/ZtWd2ZmbLkE5aEpjVy0WPQGOEVCxXYrfLHC97/Wic+ob6GQ8AODQDF03BprO7DUuFmjP/u0ik8Kgkp7NTnvkifSB+eU5b5yGjtAAANFuYt8R6yKwYvGsmlapR60gvaPyumiPWTtlO7+7IDkAugFhnrnWF2BhlIkBS3YUSkbAZ/+r/+CfElkUu/+HujfrcW3LsvMWGWyiO83Ne7MtNZChX2DA8JNf/OwHv+pNlmADhgFLlkoqSVUlVWapGpfhsmX/QMOwVMrMyrz3NHFORJBB0vjGmHOttTc3GXEqCzAcich7b5Dc3M1qxhxzzDFltTwrq9VcbMu3nxDyhQVvbvB8gJWG61gjKrTdPbcVWeLNbFZuEOCGBbGcbcOGevMEtek8M+58rxel/PByXr6+npevrkBrKewyrtf2kkZjkS807WhQ4Z8m4MqLq9kJEzRV+JSl1S19kUcIkjK6snogV6om/jX6IHQsj8tCM2riPGyaJnoeEIOt//ZQ8CPhcGxwEk8+PqpsVj0ntqaY3XvJ/7TU4qLcLF+V69WthJvK/aO/iSoh7hALGtEpCySTxeXGW9HW5CcBT2x4P3r7Vfnm9XV5db2SQl2ABQ3LltIzs0lG3BYG315dl9fXN+ViudR3ir6PxpcAFxgWNr0ELBjWVZdj33D9vxZplRHbKVTlf+n/EJM5Kf85brbqmJtdv6PbdzZe7/pQaOPSRGKiuiEfmiZXmCVPF2LcSDhJ/KYx40olAxaqhJ7KzWJevnd1Wf7ON/R4Wkn7Y4bl10oJMZWvFpcSLGaVBlEHWh11cKYMUOwD6Rkq2NjESYOsZGQo1gJm0jNV301lzocH3HLvBBo1pjEDVB56acByiRndyuW25J6fEKICUhDGWr/C85c2QqDZDQeZj2piqTSH/XiIxAExMAQ8t/cPlNljemffFUrZrakI6j4qxAAsPBcBlgt8aFwhxDy2ViMcZAOwyONDLIu1WDwPN5p0abcWRT4PCxWgFW2cfSPYmN1HCMDCBsffJUwNHYt0Z5FKyMaEqpIKI0p7MhkQ167m0SSO//bnA1xFitKifZclW0tiJ29YTXdCXkYFosv6VWkYYCgBCyysAhVYq2BosTenvw9pPhZ3rT/hueE1MdJgGE+qegcRJBYDCBANeGL5UqCQol5XInkocW8SsKi/lJiyMOLLlJAE3lEltHFgYqAWgV8NDzMoSG7aqefgRbo1sa3TNXAMTZpB5azgQQOAwrkZcM049ZYYHX97xFLpCmtbjl86/tsY8OR/f6lmpX5uAii11zJlMwQ5upZwWGaOyrn67mNoWHiWI0AU3F5yUu3u9lfj/SxUfk7B5lOogMWarmRCyiFbl9h8BfsOmBYCsUukF5HuY+2GBVSxhNI1kapRFa2zDl65LfZVZ/ZMuWcCXw1kHRCJxZGsw2uOa5oOFbRYV2Yn+h3/FGDJlHxoWGv/qSinJkCgJQBjP0wxa4l9rvF//1/98UHiVhlRziSW/bQ5lHd3RBQWpFlClxv8XEUbszWVRCEX3h/KVdmX23kpXxMdRDdILW7yJ4CyJvdtm2kM2F/NS/nJ1az88GZevrkh0nZOzJM6xLZK2ST+bucwOUB7u/Y819FYzxK8zF4zwO3g12hKPtrXxdcbNpKx5+TIKZ35dUXLIY6seVoLxiONRMkzmpMnmd9lhQd03ZbfSEFBj9GLBuS539OkEUwEaPEw1obFxhTonk2QhU8alsOjnIGJ8H/41dfl69dX5fUNjMRB2pyPnx7LA+WsCC4LnisAFnvXvLrEpv+1yssYyI+ULaPvCdAit006AT+54eI9rdSVp8yB7+dkF0OXOft5mqFR+XFEtXYixZYZgRWw143eclHVxAWcoOJuDy20K6SFFrLt132xa0erBgrPhBw1GsWKlqLP0WFXLnZbO91eXZe/+41bLWwOu/LL9x8EWO62H3Xe6/nKgkdVgqC7iJLXpZ0n+WZ5Lai0nglN/xQYEoyQLpRKzZI7rvHTA+K8T+XDo5ukqZMtbEXkir+6vi2vL6/LrQCL2ZU76VHYoNZlpXSQxXaZrts/AXx2ZXHBwuH+OqT9VpTHhi5FDTLRHm1oMXFRXl3iu0OX7mBW4j5m6TElwowBNm+iH7NspIuaeH4+sxZI7rGRs/bzVdinDZ+xDNOiuaUMndPG0sYh5g/gw7WQsoLJUPyosuXw5Inmh2JBpX1x1Me4cAoaQJHtILycqzs3wDJKfXVe9uN1l9lgahm/XqNoMJkeUzbQAqhJ0Csw5Yo6mSRG9ZJZI4t2SbkAXvjBV0mAENFieCiJcq/qQ68cgH1oetgvYBxlzYqSl6TwbKyZGhv1NutAG8Z2pJtvlu4tRRppwLCoZ5W7Nb/HMBIflmCVnJJJ4W0XAEbQkYFHZbgzhlNa1ZoxpxSiaigEt7yNPh2sUC4AACAASURBVEposHDQXq+InNMT2Gt5lTd2e7VTZWEsOVqPXwJiTqZzJkDQ0fEiQD5CSx2Q6VkZXb8WNe9TDkTDV4kWLhgMBuPv9I6PfOy9Entb80drotuqDkutT6TPVT2Zc4K1MaACwRrsGqmgC57BRbnCD0jREEUAgF5AdehLYNijo3QClrrWhqWEpQpZwenUDGPfqci5PKxUfKNiHNJD+7JUTBhrLCJ1HHCDzbeGMYJRpZS87hAQ2V8GbzOczc3sVNVHjC2Ntf/+9/5IHWxUlTOflc2hlA/bQ/nVIwyL0zqkUQSEs8KUsl7o6FC5o2u5LKSFSvl6OS9vlrNyw+t0C33al7vHfbnfzcsj+e+yV9YNse6PLw/lxzez8gMACwSYNrNwAOyFtRWFJ+HRFNp1kHUDs+bGgi1x3N8wb+59ugEdGMtjCQX3Az2i45hHg9xjwjiRPRUgZXWL/2Z60FXvoufCB0FpkrA/t5OvrfDVgkDBeBh17Zx+MkdgjE50z6KM5wwg5BNli1QIqZ/QRhUiRM7fvHlbvv/VbXn7CvAzK/cPT+XDnc3jGEhsttTPs9hj/EXZ9ZtrxL68/8ILZDqbKmp/kpgTgS8bIL/aqEIwXavApDeBZbFhmJ5rbBKeuGZ33KSOTZVunYvoMeVzSbFlffwDesypITXElF4mywC9UbqtRHvCqVlQDYwWawDLRk63iAP/7vevyo8ALPtd+eWHD+Uv3n1bPmxI2TypxM/mYC7zBrBIpLrCAdeTTv2XosP1CrASgEWdTkNdKQXFgU7gD7Lj/7C91wAhNWZjJrMNry9vBSZerUjjERU1wEL0SlNP+apI48JmSypmZzH8ResjwmbI+4jmcaCk5QBN0LhbgKmbyyvf+2jsmA3RUg/Cs+de8jqAQ71w0HukJ5Ken8VqNNFkHFhczZVaEG1HVjb+7GUUgCUeDYAlgxUWVMaimyeGbix66nC82jhQ3Zo5b3uhMFa4TwRH3F99e3iwoPGQhigZljhXldrHhgtYUAqMXkI7wGemwfjsoupjKOFPltdpHkem6SZqhtPgnTQY7JUM3bQYR3o5fViC7ibyTYqejYWu8mp+KErci4oqGbc+P3vgmLGBAZLANUqbYXQGTrcBWD6qgIAxxzxNwbTZJvXCGZQ0e7XsAUv4mRucpD4w2aJY27SZxcYCq3S7PA1YWlJ4CBE6Y1PvN1/AuHzJe/Nba9CZ9SEjgNKfwziNlKZs0jcBWDa02sAdmzT5UNTd9hWvjkoNaksINivsNpry0vubdazeVMRPpd1DgBY7gptlThsQAlriI3n5XABY/PRUnLFDf5gMS3btjool+T24Mikdds3kxP4VgmqDFrvsorcCENF8UQ0YAS+QAKrQJBh/MsOi3nNOQSkGDQAnplpz04GtzPFUCepGx5FAMTsZ6GX22//6jw5MUDAJt/lhX8r73aH8JTX8shzGWT3U+UREKzMreF/sFDjKXrIsd071vFlTJjorX0OzFAAL1vX7ckdTOB6uLgrAAsNyKD++NmBB+yL1iqKgyKdVXsePzJR6JL8H6Hw08EcgpE1Bv68nXoxFLBrLv9d/DkBL5tOaUKr/1uExGyuUYMWzvUUYuZW6Xj8GcGhE3ZE2mkiGIR7CPikxYsFTdMlrUdEEwnfKYis9w/3DRhvpm9vb8r031+Xtq0ttcJiaffy0KR8/36vih+Ept1xR8U/lar0ur69u1D1Y/XPSy0bN7hDdWuApv5cALXI2VKVLRgNRDRSAZUGPIHX3Tjo6VEoRhaByV/5yuYqUg8uhKxjM41ZX5CCYM98qNJ7W/pmH7SqI6uhJDYv9cub7jSb126vL8ne/f11+9MaMxl9++FD+43sDFtIqEouqyzhzBAbF+pQ1JeDaiHGGtZU9v2IUqB5S99EGnBTfYyq4ATjclw8bPHpsIMbGqg7NhUo9N1PESI7N6p7KM1oBzIi8VypRNmABbEaPod2TBHEI2jmKgTEAhrnr75RD79NGHiHqdbMm3WgdUWpC+LTFr+gqcG11+guDMp4IKRP7s3jEA1hYjND+kNawGbk38qw2UGpFwMh6I7F1aqDKuuRlkbnP+BMA229sipU9kIJlQwOWhWbq7xTMSXZ7V6+lAMVMD5teOR2VNviwK4ArAxavKbLpR7xeAYvviZglldjbiwjAYr8pu4yamaXUG48e+kNty71Ypr3ODR0HvwghMyWUGpZsyGPAwvwxw5KAhZSQbQEDsITrdAIW7q2uL9KIMo4LwKJVRl48rhICsIhh2ZphMWC3ALlWsgQciTx6lw7KntFttav6m1wfs/t0UPyA6psKWFx55oSD17+XAJYvASB/FXal/0yCiP5vyazn3450L1Gqq5J3AZbtCLC0ipjcG3qGxcUl3gXQ6eW9yfsvcXmVhsf7KmCx4FttTNCxZMpUD8Ya09RCAZYvdIEExAFYpGGxHMEBNcdqQV8CliharnM6daAiBKLpIilMvkO/qvolLYTWcycfLKeEECEHYKnbtysELeol6CRgdfsBFVUAWqKyzFt0gLuf/vRPDurKq26rbtz27lDKr2alfNzPyv1uVg5bLzJc2sVyroqhGTwQjAjMwMOuzB73yl9dXV+UH1/xizDxIJbm7n5X3u0O5Q7AgqCtUA5dym9d7suPr+flBzeLsprtRCnZQ8OCo/YQtawEszHO8wQIiMmTA02PeAqhN5qkRjBJjfTMi/FFQMFE3rHB5tQdv35ukilvXdFrcytM50wPAudJh+yOhVfq8Jkbvukatc9BJ4NRGTQ/rQVkEERL8c+42aJ1WZRXr+gTtFZ6gGaJuPq+v/tUHilrjd4/LMiIb6l6Qcfy9vraHa9n7n0jf40wICLaE1onLbTF2ZG6e/uxpIZAFViKLFn012Umj5vWkXev0tLWSQg33/XqMsrM0Tm0BJ4cNvXZZhsuTY96WZlNUQZV0QbMi0ujpXVJejkepdKOYrYCsCwCsPzg2hqWzbb86sOH8vMP35X3mw/aTNTEc2cQjdU2/hyq1FnS0dSujOg62Mih4Jcz9+KA4RLDUsuu2dyhj+/lY4PLLSMbx1I6ZQNuAKqkfW6Wl6LUWRARdn/Yop+wy22acRmwOI0Cw0KVHhueNuBoeW+X1afy+dG+OdvDrtyozw3VQSRnzSbInDAcqAHMaiII+xMVRMmwyAFZgDrV8O7UuiWtARBQfy6n57LdgsoupfVxTRygQ+NZAtZao6DIFFCw2T3adjwAS2q4YFgkuOU1GeFZUGvA4hYGbPyAADMQBiyO4qzrUZXMARbEDs2OH23TL8CytxZJfcmi+eFTABZYKjGCAVhSN0VVmLycnhC+A9zwNaITuDduGJMETH0qhnVE1VxhsiXAIn2AgYgBkbU92SbDhQsuBk3AcqNKoUgJddb8Gjt9SgjAkk1JbRdaw7fcPK2gCIYlxY7dkmv2OoFevBCARd45swtpWGCXGL80YX0pYMmU0DD8bP/1JSDGm9xwrzgJbIL1+BLA4ufowIAgDsDyc1ptdAyLn1IDaJkKM2sSoL4DLLXYI/YAcZedZ4sBhNc8c12k20MkG05xKjtX01A3/VR1K88nTE0fd1h1IAcIc7soLA8FShh2hsN4fk+kAbXOBhvFFfCVYnMEWEgP4bwcHaNlKUFPIdZPA5bqRBtQrfUoImCCWYluzVhXdIDF+2IAlj/6t39yeOhowf1uJibkQynl50+lvHsievDE4j5fULIptV2w8Gycj3sBFzaW9eW8fLWela+XM+W4ODcEY989HcodCyEOodDeAJZVKT+8npVvrvF2JQcf7oChWrY6OgfsEJcPh2IKtoYJnjFgSUDSA40ujzOSSZ2cNl3g34Rijlja6Tao0x+nnV/LbgwJ2WSRTA92Dfs634LcK0Q4RTScXWwBn3LupPs1nXYZuMt5WS4cNbLZ3D/uJLzFu8UtDiwaRN8gnQSCuesbmaIRXbt7dTiRUkmBDTPNEHfoZswWpFur8u5BMbs0DnhqAKE4OjrkYjQml9TYMOaUzMFIROWFQLSi5aRXk5OK+5LRSQCW+h0S5DKJSRc1nxeDhojvErActhKnfY0j8DfX5Qe3i/K42ZRfffwga/67p09ik9Q/B/8LgIs2FPuvwKKk5Tz6FmkgdohnV+FrAuDzSFB7iNANJGChNJyX2ZxgU1jwYboAB1R+4LDLOGAj/7Cx4FMiyzVgAwYgNT8qUxObglEtoMjPLDZoUn54L4To2Z4KZj2qDTfgSiDPvXGYs0TjgDGqPEg9ENDINbMDLGJXSEFi9y0fAyhpeWELtJDsdcmiDdwsVkwLAc8YFyC6NBhQsKHcP0opBfqC8qZ8lCeo1yR4tnJJ/i3yX/HmjiaFe0WqTYAlIn/mKIDmSQwLmi2nJc18hb3+HsDnc1ZunfsR9gakq7RIh39UBiDSMVAWjbYrGoNyB1y9sxbz4Uqnpt8ys+GSf3yTAFLk/q/khnyhQMOew74mm9NRKWSxf1YyMR7QOlGNw/fICyuCnwpYqBJSSug0YOn4k0YGZ8o8FlsLhUO/VD2zzFBnPzHGsBiW1bq8ArBQJRUMS4oSeg2LGe5IOwQGHq+8XwpU8vMvASzJrowBzmCPiAMOWJkOsLDWAlh+cQdgebTur0ur1e8Is7wGDsONJBiW5LK8l1S7zYGuRaBF2oxkRNKPKnIt4eYmU0UBSFfv0GsPyu0JsEJXdww/5UUVLXhqk5jqruLvTfYnKqWGz8ZMC/OalJA0M7QJiNRQoZwHJmf3UHsric+JwF9+XakHi8pPdWuuDEumXdvaP/vTP/njw6OMnqKWnuaB+1I+Hw7l/97Myi+2pXwOZbqim6cAEbwfdxpGnLrB70UHXa+sX7nBm0XRm14u3xGBhOiWv7/pAMvX1xcFwjmLuFyD3lCVh3ODAyOOpZKZrfQrMMUYYccwOqL3TmGTF/w9QdEYsIwZmpq4a0GJl6P0iQl6OiewLOorMds05Xnt2rb1Hy0vysKRfiZSaUuz7AUmk1RqEAl9/bAVw+KqJmtTaIzIIWmciL4BhoUoNvsJsVHRSlztxNW9mWaL92JZqECxKVbrGwFggerL5oYqQ86KnVigEcGyaJNiJIdJJE5XX1UMSQ9g5kaRn6I7l5ynTNARYTSJCBt/dDPStygicCSTNKakbwFYaK5wu7woP7i5Kn/766vy9fVC+pJv7z6WX919KPc7Gl9yj2by1+FeMaBJy7AZwQip5FxNDy3KZe7QQwj2RX2ZQtyU9SsAfwALTcg+bR80P+S/sr4SGwSjwz0AEL26vNF1w2oYsJCbtlEYKSHwWKZAmDsIbhHcwYbau8P2/NKWsCnKSdlluSpTjFSchbHWa/B9jAX1xyG1obJoW8CrJFkUeFTrKJ2CqO5RQEMeJ1nZw2ZP47aS5lM2cHN9r8222FDlRxLOmfYyoTT/s9u+BUMimri4MznPkUWOCFKLXaQs0+UWPQsbPE/d2hucZh27uprIKSFSQ3L6jNHkjszBsHSABQBn6333EpL7rsBQ9rJXxl4gD8ACSwnjxagUYFmuVfmF8HkIWJyS6gELM14LvgALDthDwJIpR7Ese1fiMR7QOolhCcCSWhI5+MKw0PzwoWt+mGmhjmEZhFU9C53d1SMC6wFGXYu64gWeD6LbBCxUqUk43adzuzg0dSuqGhuIT31Gf11gZZJxCWZlCuC8HLA47SbR7d1d+bChMWwDLA5W2rW0XeyYYamakQ6wBNfVQEvoVxygBWiJsv9sKqzALLZmHqUgCANGuhLWAmtKKngIxs6bea9jcfWrziuq3Cp0COM8fSfVSNK0lHIzn5crNfPl8LT9ALA8ur9bBJ/ZXDmF6+qRF12p6dg8W0RKKES/fhaxg/0vf/pvD2xuYpR0kXMp5Wm29n89HMpfPJbyQYJPt1I/oMpVTWMps0uLb7nw69lBlT/fEIEGsmOwsYDT/fjd4VA+STCGQPdQXs9n5W+sYVguyjc30K87oUB17awMS8DviEzqwBoBCZ1B0mxJHU2Iaccpn/4wp+jCcS5TqZ1+Qnffcxq0BFMS/SUCTmntzvJOHTcqoto9yNcjH1q/N1GPoxuJuLoFRam0kPuYl/KLKnSq5dhOsdid0Is1LAsLt0aBShGh72faKPTL+/gn5Z/yBnksd9vP2nzxZ6mVF0Ss6qZplTZmeHgGOE3jyg4rye2PAu1pUzj0ISttMDLxC4o/c60CHXnpVeScgMV5WNn2q3oo0kNBY6biXZNFCzab2lN5tbwoP7m5KX/ze+vy9vpCYmQcK7/7fCcWyVUre/X+kTmb0i4AlstyRVNEVb9gt7+1KFLlwlQIrQ2+YoW32DE0LGKlHuTXIJOxBSWgsCmYiD1a0LZYldfrW+WnVY6+cV8gp4Rs28/NSAdh/BZIwc75VUsE+gVR8v4ocbV6Y8figjCVY6lHkMqaqRQyo8Bg4lkCHqyBwRzPJngCLOq741GrMALAAsMSpYv81amaeO5h8Y15XXgJ1jJ+p/gcoeFYa+v5ZFhctguQQksi84SovlO6B8Ai/Y3Ba1YKuY2EGRaYGQExMQ4WswNWbGbFewyW+LE9P8whaTnujVNkjKlHOriTAsW7Jpgbd0WOahn6EdUGhVQKuXv99QLAcilRrKudvP6ZrQ7AQifuMNdiY7mOlBD33FrtqICSG3f4sIgVdQsGwC6ABRBrhsVlzZybNCw02gwNS+3WnKtONovrgME4pV6VFrH2tECpt9Z3GblWDAAL/bVoCnpJt3IzYcGtWTPRaRMSsDwPTNJGr4Wrz3+mrfBHbMsIrPSAZgqsjPeKlhKaqeLT3dc/yumWsZJps752ZHAOemHoIZWARWt2rMMZtIrbopQ3P6OA1qkbaUv03xnFOhBOpk3nIsCCqRZpGtgV1r80EAmmR8FEFi/kuSXj0tSyemZqxGr4QnUSGRzSQQAWMiuUVM+ZY6Red9jAQ1uYVRcdEZXETunbqmJOCpbUtAowsqw6XMxzX/9zAIucI+MgsUAivv33D4fy80cqhjBIwzxJoYSzKOSp17NysTIN/XZeyttZKV/hURCbp8xq9kU6mDsEuDH5yJzfSMMyKz9Cw3JLpARgsYdLGtn4hhyzKyYWTvAsorDaT//vY8CSQGfqSAHvm6R5BJIG/znB5AxezwkaLMpw8Md/6STCADvs5Yf6/dC4jKOOTMHoQqP/TuSUM6OWcaSGYFCZecoMPrnRKmoLT4soxdOkFDAPzxkJgN2XAo8eNVwkqqR30mYrjxboRm30bAzhXssGoKL10Ej4u1Pw50aC9nBwVQkaCE/AFB97cc8oLQG3Fr8Aec4Wp37FgCVt/i0AjQmoh26wNC/b8no1Lz+5vSl/46t1eROAhcaXWOdTraJrxCjv8VEaCXmgLDLlsxYAU5+hLeJXNkQAC2kARM4m9WW+GKWFMABuUvmgclZ0CLz/zeWNrvdu86ABAYCgJQCbNc+P48MoUIEBeJDLcQhGWXhoLU+FEAwLV8rG/WlDRZcF0bXVEj2B91Q+uRfSpRx1rVWygNS+IOr3Q28xfERICcml2TodNnYtqEoRABDQnUTUpsaBbFJs+Pi7WGuiaipVFdqrSMJyyZyounJKiHtNfn27A8jZWBCNUDIs1dU+evmoUSsbcwAWWyi4pxHPxYDFTrd8M6DRgIV00JPFszJftL8MgMlVQu6jIgAX7Bkb/32Y7cnwMMXUEXTIo0i6LsY/KTqYBrRIq4LGxG63bUUz0xcMi+6dN5ArVQjZodczILqmVy8WerYYpMEgwbCQdnJpMx12R4AlRLekKthUSQu6nDn8iI5LEOrypDRC/Jjd9I8wXk1v+JqkTor3IBgHsNDmQ9WMSt1VejszQ97urPqc/BmCDAfGvwlIyS/RPtBvDLkET+ggddpTWshweyZdzHzoAYsYltFan0++XWtjDbTpVwCTySRXlTrwDDXMoCFsMPBREdkeVBdBZzIknjU6khnnpvGfTQLSlTPX4Che6Hxfsk3KcM+rw1nVwsRPpCPxYlO5M3YFyprsyozqOgCLggSn+DO96MpEQJc1iZQ1q1IIu4pgjlxaHa4U/xuAJS3VA/XsELKVUn69OZRfPJbyF/elfAC0bNCqYIQ2k7ELFUOr1UxpoK/KobyZFRnIKTJQvx0iE6qDZuXxQMk0DRZhUQ5CYD++nEl0+8NbTpnuubZ9tjo4TzJHc2gjqpfB1BjPnJtTKFpTNTA9Or3AN0tg/uqIp7EmApkikDyREuScQt2nmJnB2WVYUidmY0hSTJRLQaVcZcaVDQqaAJlPtvPNCRxniW6jehkE+x6291poYuHWOccpWGbkey2BWHS/1rBKR2EZt/k3nVUZBkR8pB2IMEgv8U9SGmoPgMBTGwhCa08Pi9TCZ0V+GKEcjqQ2bI5LofnFm8XPTb4s2gSy27MZQR8vJnakhlzqx65NWSgDP4yVRKFWblZJpYvyWN4AWF7dlN96C2CZ29Tt/sGMyo5mYQ9ypaWiip+bK0qWnUJhM+b7Nc6z5LQEEFisXRIbaYjspwSQUz8PlRc+aGO6Xl0FYCmK0IjWmciwOIvZSmCLlAQpABmRRX8cPx/bAawuDmW1wIXSGwp6j4+PG7kr84Qpm86KE8AFmpJXK4y9LiUOzrHOMxNgkX7ITE+2l6ecmfYdXKvbHPAcDAIAdzA5PCPAyXKO/gkHYOtAABYsSmJdA7Co67JSO16SGTOcWw9YqB4TwwKAlcTNgZXKwAM45Jh1aTPnwsLI6+7jZGM6e540wa2FsQIS0QQVR+GNrATMPpnZmZV7HEIxhpNvkf1fBPBiXiPgBoja9M4NIGXMBxOn39SWeC3yOuw5CNvFOBNFj4ZFpnH22XEJvkuZU1eEASdAkumrjtIqIXb59BiwpIbl4/2jujVTJSQdU5goZgq3rZFtF/elHQMWs5xePMQUDRQWBi0Altv1pZp0VsAS643S8SnczMa303jlRaLZc+vvJNA4AVZ6YNKv9XmMo2NFaT+so3xY0LAgut3SWDAAywiIHQOwXI+yWDw1d16TXXXZXiNVnoEXzuzepawjyT1O/5a6uXqtwSoLsKCVcpVcNABqgFH7Q3i7dIBFa2qUwEzrj7znU4dDGTVWETcIfmXdv5dB5/ywMVgSYLF0IHtPKbEb7VTmEt4GSz4FWP7XP/1Dp6GiTE8WyvNZQapyh0X/9lD+n/tD+dX9oXx43Bc63yoqgiYGrCxCaLPflzV259C8WR6u6NJmWluU9qqAtjiOW/DD9az8+IYIlwXAQAbAknSzx3GAjYpY0+J5OMrHNfwegN0epQ0uUW0ceSSUzSSqI3m/tzeROzGvhtgkB0uHyn2kGJyxUGW5s9Jf5vIigogrrmrsJN58DLMRHerP9FwNYLz4N5gXVGEwV1VzE6fjKM68uEhXVfp0M63zkfE9DSIxGJk0tlLrBVUT2elX1Up4k0Bjy7/E7AN+MzLpwm8jomEMzvA70a/caNlIVkLZtuxvzRPZnKs7QI6V1KmE36IHoPUzas0u18bQuQR0tf/JQ3mznpffenVdfgLDcnVR7nEi/nxfvr2/lzkeQuSPD59FqZIeeXtzU65XlypnlgOp0hhskhZCkgJbLy5VSaTKlABpbA5E9pvDRt1S0WpsNo8qjaaE/PX6RvMCa2+8YHiKGNCx8ZNe4Sm5O2+mF+zJw/NUPw8AixgWM1EynHu04yYLmEWzZiAABoCQ1+tr+e0AWFB5ZFfiT1STqCoQtih6DS0ATcmwGLAIKlLWDGBROW8CFnQv3CMzUMH7KScpp9tsZ4G5mzr5mqlRWwkBXZc1A0hIEVbxtMC4F2izNmY6xBCiw1LjRP/CjkjrIsbXbRH47h0jjA2FxVTOnXgE+Zww59tQDSbAAlCyTgArANJBaJTUaaUDLCo9DaGvS5/dj4hj4j8DwIRhwR00WRmttwGU3PPJDTBh/QRYoqWAUkiobbIKKtKyBiwcj7HmzsiTgAWBPWJ69RKaAiy2DnCQ5gUhWRKTQa00NzdFZxW9VgEAZQkRqxdPGnB60wEWnFfFsPRLSgdY+pZ+PWiYWmvbhp/f2Adsx584xcYMNt0uvf9F4CeyLAKFMCxhHPdxcy9Q2K3oFdQNmaS4hrrfJTDxc1AlWKxr3hG6FE2mf+qd7wBLsvmVhs40UaTBSVcpFe/xVtWAwfBnJVJlrGtla5iEBxlhx/BIGMq3yPGl3LppGCtdC2vsriywAzjAspAqy1RUpqxc5WnAQlUp637HjsstPffIUmZ//qc/E1hrC4s3O0zkHg9UCZXyHx4O5Ref9+U78jvqZErkRUt6mixZ8kiC+yCTOQSUpSyW7sp8wcWIZnXZNEsokRoH+mZhwPJbt0RhQXzJRdMiYJeuTgCW2LTrENXNTqVGG7i93qQXaeae5U+1/++P4W91d9keKPeDeop1GWte8mykT0kBhmdmUKPtYdRjRw8lASaFvglaAqzkQY8cEuMPofmpS0nSRKJfkm3yKtPHVAYz7XpTC2N9jDfCRPVG/0np+jPJVtmtFgCDcNZ0u/uXoIcJQFNbGFD5YDM6NCIs+EpRKoUE7zZzxQqlu6LNw+xKzcVyYnMy6ebRleQJrISxUoCWRrIwmTblq8uL8jdfX5efwLBcXajB4a/uPpVffiQfbWEs6RuWC8DC1ze3ahK5Dhda+vXIQZRr1aKPQPVSaaM0JNcGE3qczX6jJpWUhG83G6VkXl1dq8EiG8DHR1JFTqfBLqwv1gI/pMkAHao4ifQCVTkmi0nDoMew2+1B3ZvNClBKTGpqNSelY7ACMCBV8moFYHF5M+Z4EoAqlURaxiwBTezUcfiiARbAaO1+rdogpwKpPGABZLNf4ch7cRlOwIguXSklJkJNBr1gq3ot3JsfArDAskjYSlnzHIbJ7zXzmaZpDbCoY3V0l5bzLy0ngn0RYFF/HafmUnAr0KOqKoCawc7HDdVOjOumneE4aIGIotW5PTQs/RSc2wAAIABJREFU9sxJIa+FvjKfExC3HwwMCAyVAUukxYJAdmWU3WJVOi/dC063M1nzp+FfVgnxPGj3obmgZdi9n2D60DQpJdSJbjm3vqwZto32DnK0zqpQlX97MRkAlmSYq0qhWWK01FB6uWSqlnts11IAC7/Xl9ZaqennScASgdhkin8IQo4Bi1ngqZzSudRR6v0SoNXl9Mw5HGlg2Kwpz1fp+LbcPT5WDcsWrUbH6vdX4S0gxrNuvDd9X0UCsQYBtYkDk6N7fa6/jaUKEVYy2Hk3ErDomHmPQseiQgYbPloI28BTmgwMS6jbd2h/iP3AA6eF41r91DV6Xl6p+pFCnF1Zlo1YFtJCDjbjatPBNkzpCA7sxWITUVOR/s3hM/t3//NPDwjeUnXMpOFwiYU+7Ur5y0e0LLvy7YZBapByuzyU1wtHL1QOqNszvXP2RC5ukOR+A/OyVqmghZhP5KrJwR4O5auLUn50dVF+cutGR2JJtCplnitRZWMUehDSD4QcUNlTaPBabMN1zvRMS5RYWSMx3MAjMWTGZ2Iwj6nDc2KtU58/ohz1/EOA25XBDbBOkjVhgW+Y0f4o+/vo6CqvElHUpvB1TZ1JXgUswkWOqt3p2CNfjEqcEwxYjhz69xiD2QZdrI48A+KfmlHWRWSemo/bkCzSQgBZVS1haISjK8CFTp/4bbARzsXMsYHj80LFC3nYPdVDVCtVV2Sn+hC8kjSy/qV5gWSKiL9nZMu5XMyeyvcuF+U/eXtbfvwW4DAvHzeP5efv3pe/ePedrPPVm6k8KeJnQ/jm6lZOwFeX1zon6Vs2pHcoI+d+IVAlbbSyaDNMEPcSsW7V5+n+yfqVp8fHcn15WV7f3JSbi5UWvzs6QsvinXJfXEwvpTXBHwftChUn0i3DbAR409XKHh+gg7OkOzHDZsHg8FnYCs6X70VrQbk6KScEkvS9AbQgsiWlcYfWwbui/GFUYksbgChpRoRsXY4jNbncog3ZIe61hgWWCdCClsXNC2ae/zAV6p3jsbVakv9ms6Ms2KlEARZ5SAC0LGr20LN0Uz4s6hxr0JK9uLYwSxLdoofLHki8xxo9W5Fzj2yxn60QOCe0J1y3GJZyUS4vSGk5ly6X2Sjtl3dEVCpp8daY9nfqODsbNzJWaYAJ2ARMwISoL5L0guhP0qzSqTBYHzQj6ADUS2hph+JM4yWD6dSjgboBC8+RqpwU3TatibVVFt2qW7M8YuzEy7lLNxMC3aoRiJRPim3r9qrgxpqh9NPQMhoMrJ+LdUMGLBgTNsDSr60DhiPWlLZ+D4PUadYjN/RpwHKKKcm/fwlg6c+rP65OW+lDfLC25e7hofzi88dyR0oIIDDBtHtRTYqiAcVqKFdZFN5l8AfolauzROwtvGRcqGwgXXLDE0Z+WQSHkTJSCi5bKEq/aPGrNVPJsnQMTlYhIb6VviRN5XJL6ABHb3jnTVJiWeED/FkuaGuCA/emXKBjod9Z9TIbFq9onxDDQkWdhbdmyjvtIWPz//gzUkLtRnhSe+FnY8Ht9uN2Vj48HconhLcqp0MFfFDtNYvIPRVAGJhF7yEoaiIFFO9WDUO77tWRlo2OMmpuLFVF37+alx+9wmY+tlyBL3qYRJVJII+TgKE2i4odtuNDHDVUemHUw6KGFk3vEpRoS9HUfXvI5nXn9BJF+TBOGEcNed7d33XaZi0at5LMSAtVtNhUxJ5CsvhcsCHRp9YHCmRcsdeo/5LXjp5PygXJ51hHSQgdIzSrf9ci194UJ99PspykeY5e+yz6NdhVt99dChLdEFGGXgItgBWLfvm1M6nLshlTG6U8UkDsKBTBmAGMB3+q6TmDRQCWv/P2tvzkzWW5ubxQ+ed/ePeu/HuaH24+2SZeGyoC1AulUd7evFLJMfcLvQesyKcHNltmDm603qznNESMhUTkPhv7HjdU2ic8lu3msdysL8ubq2vpYrh+9C1UBHFNMExUHN2srsrNeiW2A7+N9K+RjiQ7iM8sfiWdIqHtDrFbKddra1RYeNgYAQUCLPNFuVpdGqwIsFByjg8MZbC8xwwW6S+AEl4xD9Kk+R6nCZsAi77XYJIxySa6XKBfWBX63VhYZ5ZVLATVaO7yqY3ZbAXaGSqxYAG2MtOzToXzcpGDIrBgTmCN3MrALKhSTbGuKL0SwEal29HyzAZxLmtmdKj77OJC7B2C24/cdzG8BGU0rjRgURf2MGSULkapphYZCzDBoEVps0ALgGUGcHMjQO7zSl5EDhxULRGRoz2MHO3aoRQvJFeYCbCgY9FYp5LPmhbYPBvjwbrZqE0aFlXk+EctAxDdZrdmAZZ0urU+RvNaH2ggQClxrRcR86eB3OBdfk2QSkGmEkICxqlfYazKg4XNsw/4Yr85VyGkFecE4zH8c3Dkpt8m1+lcWQcMTVuW6sLbB49DwJEMRPLxdnNOhuXzhu7rj+WXnz8IsKBLMhKMa0iGPNZq61NS+uCkvNMeyVJhwGZ3acaC23aEbiqYFLY21cBou/T6ybxkvyYFL+41QIQfZqzrgPXwIFJKSN5n7jo+cLgdpKP6m5WMf6e3kPmdTwzQgdvJ1byUW6xNLvZlNXNKCJYlU4g29fY5qUo0jEApa6ZSiF8XaTjA9hCdldn/+Wf/Nkae0bztgLmZ2I2bBoURedyxmHkD4VqyZfv2YM8WmJj7sC+XCHB2kGL4djEvrygDCIEW30wXWCbh9fxQvr5CdGufBEXwKpfKG+wo/tTgzWK5NkXtYipUWTfyDrBMkIexh9dB2+dz60CfJB1TAOgT9HeONvuzk+74vT2UyalhnOEJk59I6BIrRvexcfrKqb7xz/F5xhE7oJRLWA6qZLYSQBnC5CRofz3LMnU58n4Rca42Z6InoLU0MHM2K7PT7k4VS65UCldfuZM6AuY3DdPcVwbQHV2g6aadHaGjtBS68nvri/K33t6WH72Gwl6Ud/eP5S++ex+A5U6bm3rWAMIXF6rceX1Nr58bPXPSLixWRLFs8tC3dNimVJjbI90EG2iUILO5P+wtTCYKp8Lj7eW1FiVSMmx2YprQ7ZSZzOkALLiG3q4BLAhZrR/x7c/ycIMVDOJIUwEosB4DcCDSVbQNYAm3U9gbecUEWCHdJEO3/UGACeDCgghIAkzxOqJT0iN2uo3VArGtBLf0fEcAjCCWLscrARYbsDkllF4npJ04P556FRCrpBsDQlv8k35Ds4ORoSJG5XQz6pyrK619HLILc4wRudl6PPK9bKBOCXG7YLmcWlQvqXAElXEiGpYALHwPqTgBFsqaBZbtIJ3amVWIbuXXHEAJFg1rfhhBAxaO4yqeKwCLOlY7GDNo8ZxGVwSYzZSQ3G6X5PFHgIXUlDpKW2ieTr6wbupZROpOKYQELHa6xZof5pDWAW5+6K59tiZL0NLY7GS6k63mPNurPbRpaSE/G1qszOXhBDMHgEJUraq/bm3MNWKQJvoN106O3zM3R4tetxY/V0DRs/g+70RCCdHQjnlTIBVMNR4M1l8OAEuEyuk/U2M5B/kRanReW1ElKd3WRblZ2HDwSindNoaTbeSUNPaiw326PUMasA8DXJyGjxrRKKkHrDRmhbEYltNVq5KBXQLYBmTbGp1gNRFsFSWFYSMmcodyi/iWZp6zp3JRAC0JWEJwGxWubrsrTqkgum2AJfa9YAG1J/07MSypT3DVhWUxUMiuAnHTN/fMwHxKFuWi3l0Bcg8tRj8NbQ7Uix/UBOlqdhBgeU204H7muiAaIO7mmCQdyvcuZ+WbS+ylArCIZjZbID+STJPFCOwHvgd8f0MTsPTTK4euVSxTedCpwT0GD7kIjt87pSjP93wpiDk3yfrXBozYgFEK4DDIXyaQbXDHoKyLTOLguYDGFDUeGi00QuJ6lC5r7WOal1zveLHQQmPE50XRJxeLqZ9j6o8kII3v5nNmZbx5UgzDb7qeyjUVoE1PLJWkRvSRfhtPT+VytitvV4vy49fX5fuvAAPz8v5+U37+7mP5j+/el08bvFhcHYSYlWj2dn1TbtbXSqcwbdWr5XGjjYHFgwjB/Wtskkf07i6/3jAR3gJWXAa8VzT6Gj+X0Cuh8YK1wbiN4ABxLywLHaW9CSBKY8JHd3NVkrDh4bdCiwRM3DY6ZwS7lEwDTgBygBVSHwAjp21oMbASI8KveiaFiBAQyJSl267aDFwsyuenp3IfYmqNEUp61UNoI8AiTivEsrSJN2Bx00MesnsUmQmxBgY2xs0hgWcP0OlqoPhkwCJ7+ouqgSISbAyLwQiBk6p/apfvVgmoPiXyhHEahhRaOt2iGbFrrbdsrpcqIQoECNYw/1NZM6k0iXEpW/d9k7ZGbIm7Trv6yNcEWKEBIiAHoLue00151QCL0UAFLIxdxgcaJyJe9IGkhDCPy2nMpiNzR1UrwaQ5JcQ4k5GgnJeX1hqlNX+nYRFgQXSLiWBWCVXAks6jPcOSq2qIbmuaKF10I3yKY2htDCEyfWEQkVMhRM8rgf00u4n1xHN8unXKYN39QhAzBVhOsTRecoY0y7lUkkBMQkFt8u6kzbP4TH82NT98XxmWDLS96fh+JvgBBFfpaSdchb2DVQGo4HxNKhHwaoY3GO6M7XRgwDpp82ydgtbK7XXeM1bC/NHaQ0syXCVEN2kDVV1XsCvqdh/Mijikccl0XAPXbemGQ2mKdOreGi7QeLHBsBiw7MqCtDpCk2pSGyxe7ZTtCiW0K6yhczEsLZDOZzX73//sZ4csd2WjsBaAap6Z+gBVij1RoQCNQc0OF1soexY5ARZ/TmvRjhPdC2W9Xs/LHHM6DZJ52VAKOduX64tSvreel+9fYi1G5tgboP/faLbfELWx9cRE/fc28Hp0fAwAhqzG0XyoA3jEZWR6pmfBnkM5J16fijTOTao+h5qHrO/vKFALlIdfOiyZHt+8IUPUH1ubkQQqx5+RSKzexu5+mrPzA0riJWar/hrn1p/i4LoH6aloMNmJLZPNcbm5v8AdT+NXRIProyzwNphxSSjNHRmnHqtOI+3KfLeTFfqbq2V5dQUrMCsfPm/KL9/flV98+KiOytD1fI8rcYh8AST2LuH+kiqAESHqdXdijNisV+CD0MNPKRSOPjboSNiYuQ4W9zeXVyHQ9XkDsABccpqNRoVvaEi5xkEXAS4CWwMWb8KYtz2W7dO9evpgJsfGriaMsfHCDsC8yOAvvFIALPxyLdligAelShsJR+10y2tczz0l7NE12DQ2bJgBy/ZpE+ckVwWVNJMWUv49khQ2bksRtgMTAIvZJ6eE0Fiwccu1FcASDAttETKKT0tvpYTkHWPAoPJ3zVXrXOTmG52aBa4SsITbLYEagZI0e4AN+QgZsHDvzAzwjN3NXM9DhnvujcQZaZwFa2EWCw2LTeZIhKlrM4BCLBWpOada+BedkwALmgJfN83kqBKCzVMmJcdzMIqpYeEaeS6kg2TNL52MK6OSYWEdBmAasATDkhqWGhSkILPWcnUp3q5KKHneOk+9CdbiAbhF3W/aTBiwkNYidTel5xgtVV5+NJmHa/RzAKZulLHGDLaHCVbn3Fo7tWRPs9EGLBJ770r5DIv1uCm//PxRzt9i8Op6WFfWWBeTNbCve2RGdXcJcmDibpfhXizQ7ooya40ag+48hHWCdfxRkasy61I+bGg4vCufsyGo0qTJzKZlRgS4NR2UepEAD9GJ3ngkMjARIOq+RMl1FQDHpS6pSiQlNC/KolzO92WZgCXEvswB1w7kxpDNaunYjNttzpXQSsaonP35n/3skOkdARYWdHpjYMG9dUmyzy1ytgFYiDtDtuOW83wG8KJGYa6YwvLqelHKK8zlUpw5nyslBGAhzwW78sNLOjbuBFhsVZ9GOq2252izrqNrjJKHyLlt+LmhtmE5HowZ6Tc71TZ/poDGeIB7fozFRKe+rwGM/Nw5cHJKxKXB0pUkTt8nf1d/DcffFXRnGMtZURt+EXHQHKR+Pqevs19E9NFMVudiN27wqPcEWu8WGdeN9WtYMoHBDmUuvEZscQ1dFMJ5ijVU/5p0RHVaiWoapigCcaJaPkZq59u7+/Ltp88yxAM4sNFqeVE5qn04+J8alctRFk8ZPk2+2e0MLE50ipWxTgStpoTR0gDAwhXTb+X11XXb1NXhHM2EK1dY8AEpCH1hWIio5Warnj22mqe7Mb18NuTPdw8hKPWmi2jVaQ13BUbwyjmlhweiUM7Z5213VxZAm7thYeAImetGw0JKiEg/wwqs+XcAlh0i02hOjyAU0aqAna3xnRIKlkVg0uZz6dgLsMObhvvDvc7cvQBL0NsNsNBI0b2CzLCE/im7z4ZFgyt6rAtwibDvP7+k+lRdJT2WQS1s2ZPy+e61xOdYgZQSCn8VN3I0mNLYCo1JEMgBVsyyMKJs0MdGhCiWZzGcVxyD9BtCcoy1KE03w+JChAQsrhIiDepqS+Y854C4G/t/0i8AlnSVTUCfKSGJbjek72Djgm3uUkJOPGe7AU/4xm2mJWUre/bu21jrNOrjenvAkuPnRUAhtTMTyOEc+1HXvJGG5dSa/aJziYMmE3jExqAFUuYBhoW08Kb88v5OVYXWSHntqkFkTb0ENsveahEMO8BYllscrgVYMKe0CSsdzX2cmHVa5mJvRCcXJoQqkIj9925zKB+2u/JeawmaNlKOnFGClba3JsOSvJpZzBD88s9g0u135KDAczma8o6oBeaUAAu+bGhdZ1QLPclITs630qca0Of/9N0yY6SXUPwapUXgHF2t//RPf3oAEWU9vOjH6Kr8sJWxrTfEGAws0lHFLQGtJirIjokHYBG9SndnFQWX9eJQblazcskixhSY0QEageRObrffjyohmh/igqdHol3YdtrHoGDqbzHBaq4rUGy3MeYDb6rQY81JRutQ7t50PUgaq5BI95ReJd4/MeGe+9Nzk6hPt/RgIV1svcAEhTagoU4DtKlzslArlfqZmuneGQzLc2JjKfFjMo6fo+dee46ZbkvoGU+vmSeduXkSZIVlv42u4rh64C6N93P10UX+yUMm+mcpbndOlR/6Jt1vzJqwkajnDU0PASWq9ImO2kptRI8ZfFhEtTO/4BMiGglTQlUBRKdgnGaI2OXGejhIdEuTQ6c/HBsTFSv1sts56lqty5ubBCxspDAsgAk2amtXcM992t2rnTu9oLK5IRS9UlekKjYJWKjks2MvZcNmWPjFZdIbcZame4P1VvZZoMfVR75C7i+aEBbEjey55eekklsElwZDYjnk8xImaJG+4XtgrdxPCvMt/EgAcgYsqqoBQIWGxaXKVE0YsKi5m55vqDGiasyxZ5hZZemkztUaFm/adv9lg3dJNNfGawAWG8elFo5xkNVHsCu8xj8NCpy6M7PjBo6wK2iRDFjoXuzIGeGtxqoGeKsSQkwu990ELBcGOTxf/ifRrfp4AW4cRXOF3B+OOQlYAHJdt+aXAhbFFhkIpA9L1bB4juj0ZZ3QbXoB4nH0odu7q8sMdp0C8qw++umrNCO26d8ztS6eBC8TgGVqnXoJ+KkgqFun0n9G61UQvTyLT4ia7x/LXz7cSTTPph47SKfH5JF3esIKWGLljkadr5er8hZvpiV9sLh/kXrpXDEcWCfozBR6Nta0dOMBlmW7L9/hw0NKk/YcMn1NZqyxZ1lOLSNHxjdAOBqWqhKPzGikjxKsQGpUEb5Sg5ygr48VZzkrKqq5oVhhBjMJIWGrfmloRoXcBiawiqsGWDT/A7R4Ry6zP/zjnx1oVGSHak9+0Up7yklphGaaOpGOWhKEc2kqnXk6jmKdLoo+S8qTYdu/Xs3KWrS6tS+I96CcQV8/uJ6X33q9VErIsQ55ttw0h2P8uYHWBmebHI1J6IFObOwj7JOAZazN8P5qLDj+6f9SmZLn0Em83r6+pVFe8tFJwNIV6Azyp/ldZ6hWX1+ejWnGhuhHLJdnSz3NUwRuzT+KiTl+V99JewxY2kjsY7wTdyapV13/MSPnTaUtwmJtIjIWJZnpr6iQcsoi0hYRTahTugS/bKxUB9j80M3ywrBMVvYAE5fwayOrJdwWmbJRQv+TZiLtgq4LMCIjumBuOCNrRWz1L9p/danu2VQKXVJVI8Di+0pjQxiWx9192dFk7LAVCGDhoUqFhIxTFZSOs3C5rJXUAUBFLAxgRUZpeCCYVTAzxXekuyZ+JIAtPF76zunuzUNKyk0MWbD4fo7nkuq8NlcyuLJLi7rOwysxUWkyLDxHUikCLDzVSCWRAFJ1UFyfU0IJSL2Jey8JqpvFMwFCtDFI0S0rld05ASwGJE4JuRuuO0772AYrABOLbgVaYnH2upciZFKOBixUYwHdAIywJQALfu3u6Z1ZKScxOGm6FwyLmhoasPA+2QAQzT9xLk7Z870wPdKwnGBYeF+WNX98ICXkbs0Gmt64fK9Ye6No9iRgaaufg17v2C1J4ZQQgAVfIQDLaskG1AOWqTncxlLclsGb/r8GLP3aaGNN3zVr6bxWwMq+u38ov3r4pNJxtGq54hlKJ8nsDd0AwZYPCRsYbzBwb1YGLFdLquRs0VzXqKPb14diAZqDSaYn1senfXm3pdO7W4zscKJOZqwGbJla8jmh07ukVD46tFOtR0xBkJTjhrGH9APAojQxPeaCdVH6HNZagAXHWyqGkHs4H4N+phf9ZgNSB542+5TbLUULGjt9x+ZDmf3+H/7sgJbEvUa8ERFFUhX0eWO1MWyI2xi4lEulmtBBsRH1yLEBOE80dGtLkHYCJflBuATwerYrP8A47s2yLGUW5mZucwW/dtz90p9+M+81HNNszZApMUpMmB8RUFWJT59LHzfw3RX0jE78XFQweY0DT5jhO/Iac7hWUCYOsuch/bnxd4/ZmuHRHU3HJ13VEGDmiBataecJQELJZiU7TgMWXUNlYmJRDGbMKaG871l+6TPT+BiIdkL3MnEzdb/y2Vb6Mv1jzAgoQmbjiWDQ3+1KHChTQIqvp69K8RiHaVHaQuW+UcXExhx27YAUOlzbZRbRLQyLG8JQckxFkdKy0SsEgy+D+kNZqHcQaSMqL/h3Nsy2gCRgeTp8lscCcj6zHJypTacEWPjurTdm+SXIUM0pBUDLUiZ73kDT+p35Dugp4fhKiaw6OcsFN2MYUmZ2p3VjM9YSvteW+uvV2hqY2bw6tmr+m8qL7gtUJDll5Q11J/Ehn+Fa+Dp+lVnnvKmaCAaG93gTaIAlxzzDQ4FYsG2ZCrL/CLbh1gc0wIL5nRmWHrBI8yRfILdHUKl0sAaMk4yond5xo0Q2Ls43U28qH8fuP3r9DACLXIIdfa7nOBZTXcRmb8BiJ18bMWZKSH2eALMXUdK8ypRQ846VHgoflnv7sCDmTsCSmoQa6VY/j65NyYBhGQMWW/f7vvP/BiyIkUlxomERYAnh5kng0Qn3x4DluQB1PNWfqxLK9/fHPQeIxgUV3u78PMTfKrNgwPLdZwMW9GkqKg4JhTMGXpatLorK14OZT3MBTu8hzgawvF6jd6JtRfSU4NnoRsdYjyXRjuyNHa5rWHhSfd6V8hEBLqaBGHNu0UpZx2LDODtVO4OifskS+iLilneQvI6Yc157MzQg7SSMAIO3o0IYsbkr7RhznOUa0e18Lg0rxIR6mqu1SuhFNM9tYqgxqMCIMW8Ni3QsBA0JeBPq/c4f/OxwK1tv9/Xg3EnpbJ4ALJRI7cuDPFToCMzCHQ60/EG5KC8k/ebC4uI+Qt4A3HkRUxkmGTTuvlzs9+W67OzD8npRVkjdtGlwMz05qEg6GpQjb5WpzX440OownRB/Bb1fyYUu76hBEQhgirKIjbZt7ZGMSDYqt/znmI0cfOOyaO/kg8sb6lgMlaxhyYgy833HQGU8+cZApoKYI3Xs8BwqIOuuczzpcxLmySeuGLyvv7YOeBwdqz6FIQtlYmXAbwW4ahFJTZHlY6xEbT2zZhsfJf2p1fLalGaGjav2dEz6NWwA4qZwSa5ailRBiEDVVDKYBfeEsSsqc0k5fhx9A+zw3vunbVjB8/qiLGUM5rJVqkdgLRmpKGcAQIhey+yhzGfQrWESGAscG7yjeICGmQJBmQAsmNKhY3HfIzNLcrLVQjovK4l83YdJgEepKut5BLLmsEfW0WRvI6djEIBSuWIGB2DBxm4vETMsLFQwLDag51qoYGKxP9gUbgBYvJGqVFlRX/QSEmAxWDXj28f8Ft+GI6V0MwREKiFOM625K8uSYREWA7DQ9Tu0UXLPpcw7qqtc5m5dDjdXqoCoXtP92z3JVZaXAXyAwiwNlxusEbedbnH+3j3Zw0ZAzWukUoTa30IHpU7pzelWVUIXdtKlcuyaai7GRheRytQsy5oDsPgetJReFtnmZuhp5XnlBnWhWwnQ79dCXRapkdgE3LtpHoBltVbpuQHLVLCXT6qtLy8BLGOwMVjXzviwnAI//QKb7+nf26+5uR2l+7jYtWBYvvt8r5QQzFq1u3eioAEWMddOnfjWRQ83RNy0yliuy+vVstysENsyt0zEZJpe6e0oVc7n5Aq4CJtjTVWWhDTw7lA+P5Xy/hGvKFJD7ldlViMaIAqwRBuM+aK8WtJhHMCCVsvmij5+QFOx065SU3GOmhvzC2gxu6jjFaqE8GKblWtVDqa7W4AlGGudA6DFC7QYFnybMN2EYWHsdIBFgec/+r2fHSg9ulzYJpsbhFIewIJzLX4QDxyWum8WBZvQGisGLZ2AJX0u1KFZdtY2OAKpAD4oDb1dzVTufHXYF/rTfnM5Kz+4pZyLiDfLHcNhb8RXNMYkB/kxoPEAHE+QblKMgIEGTncYR+2pn4mdbiIV1EBCgIOOyZgCB1PAqp1qAI2+DUBdDMaf7K9tBFjObPw9q3ISrCRGcpXi5E8Clp51OQYsQ0FuHe4p1O3vd/ct2h/iuh2h+I2pSTghzUloaKfdiGYS9Poz3Kee/WpJg5bo85Xt0wY6AGNDb3EgAAAgAElEQVTqhatwOHroJmiJld0MTtUyREolNlL9nXRSKOyzrLdWOTHxwzAPnxk2T8072BBFHXi7sIhBE7OZ8q1UPrHR2gdlPqNKBx+UvdJX7KAwLAlY5BSsjdfPRimjiNCdEqLXkDdEOm9zboAOGBLex33F5oCUkJszukOrIjRZ84c2pLoqc3zKbleqjoHNURoNESDGcdo0KRM2oACwuCILbQ6UclrZJ8MScXxU/zjlZW2MjhTi6twGDW6a4NbGfdmTqvVRYcwJSJHK2QK+eHbuGq51TYtyD1js5iotSsQ0+u74d54xkSYMC9cLPHH5scvdG/vlgZpmeuoeLWt+ehAhAm8pIYai/IUALOl0W0jpOdWEV459WDrAEqkqrgl9BVUsAGHYpRROJsSLMK2um7mMOKoOJk2nmx2ZYwJn++z4O8+ENNUryppXOAW7Q3dbD/v1uoY+bQXo09oTgd5z64yOOIGNXgJW+jXx1PuTYcmUqVJCu2BY7u/LrwRYHmNzj32hApYQjWpMmvXMmBQXacbGW8DCiueJRip6v0bDUMksQntHUKNtVSlNM1uJKRK7aC7vSQUDWJ7Ke4TBG4CxRaezGQYKrvfleplvTkldlldq88AcwJHZWjCtjZJzmrDQChTpJzEt8n8BIGEN4FLpy4sSgKU1QnQqcSfXWwMWAwpLLgAoMCxLARaM4zTPOh+f2X/7Oz894IdCzoxfTSKZGbkPDAhSQlp1Wi5lz//FIL6gWgFKiskhf5VZ+bw/lI88xCcspxHviSTWSS0vDuX1ZSmv56W8nrm789frWfn6Bht/HoDz/H4/EUyTlB6X6HrRHv8kWjsGLUljtxEtxDqaGMM0w/DoQ4Zj+Fqmafq/KtVxIp3iezicXc9RlT52oOn4or5R4bnzG4OUPM9T6aGpYykiHPVWmoY1o/sWn7EmIqsRvNF40uaYin/KOTFSMrXqyrmak/dILw/vZ9+63pq/YNRig6vRYlfxJCdczek814BMGb10X5HPPK9Ja1M3njyvIzJJPXCcoxmc1r0aIKGFKHovkWZCM6JqXpUJQ68nqWRbdbmvRo8i2JXUtVARQCBl8asBnwCLGBbcKJ2qIFWTHiuUL/MaQOnzA6XRsDsX5Wp1JXDDdTGfKQtX1VTYy8OywlrAjKgBokzhdqJzDYiI/O3jwrUIsFCtElE+58eQxgUbwKJ1AgfaELaqaik0RapukRuo74dLeEnpmKYXcxCicCor2CzVVTlkuWYWoqWA1hlT3a7eshEhqW5rWOhlYgZEzsrRkdmsj7UZTheaAUnhIkwZz0Q2+MqtYf5ngTN2/wJSIfRmfMDOqLuvutVjzb+3FwtVSgSEc2sm6CP0tDVrrcCRtgYChPZ5ASDAwMGw2EXUYAiGZRqwqH7NKYValRlsSqb6Yxpzj2q/+N5+IGtyYy3L3kZyuu0AyxCR5BxPl+7jdXS8hp5bY4bzbcgwn1rzTh1vimEZsC2Bt5LVtrtyAyy/frhTWjO4dn1NMix2sW1rX11nJDw38HyzXJVb0r6rpUSrkmlEA15X7tkFvAIWzWM7QsN2aj1SF0KDG86NOftusxNgebd9KgdXHMien19xMQdc6xcSb79dw7DgshvalUw/h25KMo0YD8koi1UEHO0Q+2YbC8AUx6W8mVThQTpVO+s+lRI9rZwOinQ+PksAFlVChg9LMFJ1v/p7v/0Hh9WMrss0dwPN+MMwIxeBqrnp0D8SFRKcxL5pXYgnJe9/LLPyfn8o73f7cidVe9oDm8Ugmrpel/LmopS3F0XND79Z43aLH4Pz8i4JU7MUn2PQRccAhBenRJa9T8gRnInB1Db9LwEsL9mc2yQ5zfL0YCH/fXKyTDOpR6AlJ8gU3zRFb44n8inQMnW9fEcVyXYAIanjwWcS3FSqsl55ABIvxqMlK/isRkNWijr0Ixpy1RMnWZh8piEOm+DZPJ5aZFND5Ez9Kb8Zxnh17CXo8Pm0sxqedcvwN/avMkRZdj4xHHmPGYKgjgEuKtV1qqL+PRgn3y8vTmykRP/u9AtCCc2DdCpO6UgXJnBD6bM3Zv7Ohi8/kRCxAk7cS2iv3ijMP4DKenWphZZjEEUh+hSYEcPiaIk5y6aLSR7v85d78WFDdRXShTu3o/FQ+bC1UVQgyCFFeh8qhEpZh+W8KnVoESI/Hfus8KO0UJQd834JYoO98tMyne6UVXLqZlgMWLxZ806vOe4D5OontmazKBzHpm0JWGCBrauRmNQ7Vzis2mgLwCINC8wXx9vT0oHUGKJb+ktZ3mrnXcsz6T3DfZyXp7KkUAGGBYAarVRE8as9BcDTRRGMEcAm95d+UOollIAlxi5jCJregAUNC6yPy1J9LwxYjE/amqg9omNXdM/NO+v+V3apAyy8KuddqpYuL+XIbA+WDMxygLdJYA2Gj3mK1XiOHTkHWKaCm+fY7ykWJ884e/lk0ObxfJDT9XefP5dv0bDsSM/2FHIu4r7ShCw1LRQCeAOGle4bLQ0QraokXwUuLidW1/rqMj1TubMbeLpdhBlFn62EsUpPulro/WZX3m3oqu6Awp2arZtiCjLe+P7X6+h9Je1KdmFu9hJ5ZbViKjQ9uOBTJQyjxzrxALFBVgXz2PlcWZWVazRVDQdoqY0rpWAO9i4YlgsxLFGhGLSRVr7/6n/66YGbc4XvPy5KITS06RFUDlFKxokVnzhuVJM9FkSiHHoKzcp3h0N5tzuUO9XeJXgA6HiiLpelvFmU8vWilJ+sZ+X7l6V8tSaqMsPiBSXElgP2Y8gsdGc02gamAUtG042B8ccc6camN5lrHe8y8f4z7+1ZHqc54r6OzzSj7fz+I7Zn6rt9zhaRWoxVwc4zdOi5yWrQ4mtrKoDj7+8ZkVi9/A9tJNOMkS+rBybBlkQ5avuWttk3gNozHXF+dYHthbjNu2fqCmKprcPG4ze/Ob93OMZ8X/vXwp2zzgfDl0xDja8jm0m2ZXl4Py0c7kz1PMdDTtAt5AGyNN0DwPMP9fMJm/tUJYitkMdJUPHyVhoDltSCOEKTZ8ycNgaREiLXLYErPYFgBQBPpExsJMn1uHKA4eL+SE5N8b2251cjMzQNwa6wmaVGhg1d/aLQrQlPuKwX0MPimf2NWIh7wAKo4GlIfxOAhTuaPYSkr/OOGot3NOvTMzLFlRt1NiABz2QfII4vK7po4pcVQPZgsVBYDjwCY03DYs2iKe0+JUQ1FZsa+gTrWNzBO9NpAiwyOXRaDevyBQwLKTFMu3rAAnOzhQVyGTVnopQQ3aBXl04lLEi9RfewqNqk8gnjuA90AceDpwMs4tLTOn4CsOTmp1kRcy4DE5OHwznNM+bZ3QBY1gAWb6Ke/SGfjznnWLeljk8ClowwYupkeJLwKUWt+o5EWfnenu3s/v2LArT6Oe9frpRJJm+mzMOH+wf5Nn37+EnNUhtg6SZ3nJMBi1bLCDwcQFBNRkoGA0B6d2nvjXcJWoaTsvRw3lrLHPF5dPZW763eNJBxFWaZZDswkvtug+CfwILnbtAwp/KtsPdfqB/VKwEW2mJ433dVm9dFi3pjrdf+45VW4EhZGIvC77f78mmDSB2AfyjXEBUFPxbGgMv3KRBo66tXSKd/wul26S7t+lv0WdLU/i/+8R8ersLgDcBCNQPLBDmtS9nqkk/GT4B8Ftkaqnd8wzShobA1mdzD4N1hXt7vZuWOGytNQCl7Rv7WHzjM9+XtopQfrkr521fz8oPLeXmzIhpCQWwxH3RnxJEnkffEVu6JcTQJAteOwEG/VY1j/HxtrPuIL2ji3VFkMAQE40361Bn772cjiRQ298AmO2l2f6t62TNalvFZDFJZcQClRAYCtrZxtz2+u2ujJor9dygt1lX7VE1ILGJ+0I0VmbpLg9RZl5LKnLL1Lg3knnqex/e5AaznIrljUBXP7WjhzudZyZqmwclrroOvQcN6jSdSbqkTG15DlJZKcNrYRt3zBENhBulN2f4qNQUXfJEXC7oxm01AQ6NkLBs35ipRWmz9SnitRPRFmTAutw9PGGYZFKiMOUS9pIUAF2m0JoYlmleqIhD6GpYGDQwL6IzGqqbISQsBDgBS6pUS5869MmAxyFbZrxb0Bi8BFNUQM9NywSyoSxN5dDkGo5Fx88KnJ5o3ml3hN6NUFvmMTLNcHECW3iIW8BoowGrQiJMSYqeYXOmFsJn0mI6NrqN2azZgYhHnnJYX6HpoqxAaoUjpARQBQPLByU7X6XSL7mBFtZABS7KAsP9KCT2EhkXaJIPKVv3nud1v9pn+cQoj9t/QLpu5S/if8MGbCpumUlRrGJal/IDqUtT5sORsHa8Tg//OgOK5FHRXYTi1dkwx1+e+d/xaC+R8A6zBiPJmTNoO+/LhflO+/Xxfvn34KP+dXFWOgrtkWPQGpxTNmLp81+Pev7UruEZV5pOjJQBgREUsc4FhpVwXbsiZcEgMrOZNKZ93s/IRT5YNfa6Y3yHylnnik0rRry8WGkO3q4V7QGkeRM+fqA/q5QA5NvIaM8kEowPDQn8l9D1cJPrUa0CRbiHamadymHEO1s8kaHYJ80WBXblYrMtMDF2IKWM/mv1n/+inh3Up5WZBwyKYImx0iXLmMny5RLVOEzbKk9GZqOmPvQRkff5EXtrI6oF83mFWPnGTpH05lMdZKQ8sLARt0gXspWH5ZlHK3wrA8r1Lq4hdz9BR9vW/Tm/2UxtN01+0IGCsF+kBy1SKw6/n1B+CCqv8kyY7tz1+2XmfhzTdllkZhn4bbffupccZbn6NuqxBTdDWQ3ZkHFl1FPEJ4DUGLIPILI2jRhzMS66h50O4eoDuqZ9pQPLXAFhGrNgRfqn3cPrMBoDxLHBtSaecIx6hsYB2vJijwCEIVhog0yY1LdZ2eBYKwISbqFFJYg4CwKBFST2Y7C2TUQ/f7ZJguhMbsPBeO/26mgetTOpNeDFN2pw+2lujEWkluc/KJdOAhZSQNCqkTbLBYDBMAKmsjrCZVavU4S2uvoo4NqpdHA1GOkjCQ0f4AisCLC5HTVAi23xVP0RUSsQowJELaXp1tr4orNEIl9UPSsyMNQoCLCpfRxvglFWuSZS9q1uzyqZJCbEe0r/K7+Oeqr0E/bDUBoLna3O768WqvErAglgzmjICQAgkB6LbrbtCt9RYBiI1v1pXvUz7tCLpxnnWlFDHTIs9x3DsYqGUEDqMTAl5GW+zNUZUnRBTczNZ0udW11OBRtsD2hG+JO1UQX2miEWjxUrW+Y45JbQp3366L98+ngIsjaWtTG9cvZ+A5xmsmjo0q9oqnJzTlj91T1ElZMBCSpe04EJdxzVegr/h/C3opoKnARbMHxOwiGEpT2VFk1RVKa3KzZp2D+6XZcLKgMppxHYvE7DkQ3Syh3EaAtwtbK0DJ9KcVAoBWPg+zWgAC3MxRPqZLKPIwICllTV7UAaJ8Z/+j38ga/7r+bxcK0TYi1WhHAnAAjqikRH6lvWilItF0MH4F7CAgfy3c4nxbM9PX6Ei8AJw+VRK+cR7pRSzXf9tKeXNvJSfXM7KD69m5fvXpJ5YDFrEGNKYo1X+PJ037KeTolpuWt+Aqz9oKr59T05veP3mXt91okPz1Nb0JTRk//l+krVJOH2eTfYznKTnrut4EjcaU4vGqLR8atLXVNDE5u3NtfNT6e23Ow8Gr2k1fzYoWT65KHU6lYb+h2mdISg7BRpOg4njcXFqATwNfsb38BwYO2YIh+8+epZCJvEe8/W1seAxGMq3RtsAiVjzsyxKzRAv+/Kkpgeww0bssuhEl/iDUK3kho5ibzgFpSXCSEzVPm7gpm7QaEJUiu1eRd4PrIPhf6xFNAx0A8kLseuKFLX4mrHgkt1Uz+mbdJlVU9Zgl5SyUWwVUWJQBckwuLTT/LZ7S8GiBMMSXitZ1WT/EgO1xYyGfuFKrOgvPDLiNkpYTLsGfC/Czl9+NDSxZCGWmJGUVovDSYUBJNAVELjBsIiSxwIiiBzWTwCjzO2kY3AvoesFpbDBsFTA4vnGOfeARX2kxFLBoPX+StOwIDel1Cu0dFCcewUs1hXZyG7hlNByKZuMXFKzaSr3MBv5JRM4ng9mZacrfqbee2o+jRnyl7Co43PSfNO2dAxYrK0KwPL5vnz3eFcZlgwfja8DGAZoGzIwkSBSSudCmQ0Ai1M81pEovZrhczb6lPGgAQvl7FWLFulQnnP27YJhudvuy7eP2/JZTTwRvTotBHjgO28uFuX1Ci0UDEsAlmAm3ew4zBEjWM5qNxcCOLjhF1YRYfjDdibAon5ks125mpkQwUAO0II1v1Nrob+TfIRrJRW6DMAiVB8GiyGB+M//yR8cYEhgUQAmUgzPSrmZz8rVBf1+DuXyYlaulgCWNonU5RTXTCqJDpjuupJIjRClGC7l/XYvXct2RsmkpohyWqvdoVyVQ/n+elZ+dDMrP3oFOLKlb9NRBKV+AmK3vfFlIKMf1IPUzRdE9i8Z8Oc2o3xtMqI4sdn7M8NNeGpTmyBdzp7KS6+lLh4njuYJ3didY7jglUcZ7CpQzB2vPdxcDCv70la6bn8Mm+o4F5eSTjFL54TXsd+evd/PpOgm74XH4eSznfAT6g/x0mdx8oEqsXwMmAZgt4IMj6e88/U9WUEVIr9xRKVGjspjGxBpXIQoOF1gE+T0n4WRsO7D2MgMixkL97RxXyEAi43ZKABwCgV2hu8BqFB5Y4dcAzQYFgEHUlaRW898ukuyU8dirY1vT0icY6GUroWO87GIy748ykSpBuI63DSSai2zKwIsUSkUCYIYgtZosGjDgOApg/cN556ABb2JjedItUV/L+kT7A9D5QSbORUiYlkUHHpG+b4BWOyDI21MgKA36yunhHrAEp46qWFRR/EnGJYo7c7UYM35HI+utim1seWzcYIyxw6BhkzjpKkhJUTjQ4wDu5LmiZTQuXXwSwHLMB0fa8JItzI1586dQwM8EcR1DIvNDM38iWG5fxBgwRSyIvqsfun1e919yOVL6UQBvrkYqisAe1oYRIrPaVsznQosVOF24eakqhQyCM5KJI6dgOXTUykfN7vy3QOAZVse8fwRswHDshMrh1kcgIWUEF5P6I/M3tILzYEA15u3NIXj6W6ttDFjPwDL/VMpj1sL5SEiACvgiwt6CM1gMgFNpGZRkOtqLHivgGURZc3pXRMMy3/5z356QExHRdAyOi2TEoJtuV64eSE12bArpIW4KRLccUfC/XN/CKKHKgOVRqJOL+UTnV2xKlc7bUfrUobvDmW1p1NzKT+6nZWfvCb9BJjx/uNBZCHOFF55KVg5tYFoya5iMH/TUdpjYnf4q24sL/nc9HvyvBoMOAt2IsL+q4Km8efqgnTi7mgZ61mROMARhAyTpAQsuXXk9+X7rUmYRqhTTNOpEuvnxsdf/Xmcu7Mn+kvpHp0mtl9yLue+9eT9GokV6zOJU0m/IX1euq8mQOctVcQbJo7Kt4dmRPddi1cYtlUhZ6ZmLBL0udniXuRpiAdVdRPdoHkPgAX9Cgsx64sobuk93H/IvjQBcuJmCKzot3dljg7eR4AleoAlYNG9cf5cJd8CLAYYKtkknSWjO3f2prxcluOY1eEHKo2LbdXTTyPL1gzKXJIuU78d5ngYg9mLheMKtAwACwAEfYm9WAAreO6o9UAwMWwWA8DCeo0Hy2JVKmBZWvuQ9SicB4CFDXUAWEIcredTl5bjMeoK1twEu5RQBSw2IbTI2XoKWKSbFX2EEE961DmoaWuYzQ2Pv68fyy8FLFNzw+NyePyebXmO7R4HhN6OkmHxfch2ETwTNEIAlneUNQdgUQVt+koNTnIoxNV3IfVGwxI2AIAHN/8MQXyuq3E8f7dLmOfow5R6zaqeEKlmpdDhIAPYDwIsGwEWu12HVX7ZlZUAC00XA7DAsARg4VrliZtVi0HK+pyl1RcgSRbd9gDWsz4AWGigirRE2rTQqgJYyjbAio3svAcfAxZVG7LuxAI2+6//xR8eoBrpPAnI3+7mKqWiBOl2Xdy4EHHP3D4qlCFahmdba5X+yZ6aKIB8mXNY0ELks9Q4jgGkDzmPDh2zOJTydl3KD2/n5SevGmCRV0fVshxHrR5sp1mVL9nwdKyqmTm9qbx0wxjT9YMJ+CXdjT3NQ0X+/Hm1SKed6UvTW1NRx0ngMkqZTbIpow+feh59QfqUR91LNvJ8dqev4fgMX3Lcc0A3Pz+8v2fASgCWqc+99FxOPY8eeGdX2VNj1WO9Sx9FSOAI4RhU+d7aAKqWnva+ObGIZ3Ahejfmk+wPQlNiXVGwa5EHx6tFZcoSymI5bw0JgIWo3NGigQ5/p8O0hLqADB2tNdVLPY3ip6rdieoGVTrEhsviqqkUpVgx8zlP0lmwKwha856ySKapG9+t/ktoC0KU61SU5ZBinGJjVirmgDiWNgat47W1BrRA8GZgwOJnAsNCPyY1fgzAwpqrip/4VepdDAtNOa3XeQlgUUooRbddSsh0vNcWn0e6IrVgrlYJyba9aagawxKAJZyTYVhw3aXEGuM7UkLGMzi09ixNW+NzvI7nwm8CWE7NhfEcfMn807EiJWTNk+MPm6b5mbwHsJAS6gGLsxkhKg01pCO8Qa4rwRElzDArlBa/YpzAnDAG5AsVszHIbAMW2EEAS2rFPNZzPriyyL2OPm8P5cPjU/kuzAOVEhK7SXoGwHJRbsM0DpYOA0JrWCKQiVSrNKuhg+N7PLdc3StyobbfwK17Zs0bgIXeYDPEt8GwUBEHCAjXXf/TgMU+LItyscCHxX3M5C2ToO3v/cs/PIjKlX04+de5oids8lcLLPvJp6YIzO3glYMULXWhJkiwKKSDuDlJGxmB2TGW9+KUqzwYwttdKSsAy/KgXkI/fMVC4HSRAYvXlSlNRg9YeiR8auCP/z7caLz8xdcdr/XjKKBjZc59X9OanAcbpydMArXp7eckKDuN4yYPNDzOoCyovj/I1Vjo4wsiBTH+upcsAPW+dWzKGLD0xzl3L8eA5fj7Xw76EqS89NkNQc3xjR88eVHD0xHlc8Cynpe3luACpwvPn73//SOuN290Xlkpltzm+GVt+O1AuZgG6kkY4E9n7r9jTbkNWVqboEZVOnUDTc2Jv4PXsnIJkBNbbFic5x2xxULvQKrFLxfwausWybAQE8r9NtyCncLZOZAOxoDX1P8pWiyYeTG7Qsk255+ND2Mr0r0xK/RUHvBOwfWTChoAy3LVvG9iEZbHCv/D5Vc+NLZ46AELC7Y2C5xEEd1GSkgaFuzcMyUkhqXrJRTdmgEsH9istpsw14uothuT1lk1AMP1fAlgUUoIhmVJM09rkNA7toWkZ1j+/wFYFGhbhBI+Ib5HBixhqrrbBWB5KN9tPiklVK+af0lQ2O5uuyX1NTMssByvACxLAz41+VQ1qM9DLSBgNnMehB2BGRY2+wSf3msNqKgU25cPj7vy7cOjeopJqxUGiuqMHimhtzL8A7AEU5esBoREsDr2Q8o5YpYlgY3SQiELIcNCGb6MKgEs6i+U1cB8P15PHodppaKmuwj2Jbpd2m6d8dwDlr//L38mXtcVBO4jpD4iMoeKX6nuoUQNWKIavXzezQsNljg5a1RMncn4iFw0HSf1nURH0WUUl0zMlARY9uXrq3n5/q0BC+rxioKztHa0YBq1DpmX4SaTHxhuIg1d93t3ApaJDWdig8nv6dmBqU1iLPaaQgvnwcrLUiPj454hno5OYfL7+/bnvR4jFrMxrXr0/c/oQgbvH6V/8glMgZVT4LAHLNNgxdvIsxt5d61/NcCSZ3gC/J4BLDrDKbF3DOOEJplVGtDZR4jRrMipH73SbvRxFrR+dOqetfx1dRXr79sgT997y2S/rv68QlQZoCZdau1Dlt+TlU5pDOfFL68vhxoQLop0wyMjunMnQ1kVOwl14hbomdh0D3bFTSlphdBFqR1YElTqAItSQh340gYvOsGMC5uCG8IZsAAusk0BAkl14pXOgCaZ7njNL2sgGpbLhcW5Al2qpDoGLDAa9s64jrJmBMENsLiXUKaE6NbsKqHKrtT5aj+gTpId9yGY9Gp2F26qIw0L7+J+SFgs47NgWDrA0ne7/6Ky5pOj2S9MsSYnA7qeUTq3VlUiso15F61bc8VctLFjY1h+DcMiwMJm3KZZvzIMZkCvr8GkEdDAs6T54XJt1+KohDNAcu8wkwvut6exinFcCLlV/BCsDo2JLQou5X6zLx8FWDZKWVGVJhdwkj2znaqEYFhwuaVnmdJ5qZ0R6PKcQvwut12xsi0FRUrIVi0GLHbpDpNDWXWTsXEHZ2lYZJIIYBEEs4ljGFLRSwiwAmhJsCILAf3Myuwf/s4fHFRmFjXh6qUS1JVc9dCCMelkEw0t6seByPZXj3sZ0jzgy8sBQEJLSqTm5dViXl4vsPunHJqFwd1G6fLo9tOH8nZxKN9bz8pXl0xggyOxJs/wgac3oH4Lm46uj7s2+33P5TX7jSUBy0s2wi8BK1Oprn4zS8R/klnKqK2fDCcqn84BlqPXRtU8p1iBl9yP8fX0i05/r6a+Y3z8020ChkvGcwvYFGgYf2a8MJ4677rsa6JniHKaYZn+7iYamlZxeWvpwUlI5AbagB7AvuTZeNh01GZ9IAEU+gOOCblwq/SJtbODlTi6VwNNT4Y/cTUhDMklgDtoK/oQ/QUwcrNBf1dGkwY7UkjURVaJjs57Jra5SE+7a3wTyO7VIV4Mi6JK9xgi5++SbVP0WbZtkS/BHrR3mtQFCHmiYzOeMzKuMWChokPNINmMzO/rOw7uBwVgIfVip9tWjcn5GLA4JQRrw/UDEAAst8vLcrt2A0Q3G/RVsm63lNCjGvM5fWW323ovRiA3Ma0C+LgXSjUEuM7HV9m1dEVeLNTXiAoh2BZpWCpAPmZY+nXsaL510+ccZjk1T8fzqrElw6NNBjrdOB+8HlWsbsdA6s/eOO/vI0yGmY4AACAASURBVCW0xTjOotu+HNxbrcHVMJyIvQd9FCmh5VJg5c3a9zABiz+XXbtdXaeqIYm3Q78inUcL5AEsmRK63+wsur1HeI0QHK2WU0LYjCwPHWChNYD6WLXnnbYBMjmM1gAJWDhvd3N2NZPbFRiobyAyZChtczoBFhqeZqWQAItgWGRqnQLqq4TU/FAGcHGv/sFv/5sD7EZkuCWsyzxYth0QBRSdI7kLpIEeDrPya5DbZl+28E4gTzcY0WQkQrhdzsrtqpTb5V6iXtgfSp/5atJMAiyrWflqDRMTDMtgxY8pdRINj6K2XHADjQ1x7jHlmaitf9+zC3vk6c9tWOMJ9uwxNZiPWZ6XHkfHD3Sdn3nJdx4tBFUc270Sq9MkCXAmSumfzLkrOwkmzq1SPfvTva8uwc/cyy+5Ny99r797+qr7ZWpqkT4GcQ0NnAYsXWVQ6lDqfYlIKzTRg7HagajJsTK4d/1Vpd9Lfqp/qu26x6BnUNZa71HOxbahWbY3TDX1jJBSSd39TcBid1sMKg20Ei9xn3Oh7YG+n1InFhZgsTGc/E1yX410lH1mDFhYsFXhE3l13/Y0vuoBC4s1gAXhrbUG2S+GnkIqQY2gkfQYZeF03MY8jw1AotswjnNay+AMOh7jL1JDrBdU5CBypQfMTQUsrTJnDFgws0sflt5Tw7VNbbBUYBJpIYGgeOzaG5L96+Y/qTLSQLArGNjhC4K+ogGWlvhNhuXc3ErIO9zgj9nIU0DkubXzbABSHdpHR6nlyQaM6rP3tDNguYdh+VweSetFte1w3Ruzll1QFSJxnG7xQqFMXY0so0dQzl+1CmQs7mzuSqUc5ny20G+GgQLRCVgEWvfljn5CqhLyWHcfIQtvl2WhKqFkWGB3XJ3mH8cQ4cqMQ3VEE+BRHrGkHwH0rXNhTDMHbGcCo4fEBJyxEOyHZQHYGTQBWKxRljNtmamseRkMi1NCNpCbldl/80/+zWE1o/QoTi5tpkVDWuAq4RzVg+RncVuUk+2sfLfdK4rY4U6jh2k1L1/ABV9iw78q5ftryqY9djdRWYDl/1fLUr63wprfTroZayWaOg8KejZlqpx0HGXb88Hzsj2MlwCFo8HfIdln9tUXpiN0VpOHem7D7Cfel0bUeX+HaZBeFGaB4kvYjv7kh0+mf5rDSzwHVsYL1dQC1D/h/M7nnudz93NwHV+Q4mrJinaEljxtf/sSwBLx0tG4MEAdoJEq7osRXqFBBQxTzMk4VTUGeqPX673TJLd+pL+fQ1Gvz75VH/nMHFNM9QBr81LRaApoA9PUisGYJgIwUalkiQFHtsuaKiWT/Yg0c93YaiPOKBENFgVdCBFzZU+jdxGpboMZ6PidF+dM/cSxI/aLlJAjb0AQ3ZEl5AWwhBeLXEnlBJxR9748RnsDGBbEl/wuKW4QhW7AkgwTuhg2BRbaBCzXYc2Pu2yzUj9mWAAstGmwcdyQYRkAkiih5W9NB9StnTH8+mcvwLJ05+grua8ulK6YZlgMkJ4DLD1A7SfBFOs8tXieXF9OMNB6f+qu4oADYJMmlyEoV+UW+pAU3W4bYKFwRfuZLtQjpD+f3ICTPWGtgIF7hSZpSZWVmxoCkJ39sM7LDMde4m/1EFrZ8dml+/6OClhCU0oVMBW7CG8FomFYMCtUnqQBFpgdOjUDWGBY8tnZpsCNOgHBvn3+znTDza7cdo22bxKARWwgpc2AfRkvBsMSzs5S5lA1FN2aMY6bzQOwID+R+LcDLP/gn5ph0QSau+mhFwtGZSiREZgtSBUZsKBZudseyrc7bH8PZf8UgjcuQ9gl+mUsDuWr1az8jUsoTjMomMkgvAagvF2V8vXlvHxvTdRi0GPk703zVD6+Pfjxwjfcwkw8DCPBqtyuI3wIbJ4DIFpvzwCW8SQZDtIhKGmvTZ/DS4412DBGmGccRZyawC/Vbeh9MaEHm1NO5BPpp8FTeQYE5Dn2nZdPnncvyTjjdPslICWf/4vvfZAC43tYo9DYfJ9Lo009g3P2LS3pEkAgxepZQvqcpflow4iqTYOKKHPOECKZowRlioQ6VifgxaCOpDItuj9mBLzM9UZ3nuOT16mx1ESPObTH111BUD+f+zUsNx5fWKPlM20VYkIJFKPqR5dGrl6VTPY9EZjRCy7pVmWPNDDe+LP81z4spIKeyv3OgIVrxL9FJl/RpsA26gZWG6WE8Hp5KouDgzeXqbLAN22AuuIGJc8aC1tDVQ7dkdEemMpvbMgUw7LfU6LtJ+n5zPm3ddSpH8e6NcDLVFDHrozXSTZWA5bLyrCIca8As7FnY6fbHHP9MSOIn1yOvyhNPjpCHzCMDy4N6GjP6CuO+lJlVQmJRTDD8t3nh/Ld9lNlWM4BFt+S6CXk2aERBGC5XaylY8FqH2CbVUKAZfQxWZRCWpG023KJCDxsRrqxDsOSLNDjFrE2wlsAC2OSEnr0TLKfV+Uagt83Ar625jdgiZApQVCUc+cSjrQjjeNE8Esc3vxfsDch+aLu7UpjuRniBT3DYFiiUik1LErEhg/LHKdbKgVVJdelhP7hb/9rsEjQSvYeyLJEpXlE+5BHMu3DA6dlNaVS9Az6SM31Ex1Hzci4YawH/OriIBblx5f0mPDJqqJKnZsP5fXqUN6u5+XtypVHrFyqLw/AUrP0g1RPT7xPxeE9e3LMDjDohnvmNLNxNJi7P5yK/qc2xvHf2sY0/oZTYKa977mIZIDB4p6dZiq8IXzxz5gu1WlHyHXmYAPY+BxoGZ3ZueuuG1mmsyYWqC+9xmefY3cxJ+9gfSH/5fQ4q+mQBBH97jx58hNQPquTc9F65tEOrzEjwX53z4qDFItMjJZMDYSipu1OedJ+w9GpjG/J5DROwDJO7B6/ucdOtQR78juaoNdnGH4yARyU2E48VYFMApfwXBGr495DWZZtIGPYIrJdXhQAFiqFsiGkK4zYZKSBCcqdY6hxpHxooPqploSR4Tc3BG+OjlrtCcNyibcLTrev1lflek3jPEztmts3+kM0LB9VJYToFoblqbJPsR05na/TTwcXHyM7NBszJeA8HpC8ItEtHiyhv2DDdXVHl9SMZxI2kvVAFYT2j3a6aFGfmdIbvjQ4G5x9j53z2ec51qKATngba53ZOndUp7LsHc0PP9+XD2JYcEt20UqM4AjAj9d7X7d3OcwVcXgGOMjHZtE6MKPBovQf/YnUM6F3AaCul25RIcFtrqsRJLh5J+fohoSkhe622/L5aVO2NGmU+JVUzTxaPACW7FZsl+JILUdT0TSETIJXKpGoEkpwIzEyxTtoWHaYMrr5KgBODIs0LPgNbcoBpie6pgfkV/PDOV3NaRQqwJIMS4y/f/jPf++QeVlylS5fapQsg4uJo18JwZisTATsfmfl/dOh/JqW0hLiGp2D+BDZXJd9ebOcla/XoEd3IZ3tMV/aS2R7szqUmyV9jOyEyQ9ioRTd5sA0VddGV930+43jBM33pZvV1PtzYNVl+BylOIpc+2tokcGx88hLWICXUJw5oXOjOMVSpSC0keAnqlWOqNsuZZTq8Gdu8ngxmbqP/SHO3e/B+wbAx+62x3qQ50fAS+5rHvcUTT05bmLRag4WSYPH5JvyRqnpniFl3jMwk/dTQHK4mffR5OQ1dtTG4PVkQ7pKrpfco7PAcpCGPY+m+g0p7yt/O+WvkeZtdVOtZdRTY9obUD8v+5Le/jlWY7hkZqr1v/Us2Tm3dUBGRJvVI2wwjophavhhUzFY8SKsHs0CN5vmQ0NPNbUpcamqU1Cu0EgDPTeZpNmgq4Rer6+lYVFlSfaAIfjbz8ojm9R9ApZt2RWYHLuOz8QO+de0e2x8cRPkZhrsUUrkckz149GA5aI2PlyvsIq31meKKQlPtQpmVSAyEcScGgeVhe0+85L1c7h2OFXTz6XpOdL5sHTiWe1VBwOB7x4eyq8/fy5323sLWvN9yn46SzEOV/LO6zmE6HY9XwmAUqouH5vwQmHc05gTx2VJv+f4o9nZmL4/GCg6yPe40FSbIayG3cB2hKqdffm82ZUP2235uN2o9xd2IzKMBQAtluVWzQ/RRfWAJav8QjTc3fMk0OpYiHuiLtGUNdNMNaqaFmhYBFhszT+j0+DemqqW8qE0e2nAwi/Xpd8Mrg9l9t/989+l+tmtlQRYXNbs3JuBAsYv5FQR00JT8jon9PA0K3d0aKbPBdb8HCdys9BFtJS+nZfySmXORU539CS6vOCf+Lzwz6LXkib04DUy16Ybi8URbTxC4Kco9zxGP1jPvffUhtgnn05tilO0/nS0/jJWZ+rcxxvj1ObVf+dJ/WkIFHs6uAc754BB42a88XzJvT+5sfcbWoi8zkGN4X0djpfx56YWvtPXN/z0UeR2YnE996xqbFpvXJLAx2ZudbXrgOJURDm4740EGZz8WaYoosX8QA9uanXTiXPoP/PcfZyaE/mZ555L3tNzx9D6UKdT3OkOsPg+5RaiI8a6kptVje+PZGR6pW5qLWDSd6bGJiqYqpA3Olu7wohfR5gt+G1CVLU0CFFv7a1Ebj9YbaWFosrKlRcwNkTHrhSh8uhmuS5vLwEsa3VIJtXkaNuMEAxLD1ieZgFYoOgjLZZjSRtHN597wGLZju/B1HwnrXBJSmhtl9uXAJZ8dqfg6yBgjUFzbsy8BLS09wwN3Pr5OziOxNyjVFE8TIJ7gMB39w/l1/efArDYfHBqjvSrfl6zvksBPk63NMgEsCDMpnmkMw8yWnzayUNFbCxtc5aAFQMWdzm2GFqeKHqGDkXd22rm/j5PFMls9PuwfVC3ZEArYwbAwhi6XZqpw76kpvM69in3Y66vBywVgEXDRVgd0mVu1HkoyzFgkeiW3zBrdJ1dKTMYFvpQZUpoBFj+h3/xuwKBuwPaXZwlbTmNhoCLIQ5Q7gkPFuWTfKv5DDfing7Nu1l5pKMqfw8ozmeuACoguB2mMYdytZhJhAurguW/QJBaqbtJWebCtUh0mFSL6cSoHlRZntBPnELu5zbD8eYzjvjHgGWw2I8OfBz19ovnc2dxXpjWn+cpEHUKsDSgfHxjxwtSfw1Tm8dfB2DpN2C+TzT7i55pAyunQMNvssi9FLA8t1ieej6Dcw4hq7fVIaM4FVW2Z2EB6fgejkfX0TmOGJZ6jhNszfgengVD3Rf/JoBlPO5OfWdkY/ytE4LQ4/Ecb+02bH10EEeEXqvtPJ0Dd+hhfMcrePHXOwVCVJwUeppp+pmGO3iUNGfptKqQojGhGjOq55At71kKASkAltoFmkqRCywklgIs12v0LACW6LIb1LwAy8NGwtBP200BsLgXFF4ebWXrwYp48rTlD4ZlGrDEmEN3M0/AEkyPPER87uMVxsMugMALUj/Pza0pcDC1stbj1AEzDByn5lj0lAhdVwbRProAy5Zy4QQsD/Y4OaNxPAIt8jsLa/65O3obsNgEEC3JPpygMSPEMJjjU4WLfT/vy5RQ1gk5neegSCnKw6zgPALjcbd5KnebTfm8eSi7p602cvZ1BNyUxsPcAIRqL6HAAgwVmf5GR/bcxfRdnWN878PyuLXTMz8qa1YNkF1us2uzRK8iRgIeC7A4LWQNS28cdyizf/yvfv9AnulJbrV0WIwypmhnrUKjUANb9G1KCgAG3bQ9zMsjv1Cb5Ha5VSHg5YYC8XaPKJEP5XZRyjdXs/KaUmf6EqkVvYGLNSw+9/TXQGxjkqcBlh4c1ArNM3TzeMPpF/VTcOEIZETE/5tvzKeZlfF35nclDX7qu6eurz/WX6Vy6DkG6aX3Le/14Hye0a/EUjZY5E4vWM+DlVPnegrc9O+fAmpTKaHnFtSXMAkvXXRPnXcW3ozZmHNA6VSPoxNFPCfdes/d43OL92/ybAxOOmCbU8u0SD30c/d+sJ4MxqaX/HakYdgyDZ5iPAY7nSXPtfFnApzQP7h5ZDiYhp/Mnig6XH8toPUxWfjlnhs9jwAw2b/HjQ9X0h4AWKIEx/qFACzvHgEsj9LKGKx488l0UNuA7EGTTIu/veliuLdtTNmSHc0igAXR7c2l0xkyGK2GX8MnrXvOcYPJP58g9GdPzbHngqmp+TxoEzCxdxx/F0/S2pEsCFE3ZMrMN/vyjpTQ/efy6cmA5eRPjK9+TkrzCcOSxnsXq3J9gejWoMFdzu3XQ2uKbIZAtoPuzrSwqAaDAQQFiSMYQVcqX9loI+CKoady9/i5bChz3z1JLwXYvV3hUmzAWfsF6hnFPhy6rpwVmSbMfl48VRkhwuaQdUnAopLmmX1YouHixYxGn2qnWsuk5V5DlZAAC063ZldUbRY/s3/2u79/eCDfJOrIrImaHcUbLKyBrInGhYh0sOu/sOiIqiJ+s1OzTH/DnRHNC0r1zYa26XR/poT5UF4vSnm1sJEMuhbs/20r3MCKv74znerWi0HgXfesVolwbiE8BVjObTpeA4NKnkiBPLdhecKdSwNlNQTfMdyEx9fyku8aTNKTtVZnt4scHkdvOrsBPnfjzyw8w4Ulls9IW/T3fvgVw67M/eaT7zsFBJ+7j1Ofy3FwUhf0kuuPLfA4qz1amFvebXDUkwv3qGBuDGQnPzdBW45Ih/rdL9kwxpffg4VTwOW55xCCk3boXreQ4ylXTk20IWCZ2rCmH1Obn2NMnTO/rQADTHTiqcdCHCmpdkzP7wzEuP5aSq00EyDG+oNkPWBl1HMpS7DDgZfXEe/i6yKRpjYv6064DwS3CDU/PmzL+wpYqM5wANgDFmfNPCqfBSwVwDTAQoNHpYQCsHizndbqaSx062ndjE4EntPg8CUwZ/ho6nFO+aycWJ9aDWysS8FAAiLxOHn3cN8ACym9rKJ7Zj0waLMZq5sfLuuvPVgMWLwU2CAxHlPIM6JjeXqnJXPV5Sf4k1zmqWhS9RpW/U/lI4DlaVN2uyd1ic6UEICFsST32mwFMgAs1j/lPppdmxnT1nzZg4V2PZvtTt2bedYCLMIS7l9kloXXopuiDghgsXGcAEsKbruu37Pf+b3fP9xvKa3DP6CotE8gJOa+kfa8zEkPRW05KRy6Nzt1458sC4R+0gR0GwDdKMqquPFoVW4vDFj4VctpwM/CjRSVdwtqu5VUxRdI3FK3oZYtqMzM85v91MQ4tbGNxxqDPTHTl27anpvPAZZsRpY158ej/dnFffQRn++XTuw+kpwGT89Frefm6XPX4NdzqjgM6+/9cAM6pnSfezYvOfeT5xiA+pl16OzLg2OPxHg1DTThcXJ2nI40LC+OOkeApV/Qp8b/1IWde55TgEV76ReIJXsQenLj+msDLCeaWObmWpmT50aAgYd/OnYi/rur9XVmpA7jgERRqZmLHAyGHXUtGCaKxZMjf+zXCXgJK3/d5JayoFMzVUKfNpvypHLSqGDpGJYKjl4AWKqLa+g7mK01JXR5KdM4Nty+B0z/3KfA6xSDXAOVEYJ8bg059XTqYSZSnuNxOZhvaRiXz08A0n44AJbvHu7Lt2JY7stWXZCj7P/ZYXKQjgjAovt3sVDZO2JqpYOyxFy6JANKp48wInTrBqVMlK9LQ78RE6iqNVeu4TVEqfE9IDYAC4zeek4pMykhWgIsBYBTwqIhH13aGS4SbIduLEv5s2AmGRa+7zFM9Z5orLzfK5tCywm1+4HzCR8WA5Zg7bg+RLYXiH5XZlcCtGgmcY2//S9/98BFSL+Cw78cHd3HMbuRKi9c+wvhE7BXibKADJPlwpuK7YojeoiNEhAEe8Mk5UZflgZYbhYHWfdjkgOiE8VLn4RgGYamm4nKYwOOB5gq91wcemDwks3pSxbh4VDwJ8eR7PTAP8eaBKzoGm3ZVChSYaOoY8wiPDd5T2tYGpBpi8X4Ck+f99R1H93LiHafM/Edb7Ch9Y5SyyHgam0RpgHg1P14bhw8dw/76/qSKqH83qnrk5+Hn7KXwQm9zingMblxR0Oy8TMYv3cwfk70OKoVZC9J373gPefm2NSzGZ/zeIM7mgPpZBFiU+OKtvk/P8eH4/z4/k7N/CgG7spfe7VGBd4YYkWsJSgeIDGWu/r86waZ7EvGZznMQ7xoA70MnsziqE9P2Gb042gnl1Po/63LmjvA4vWlpYQmAUvvrJMGfinu7G4qp6jWAxLdXtbGfUGQD9bJc3v4c+nDc/P0JJitFhntm78EMHuG8uQaAM3qomRYxoCF18NzeZJZzxWN+0bmIts6SJMyN9ijzJldgPcCTAAwpI3ch8rdzOUkDCugQZDXl87IcdYBXBOwPOz2aqD5cfNJlUfoVAFJ9vNZO60YqajgAusqZV+XsD3hvGuPKYMpKV4FptHLIC9BLGyjOznd6m1CCWWGcd3eGhqP3XDLxYcljOMoa1ZatFsbZ//0X/zuASXvjgohio0oRQrAotRQiG1AggM9i1zrqBXHwMh9hjhhjGLU+wO3SaioEOO6wwKAZVbeLEp5s7Rl/9WSz2fKiYvDGTJEMMOd4mhy/7+8vdmWZUtWJWanc/eI22UCCTWKGqX/0Iv0ogc9aICkKlBRMCREJRRNkvQkCH6YyvbeCHc/vcaccy2zZbbN9t4eF+nm8PTwc3Zj7VrT5urKhohLINi7mgJ7S4C3DzbCQrd/tpzF/CnQ2zNiWLQR8AwXci0bM1Z88+zJHLHTU4Z1xNBSu/ujWT03svOD7veFUM8Tr3BF01qvastbgEds/dr7aoixZjX5gonzFJ05pXo0NGGA7J+jdo0ASw/4jPtWe2hUvRlEHS2BoTeMyHyW0w4IEi1e5rli0gKPqPDOBbCSRbA/tKz16Oxc7/w+V1mCAzL/mtdiO6/Z9h8GqnRVzKJ3koRy3AZWi6Dut+BzZW4Oywhp0R2wfGOARXlYXOYEwBJAMx4hF8i6B1mxNI7NaBOcP1GN+rNHMSxgAFw+r91fS+vnLYClmDbHB5v17ZJBRv9ZUlOrqxOdbuHDAj8TMcR2EG28jiv+2pxj4ceCwGSWY0DpB7IrGn20EX8DyDztZHZTJWcpc/iXNInFzIfJSjUGwMJaVJcrna+/OT2n6wX5UFCTSoAF+V+86CLeWVzIzbfUHI3dx1TOvcVBGw1mHjcwOpaLhZXF4W+FfpiLOuw3Aiv4gb6XO4hAyy7tLEoITuUAZb7mSZr85d//PzzrAbCAHUHuAACWC6uRwj9F6XgdrIDWYYY7Sxb0hKrMD3LCxQajAy+KHN4QcWQd2KT0AcxNSundZsfcLN+1GkOIFiJgoSMY6CbEZSO8qbZ/MgoiOnwR/rUKuz4ptae3lhVYv2BrtqNMWNkM42fNsSvYAG4KcoW7zGr0lG3XFJJZqKlCn57o21Pk1P68RqC0YxyBRPvOxfHvpLTm80hT1q1ZfNZM48ens+amZjz926V36zQdQXU7H8WRkdeZieNTActSe+zt40zS/cz5eTDWPX864MP7jG1aOmHH8Y7X1kys+5xOGcRyKDDHkskItKfV/EZjNSypZQ5ttzNo4+Sb17yFmI7XSed+a7aDldy3Rv5JthUlyr41+wIMC/wVwLBkwGJOtwI6NWDxduaCh8H51mUvlYqZlBgQQKW1JUh5Yk2jJ5kUPNHojEn6U9i1KE8IH+xQOl1b07DlVm62hzb/e/L5DMPygiih55f0k+eP6fkKp2blFXHmX5qz7Pc4RwSGMJGglhBBi5diKPWg0BY65G536TNmEkY17ANNSGTi6V8S9KDXFDLcjq+80vf1eksfL2c6X8MkJCAB/auaVCir8ARzHusTAUK53DJgTKdapTXxg1YBLJoL5Seyys40RSksG0yOHIxxM8L8nWHBeDnLLPcTVmvePRhwKVFvnO+//tE/3VnZkSmlN7Rv0ayz2Sm1b6hGioieB5iBDCsg6QwcZt8fUtrtVQYdgOV8EWjBhiHbkjbpa3gPo8z0FpUhxbJ8ub+lLx5wP8xMVvww+4rUvhycFE+oamClv+DLZI8ERVe5h0XlG6Fd4H5fMUuMGI4IZBbVvEhH892IJ+0lxbD0PTf3gNmozUBtG6c34V2fMm7tGM6NxpLQ8TbETR/vadv4bcBSpdzC6XPJvNWuuey4ttJ0MgIsS3Pdi+yZGw8dnqfrV/usP/9LK7n3/WK7R8q+2Y+9Penz2wKWyYkzNKxtT+FN7KBgQ0LZ4oDG25j3qMaOl07OTJkeS3dK6HKuqt9dH0z8Ow81zscHPs6cyycyohwycuVyO6niLjcJfdMAFtYSMgpCESX1fGfA4o6/9j0VLHwA6LQLxaWYlQhYPn96x0glVmpeOPOsASztmloDMnRPDVh667BW9I4U+w7VeZ34ZRa5g8RxP31+JmB5ucFHqLhQsw6b0dwCiPVhy1cArRe0YFjhYV/79humFJiLEA3GsOOHB1o3BFgafVcddvQG+D4xyojmoHN6PsOf6ZUOt5h/mvMMsCCkGX+LYbF17nmHaPIpdbrExAmo6GrztWJlabEsqLMIoETTT1538FtBOLLysGj1aS2DNfI8LGJaGsDyVz/6p/sNzrGwO8FZBjU0OMjyYdFAw14l2gq2NPdB2t4Rw53Su90mPRzgMGOMClkWeLULjRGwXO7paKwn8rN8tle15u88btKXKH5o1Zrpx5LlQKGDyoY2tDRQxLlmyUwsfBR+EwE2I0AjYBkLYm+YTcNQUbmk0+8WsLxF0M+CgBnAImf9eJweS5gMFhYc4KbMjS37BYXd7W9IIOhjJEVidHmnLXOgqj7B22LsDF4Lgqr1MhjP+JhoVhjgguGUCbBM9eDseuiYcFrBXtZYePVCplu/cmktzq6/JaAWah750EYM0OtH2y7TCb7QejgsN7E3t1nBuaILHZIYtRNgA04EWOp9nNcY12h9X21UqhdSNA31gHv5LByGXNB7QUfPWOvKwxiWr4+nBMfbl/OJ9YoUNh2kbAtYgjmIComRKu4nU47uLjsYXg2zwgMYFgAWVBKmh+Xc0qhS7K9Za+24RMAzGbMm+WjbkPp6c9L0KAiOOwAAIABJREFU6VwB2AHW4M8RGZYasEiuxhHQWqpLFVDpm7tFNn1U5u0NU4I8bXfpi0dV5YaD7G6zrwBLnsIWsLjDNrPOqjI5cvk8n19ZzJMOsYwyOzDDLnxYwJB5Dh2XG268njIstVnIi47CmuKmIRZMBHJh/h8czhEdhB/U6fHEcVqPcLoFUNnvxbC4D4uDms1f/Oif7zgJOGBB6BOZPps0UoBhQasCrfxT4PWCUKUnFr5ChVEAG93PFNUsYK1J+uZ1k56R/Y6+L/f0uFGl5l96t0m/9H7L0tOYOHYox5CXOgKTBdY5GWhwV2iUKJBMUvQUXXsCyIBlWFhOiHZJwPvphiNTAaty6vJnZKA2CPmbVRZB2EalG/uq2koudEMYuT24HZee0KiU9acAkxFoMKETx8gBy5LzqwOsviD0k+m6+ar611les2NixfL8GSNAFfvoS3ikrKfCWZWLfY5H62+ylsLcV+MV9tDSWn7L3Pfmol7/04WwBni13ji9JJMueH2M6qJ28XAxZT7mREoMD457jCYdl6GZiimIR9/X+w73IzGYAyELgBQsCXJKQh9y0kCEnXrz4ZKVdDdkWGAS+sUrTAAnFr5TtWaqE+W3ahy+dVq2sAezTsYK0EUmKhIK98Pv4oGFGGUSEmAhHTMLWHpfjgFlP8BhuP7MGXnd+hRg0bv7zEwLjmhmuSms+WcvL+mnNAmBYXEFbPCk50zva8MsBlurvSeAJ/aqzPcu7e+39LTdJlRTZtgxAIulrWcocDbdFXOy1oz9kGFBe69KQMhK4sd0QSI6ZDzeog6UAIuilBBOLbilFSJpmy0uZhISE1eHwdPbx6LcwN/InxWA5Zbul6slLQyABc63ZO9VtxCABWBlT5MQijC6463Jtz/5+3++AyAoja8onTxvTAqEZC9GV1n2RC132d8APpBPBSzL405MiddZFhqDAt+kb5CwBiyL1drAeka15u+9T+nXPgOKNAYRnTN/GG547SiZg7LkCAqnUSA9Yc7JCys3noL69HF1xitptdkMo2ebhVifgKZabSr46wVdAErB5SFdQSW0ljZ6+d7a4b/4O2QAySd57++Kdjuvac96S9j0nPIbfxdPlO3pshJHtvD9mnBtAFHFybWM85JSjgUzYxXpqEgyIIkO+/ZhdcpaA+h6VENzVLPta2+oC3q2/RkCH8bUhkbav/uOp2PdU7Zl03mz5VfEhLTqmxXZSPHMrimf4tyvcuLlfcN2lAmIFjKSX+GAUU9TmZHSu3Y/lfHRNdN9J6kQzN/VabsetgjUpOoc7Og6+P2p+KHCmlH8EApVzEjxnXOzkKBaASw0aQRmRd8544TCkXoPFBcrR8NkkQGLcoj4iC8dMHw4ItPUzg9HKwwp5tAdgyug40aGZpn1QF8eUQ5gbz4EymJ0FvPi0OlWgBBg5ccfP6TXu8oeyCfDGlopnjB/9jkLBXv4spshAwOG/iGH2eNumz4/PJJdUZ0hU+QwyFk5Bi5NJxjs+Qx+sSR3jBSCjyoz515UIRzp+TfbdNjvWQCRGXbN0dVrJAsbeFFkW1u58KHXmypjpGAdXU8LC8mVW7pdbiozcDun6w3g2ZIYGjSCH+xuu08HtOMgwEIHZMtFw+n//t/+E3GBEFQJj7OYUjrL7PBjuwFWJxWlVt4UABb4nwCwwAE3p9lnzgo9E/WJPqD4EusZwOykxQ7A8m8+S+nXv0DWW6/0HACL02e0A9uyiQ6MpjTLIo75D1yWW1RGWOjZrEDrUk94FjNJTyCiWAEHrzE7OUJvzSJ9uRhAlwe4NhtGjy/J0fxkNX3+nAIoeSB65prJnY1AmGgWAywaw7fAlXEUz5ARqF7e1nhtW2YnPu3aSrL1Tm1LJ/v49MhC0Su/wIQaCXfSwvfWyUhbLwGnSmlrBUrOz5jp2u9G/Z6l10cNnrhwFIVc9lhAC1krzTzQnjmFziYoF0ySeW7MtKZTYlREUu0OWEbvieNaGK/aGXKuF1E5VvO2BrA2Dx7uj+Bo60rVgQFlBUz8lukWTreIDoFZwI3uSiFRKmCoNkwpeOhBDc66ULFSF3sKCovsIGA5GGB5VNhtqLLrIGwJpnJofAlZzq9GBFQHzwJYfD5tO1rRxR4gFZTwgn6LLQrOpRZ1w4Uh9kyA5Uz/lR8/f0gnq+Ddgqrch+bQwR2MlPRWgsErLiM8haDSGCyMJXKzILmbp+NXnSGkA7FkgZ6Hx813hr8U5asU+Sq0iTpUStgGxgU/eL/8WA7yXwFgIUunFP9KECsAov/UEY/scWCDe6JJCPPjUcY3uJpckAsGyeRO6XQ1kxT7iOgoYAmkSNkT/D4eHtPOCkDSgdvmbfP7f/WPd2Sm5VphimAhvuhctWWhLE0UaR7Lake/FgCWrUw8+NlbbQGGOJESkufwMxPWpPTM7ICgiO7pu4+b9G8/36Rf/2qTUM2RPmrYaM6wVBZAj/MrdBkJGHcI89Nc4334aSaifFbpyiQHLK0g6gKCvCf6J34TwxPRX7+4zujaE4Ci1fritx6j+skTYdiLKLZb+A7bsFkxzEn8cJ8WeL+icDvI/dGvQch0Yuq7RvM+B16W1ahyDVXjzNcWwddTLi0YWAKcfv0SgPGQ2nbuC1u3JJD7PV5670gB98xdVPbNGPXeWs1LcFQdXbsEONvnCYDExWoZNlewPW6/9/xIepbGdmTii9eM1tVorbT39q7zw4ssGFb4zsh7KmVUg7b06KglNAIs3gcdB4rjJz53FxQ8y5kX5NIi4LFoEFe2DwAsCI19windkpo1Zmw/GMfx6M3jW9ZfyWekfdiueJ/e3JRgKor7Jo+nNU7nHukaLz+gHK96wx21964oLnmRSejlOR2tKCXbj3sJ7HSPuzk4eFPMOha6Mq4QfCguh2Hn8PPw9mHMUVySOVpgMrGK38qEC/8hMCTKz6KsuSZr3YwDsAAflsCuqL8wD6I6+Ja5X8SuyH+Fc27CHt1BL+TbGo6DQiwENZLO8HtVRl6PJHLSQoAF5ij8HNPx8kxHYL7f8tHA6oK+PcA09fCU9ha+jYz52ez1e3/5T3dSN4aYVDdIYcpuW4NvibsKuU8v/laGPoEUJJPzJDi6epOuDHNSiNPrdcP6AvBjeT0h+50Ay69/uU3//qutzE7mfe5z6fR7JVOCXnL5E6BA58zfV/ZzgqatYJyVs73Q+1c23jzAiSf+8WYcPyMK2jdt5rz5pqhiVtB6x3pgxE1CmYJ+u1Jc6oNGYgUSqjRBBA3je5fevaRM847NYOztJo61bVi6LkxFVycu3z+eux64XDU2zZzkNywskwyyOlPX+qS0imZNuwxelBO8G1Bm2iW5M60GvaRwi7yIvghzB5YRpNHnI8Ci1oX/XGEbU+LF+QRYXmkSEsOiHRbrlDlgkQlIJ1q5McRCiB4NIghHX0eWB9jR9+GJJiEwLFCqxUnXwYAfike9VT8Jt4YDUnRBRsL52t5hZPqg4qPSjmv1d8hu64CFvbY2ynKAqNhr+sBMwieyF2Ax2N8N1ba5WAjqeISNxsN7aunoOeZyPFVphpL5XGAGieOQMl+AQj8qzQAzESosIySZ+thIYB9NRuvyB/WozumESGAzx+B9AD5gccCuxNpEknVaYTio5ST0DlrMwdc5Z/bAsEQELAB3ACyX6zWdzmcClpfLixX7ND+odEt7uJ8EwHI4oGK1cvpk3vx3fvjPd2S39WUiEw9uvMtMo6LPQlvwdaHNTWYgLErUCMAAcbC5YRBGpTT/yu0iwIKiijAFgWk5ArBcb+m7T5v0777apf/uO/u0uyu5DExQQKNa3MWjWgvFiCHbpeXAJEclbuBmrc8xLGOhPE1EEZ8zZViWAAta1sTL91XMlGT/RAfIjDkWWJdWILYnx4nD4bcELEtKVEK4Z/5ZM8bLTtej97f9rvVAX6st9SV+v3QS77NzY23K0Qhf99o/EshL7MQ8mK8X7pwynVfD5Vv32Rg6t3o6gw6z4cpQunUeFNR72CDMYIgr5TeDneeAXWybt29uvEYM6ZoxzoDPmFY8C1GarNb8csw+LG4Skn+cMQhUlnZMCE63VBOe1Mt0AX1YLMwVygmsExSpm4TePz5SwajSsCR2C1jGrEoELJ1Bd0AWI4BMyXsPsrlvuPhK4rf2kriHpIEs0oeZa/3gqwgrHshZe+9O1gD5ywBeAAroZGqABaBRAERRszKtGKgpvIEBAzmg4n85BT7XvlgYaGJCRpqlxchAByNy6LOHQ/rsANOR6WMy5eqFoorv6QYf0ss5vV5O6Xg5ZXYDeV6YTZdZdBGlo7c5StDYQsO7aUZ+S87AuB8RgQ3ZGP0WwFORZIZW0xzkgCWahJBUThYWADJnWApgQU+NxfntP/1H5eajKUhAhdSMhTHjUl5shirY84XiVNCIoMVi84EoYQJCwjjkdIGviwoqwnal+gKv15ROQDG3mxiWL3bp3391SHsURQI9ZBVYSaS5j0g2J3Db53xxEnC20SYgRteuYHw79G4ELNo48Tk1YJlXpEXY+AashepUyNabtjUntJtsTki7UHJfmPmTy8IRuCMA1NJy30hB+63zYMHAqAOWIK/KyavfxiIAayH3VufRJZCCdiwp+yUl3SqW9p3xHb1nVYo0nEQrYdtZ9L25qZ7VmBTnzFZDoDaMnuuPCp8zMEG278hbvXnUWgBa7cOSDDe6oGc5MHmmnSRbUDgcB2vjHNBYs5bm1lr77Ml4TQCLMyw6+TfczBCwWNeNdVHSOD/kgKtRbRskjVPiMQAW1TWSacKv7ZmDqjZ7gIXJEzsfV7PtCpCp8U0oS0dICmXvMk/Hke+W4nQ869tjtNdKu/RcOsZSgeewGxmHLAjFiwvCxAGA4kwMnuORNUxpj1worLpcQIz8YRRZI0ZGyVNxnRfBzMjhLuOLOAmxLDAVvQdYedinzw9bBr6gkjP9kdw31QEL3TEU1vzx/ErgheugxwFYwG7AX4T/pllIOpQhztkNBO4iXudIkT2RAXXAojT9VrKH7jhg5ABYLul8PqbT9aiwasvD4gwKYBicbuHDAsACPxa6qBg+2fzuD/5Rbi8MKZLdEsMCE83Ow61kaktbdAbOMfTmBcviqYTNh9rsV5erQAtqCKFyI7PfWjXoVwCYC5LIuA/LLv27L/Y0KQGweEhX3FLl5KUd4NFCXLRO3bkuyzpLQ/BWoeKoMStZk6jO7xBFVpTlvKKv3+/TUtO8tWAanzJGfemd8srm9LLoWnw90LI0RiMl3DrdtgJ9CQDUQMYBS/GncmFnYm/Rz6ft26f2q35v6YULuE997hxYyYJ9xhepBis+n0UpvEXBmbm8iPSOT8aIPVgCCUugLY7vXMjwRAk3W21uHuJa7AIHdxxsHJe7z7RtE5XeaI3Ua346EnENrBmn3jVzQChez2rNqBsDk9DrK51ukdisB1gyr9kwLOy6mZhcerhChoyGMsMJHVluESWUAQuVoB8nO875pqiN5wrNDp+E+dbhi6NefJEstNvnQtE2zgA5JDMplQV4Qcg9edWdf+JqBZmoEQ4wnEnwNPheqNVMPgw6UcQMo2YM0Ch6xs1FFkGD7+jzCdCD6B0HLGa1cKbCgmNUWVvsFsxB7w7IhLtLT3tL8W8h0lRfXioHYdinC4tgfji9ELBgjghYAFAsImcCWMjqSC4LrADcGCgKWoWcFMGipT7BXBGo4AuV3UH9osvllM4XASasReANbUO63zKkGSzLHoAFRTQdrOCK7//VP95hY3LqT9n58HNLO2VeJtOx3cGDV50j1WfOtRw2eiY7xWG1BMCoeDI6UmEwEyGsWeFgu3RL333Ypl/7bJv+7ec7puZXev6ynXy9tkINgKUETwvluYFN15ryW6glNBZ4hTWJ5gnfsKPM5cuKbA2IMt6i6fRanwLf+Z7ueHqKWNOGvt2814aYT+ItlHYEK7ov2JZz5H8l/mcBi2TZOIpjCUwtmRNqcDVWNXEN9J65fKqrAdKcwop+Pkvv6ivioBE6FWxHa26J9VurZHnddv5QUY1nFjFvOSTUrcmAwaK9ev4xbfuzr9wo0V6nw3rP9ICwBFjG5pJ+P+bWJfwHi0lIDAsAizLU1mPIPBjOtBvvVGoJyV9RcEBuoeQD6B4A8w+U5kN6AsOCLKzGsOQqviHnjK8dWpZx8o6k6IxT1lD+GZLhvrIQa/xbytMTwhXTlzowzTe1BB7xzB4gin5A+fCMV9yUzsOT2mPUOPaWTNXZIjzXzUiX+5bMCgGLm42MpYE5CSRAYTAMRCWwKgAqu/TuAaa5XXrk+CsNPgmAwHY8H8/p4/GUPhyfOY+YqwOjjaziMx15DcAYveb6lm8kE+OVwWUakhVG/ynvWknsSfOYqiYyvhn1iy7IV3N9zeAP5iCsAwT/EITtHtJ+/5h2BySOawDLn/yNGBapeVHeBCOY65vBAqukCKBy2Kq6YuFyC+52pMukcVZiGnWJkEEXCZEUzy37CmoSfYU8LE/b9L33Kn7YAhahuoDOM5dn9rW87WI+ibGQGC3KyUku0NSt8ycB3OBB0xN0tRvtrnkz1TLo6b/czT9B3eV/RpOJz92a02n7plZoGLRa2uuT70dK2014BS7GW/ufSoD6/PcZpKUGjk6sc2aR3jPbfi3N5drvR9e9xTF5EbBwIE0hrbGjBn+SiYJfeX94ZfWIOI5Vu02h9dbP2rHMCv5bABYqxA4TFtswAiw9gNEDuW/tT++5GbAgDwsZFtS6KVluYx+g3ET8h8Rxxlhgh7EYouX4IGAxRSrAgiy3DzQLMW08iwjrBK79OZEkltTMokksCoU+kB3hKnVTJG9hfezZplPydW624n0duWGApTdmlcQJjYFfJd/rJIv7V8YGW/IzPIOJHDOro38KrER9Zn4e9jn1ZsW+mA+I6Xsc9LOPiI/rHe4ZykCPaCH9yFVDYeoG3syXhiah0zk9n478Tn6oyOkScp4Z1JYvipQhMYcliZP5CMACc68gHfd5cXZFgNYYJyZmQTIWAJZzul5P6XY7cjAJMm2g9BcKHsL59yFt9w8shqhMywb//+xv/gHlmjhPnobZbUYbxmvbuGMAGBEkwCLn2pBNLzjbMDLIHJLgwwJzkO0GFTdKKT1s7+lLZLp93KRfflR4tEcJZfwfAIsj6Gr1R/u3n2jaookLwrMnGKiYFwwQ7WJvT52ZNcjce9mJalIEM7ax3yDop2DCWZF2xxsYjZk3Z5inJUE5hRDxlN60atrFfjhouG3mkGV0sC6OvsROFds33bEdgZYhGAhzsYbd8uesYWrad84pv1lg2VlDbwIPE3pB63LNGpiC87ev4d42aJX3BASYcioU8ji/z5xCou9DzptT1lS9lqxPto7joeD/S8CyNP6zayKs2wlgOak4n4U0VHtRh1Wv0uwmkCKl5gDLYasIIbEsKMxnrHvY/7Vo06GNBgGyBsrESiDYChgTlb7fI1iRnLYke/HGcp6VFLcEeDV6WgbnZZxLWHIuoZ0FUMw9JHimppQErHwTk80Z+5AHI1OG2XQki5OHBut7Oq1a1WWrgcks8pSVORsx3DTkT4rxB2PiGITP4BjDMfiWjudLOp7PXcAixrxktVWmWhUxBPtDQAuQCmC0R2SRnHz1Prd8BL8cywcEsHK/ntPtguy6cPg9kQECWPE6RCzkyER4h7RBWv7dwQBLiBL6478SYJGJxygep5QsrbhvTlJFyGRrC5GIEajQkB+dj5IihFBA8ezFD8HUwKSEAUXMOIo5bVP64vHO5HGo3MzYcS+qlf2za4EhFFFCBbPmyhsDTmFOW9YOoW9RWBGwjAAN12CVQrmjnXmNnwx6QKK+Z0lQjfogBR4BUXxXXS1U15b3rnlndY174WlPVt7Ik2eZ7dtpXwkky2sQ2lCdOjqdXDqt2ioJEHPMtKzp7/q5HXFt45laWjMTBT0z6SOGZekZef6rsgyFYekp+iWTk49ZbO4c0MuAp79tql73AJ5fwBNv5xm+HUb7V2vOi9M5YHH2s57XOT+bSr82B47RwaQ3Vr0xb6d+LVDx+wpgOYphOdWJ41yuk1WPeVg8GsSifFrWJZqE4PsQAQv8KaDMIOsjoKjWpDlwSomKeZDPxijyzQJjrGNuBXA4JUCg/3OWpUgAO/M7W9Rs2RYg98fcU/eXqNViICt3RBBPKsYOiWqLTETFYhCOxIE5dJ3GsOa8KAoxwMN8yHVC0wWFunRATv7nhIntD95Dp1+4ZCgnC8YLehc+SExat3VfHK8DdGcUlBK+3RLK9rAnCLbZIZ2/QAsYHfeDcedqvi873aoKYgYs93O6E7DIf4Vgx6KfCF+2+7QBaNkbYLH2ccy//8N/uN+NPpKd0jPOiaphmiBrBRoKPxYJL6Fi1ihAKBd9VDYJJqArbHGo/sxCigIYWMBAfgi7Qt2gx+09ffG4Sd95RMZbq0nAGULMek0jRoXnvirZzGGTxUnruKKPhM0axdXzVRGi9VPoGoUVpalh72zfzmK3p6abz+YkuxZ/3/49rV49JzC7G3YQyVEExXTT5k+690Z7uHnVT0ZAwqfogF6oc6UuFgFLb87XrIORMvlWwC80/VPaFZmokelqrm/uNhSPtC3BVwnzONS2/v0kmb+a2Q7Dttiy7t26BLw6myYsRFdghTFyBS0pozf26g5V8xrPzAsVy6vVmPf425jUt66FuTl2p1vkYfn6KMAChoX+EUxDYTR7iWAtZiHPv5Kz3/qeNeVteoH5QbaIVJHT7dMB1X49Lb9GZAI4LdLFmRXXI2JdtI1rYO8FGLNuDv8o4cY+0u5RgfQbnGPrn6ohT2WVty/Kz3oN9A6bbvwoCkgHMhND/h58kAWlH6YDMjMQ4+Yjv1/P0uGuyB8DLgZ7mvNiAWyBY/a75ffqOhu+NB5rJJLCB4kOwlY+B2CFP8ySq39nwAJdDgffvUUmmSOu5JIxQ+6zA/bsckl31C66AqwgfPvE9CgELPkQDYS8S8kYlhqwGOv3+3/+D3eYejKFZJWZ92REXGkUv4vd3sKdLL8KQpYZgoUw5tuGYcxXZLxDWF0ALLKzAbCkdEgo5nRLXz5s01dPKOq0lc8M4m/QSWRp9CgyWw9cVD5Dtol8beQ5DaA1T3JZT9XET4RsI1c6jxK7wxvh/m5XNHik9YfvmYamQqbHCMQWjBiDwna5MG7NIw6wWuHuAqFVdlOha+BxgJeiwNdmm6oebr0wZ26R9Os97058d1syoYiHKTvkALrA3Ha83DaepUdXkLZjVI1F9pMpn84Blqgce0K7CKHOeC2ZMa0ttdNtLTjn3ikp7m4BA7ZtJkS5Mn8GH7NR0cG5tvgpvAY/NciYm5fRdxz/fLKNBwW7IyqU5iETAOhsalAgnbiXRr74WtPhLiqd2XU2YWnq9dGansuzPHS3zGdMHEfAAqdbSx+PYyEZ7WBe9aKHrtjdZwXXlBJ7kkvcs4wiVaQKooMAWN49ILJD5oFRanzuZXNIJVghE29150yo0wcCSlWUiaWBt97mIVEbpBZKzR+ubc/bYaYRtx54tI/LycKK6NnuDBvfG7d+ATwaB+evmTPM526avGqCjF19VCZYN3HhyQQHEbBE9s+SGQZwUO0xb4eNnYtlpclXhBL1gvuF2JJxUOOMlwBLoqUEATNg7NAiZoRBODQBi5EQ5owbsw0L/NyYNI6mIICVK8AKEp5cgBKo8913iqHIqEK9w88DzULwYVHFZmvv7/3Z390Peyw62bwwUGRSrOImHWLMGYpUHBajuC7lWYFTLUKxrikhnJkFFLFc4GRL5kWLERUgWcVze0sP6ZoeN/f01R6AZZe+fIdYa4GVDToIwBIKfQqsRMfaKAJcLHk428wxL+/uCLNltqGQMgetCeJuFbF7mTcIuCRufquI7cGjqHS78El6pzLvSDi6XdOb3WNeei1cwzaYuHKdZ8H+frLQ7zIjJgT8FF0J4/q0kwW6K2MTeHE25yj27AhuYmeqJKJAt5POEjCw7zPYasBpdvByOToISV5iCvT95OHVFPVkYKU0LfSyjKONfeyjgxRXCoOtMjrly3Tg+2x5jVcMTccMOQF1rtiD8F9iHLi2p0fNbuOqZ7kTZ1PQsNxYg173lSgO3gb6TNZln4UMThyo1I6k1XTYmMz1sR2jAnzayXMZUSJgnGH5eDynX1gtIWQ4pcLytPMtyxL8WApg8Wy3rneNn/Iood3eGJZDeve4tzBU0xNhb9BEwGHR2HrEDGvVePSMbQVNqeX5qJyNDKTk/CVS5GSMbAs5F4Th9VT1ipqx2keNmZ7MDn00ZMaQXLVr3Z9RpytFw3pgSsj9wnWR3++mxljHrvjbCIKVbLdUp2HFRn0X5bvS1QWkbTdNGSwDOy533dfUMCT7a/o0uuIQqBAoSmfDQVsmpK3AiskpjiuS1iFqeKfMunD6BSGB/5QVF/MiJud2vaYbnW3P6X67yAGX2d8Emn08CDTBrsAktIcPywOjhBTabOP/uwAs7lXs4U9WSwgNAW0jz2itJPqxmGcvfFVOST9IDIcNgtAsX2zIZgtUh+tgCiK7skV152t62tzTF/tN+jIAFuRhwQ2MKIry2zWvT1D1XQmHFT4eBR37imgEUV4plkumWjoDodx4mftVY8DSCpe2c6ZBqne/DbBEQdgHHi5A2z7VbVkCLRGwaGNPT8N5k4Vuj06kQ3NGc0Ar/euNnfpUnlUAXg0WHCQtA5bqvuDEF2dyLmV8T7HMK98FwKJdXYOYOOm27F0AuRiInlw9vDVZ4QNmxRkLX6lLcKXta99cOTBjzvWzMTEIsITDzGjLLoDT6W3TdZYP0DXq4K1xfRe2c3rQeCtg6XWnu44kda10oeR1Biyv5/Tz01EmodvZDAq2YEIWYT/FugOlMy4OVF0i5cQTd+Xk2O/26bOHRzrcPj34idh51BrkyuRTig8qMsajY4yMcsXHw3PkER386X75SJiTqPk9+mHFklEyAAAgAElEQVQNbYWeAlChE6rlGCuHqQIk5dYg0wd8aTCX8teEvBAAFOHh4dwGWizBKhmCAHAMMmrqeNqR3ClzX/qEx04qWYf1HPcN97TLoihbJ2u71jf+uPxpJxqL10D3MsuuRSNZVt7rDTWC6pXI8bUSPvpt9QdtCgVYjM1BBmAyLAArl3RHwUUAlhCxJgGOoYL/ChgWJI0DaNkXhgXf/86f/d0dTjNyfFGhQrIbVnmZIUvmNYxOgYk50M/lRnYF1ZsRIMXMtix0WDLcAakwffEd7ApYFlR1hsPtLT1tbumLwyZ98bhNn7/bpx0z3SI1P1L6e22jIDTCiFU+LX6eNwTsRab6cqsFK4Mjpt3cEwwSkFNHVl+bk3NPRuzxm0Af1Spo4oehNjhi1ngs+U4sgY74yswuNQPWYwVE32thDZVvZa6bKpI1bE8r5gsDMQYrPi5xvKZbbDkCZmnsonCZc7xr198SUxDRSOlDeUoce/+0emZPokSDfUYaM2MwYwbKpz4N9Cxeie2KgHaN8nVATDXnJ8QZsKF2TbDcqkin2U4EGVDWbB/c9/zk0K4eaFvzGaeq6fPSupTZFZGWRV1mk9DLMf0cDMvpxBwfbeI4AaySh4VF9UICObRH/o2mg93L0AELfFgen2gOioAFz/XoIo6Hu/ZmZ0z4OOpAqwyxYnAQxuqHXgejtdwoUZwOXJh0zVgatJIF9WC2YJLTlFBAz4EF9IxvB/fXUPTMlaAFDBQrTltFZJdHyEALQENHVKuvh+crgapCixVhCzrHZLZVY24PUzSZZZBl/iqVg814TY/21EhfRW8bJb8pusiflYGf+c4wCtjnyUxB3iKpWl8v5uhbMVIhpJmBOSh2DMACVsPYFTAtfL4qU0uv4CEIYxZg2ROwOAC2I9hv/+Dv7u8MsGBJMm2w0S+abE0AWBy8YE9UKcAC6xOda2GRspT8rOZsiPlyQTlrJIsTWkXa4C92KX22u6X3cLo9yPH2iyfYqDxhnYW7BcXsQskHuhLeXBcebd73oltzOp8TCPUCyYTjVKj0qL28NWI15RFg8YJXhgpEwBtIWRavI6XYAwn6bB2A8+f6uI/YkuEYFkm33AmHZybg1EaKslX39oT92huXlELW+QUxrFbca5R1FggZpDZ3DZyfuVrMnj0PwYP5pGOiiUBoxHwtjeVoDKUU17F5+RkOWAJ4WHp//n4GfPl4tc9qgVa9lsZ7pQUsEaxE2VGUg+/pwvTNAfk161KhCpYF3KYZugEhrHC6hUnow9kAiyWOy/uahIFQHzOZGk+D6RJwwSfRJC9ljFM00vKjaB6KHgqwKJU6/ucmDFnfPJzLsqCaMqTJwfKMyK3Sj2dmErK9MF07pidiOg06lWqXsswMAAusBzkCVjvMqwsLFMHXMqXXy42A7ggmIN3Tww4FHXfMN8J52yi0FwUOXy+XdIICvl/TYXMjKJKPJooTWtVlK/mzY9lCjUeWm9YeMldGa8m3xkegrMy8Y8LGzqyiAYf2gCfdX9ZWBVj88NsICq1ZZwrFCuW/bS/dEXbsxID9zlrEG5pTkaDAsSUHBKZAlBCYFUwQ2RUDKnygmxjFESJKCCHNW6TlZ/Zd4QP26z/8+d/f3+e6DxuL79YQwOeEWWwBWJixLgmwMC0/XgyqyKsy28IjiFHBw+Plnl4uqtAMpySYhb7ab9JXu3v66nBPXxpg+fxRaY9pz7L4fKqoSKO1tK/zlw5YyAVOj1rfFqz0BaTlnG6+5F7pngrLkuoBhaIoYnyULwUTRAun2pGirsBGc2pTW5azPtaApQ9XZoXqwFY/giBoZjHsrQUqdmqa19hDfbdGKcwpuHWApFw1ft84Ai13rTMkAiy1aWLSJh1jqvwbI5DbCr01QGEOrMTnjdbqcA07YFljrl0LbhpR4adG72f/FNvfKzas3VpEc4ClHdO3nJwna9EMPcpKKkvE7Xona+CAhU63cHo0hqQCLMHHYwJYwBhE+cvitPIlYXXd7T59/vhUTELGjvl6dRjC39lJVqdw1eHxhKJlfer57jg9JfVo/LdDjdLfRz8YAyx0QVAqDiuFVx3RhKOUfuPldE1fn1BF+EyGhYBlv08Pmz2LAYL1YaHD6y09ny/pdAH4O6d9uqb99kaWBQyLAMs23RGwAiBDbw83g8F3SIpNNZhUl8dJAWe2BBYCqI3+aQZq9MxRhGW9Olz7uLms+N7ZDPkv1w/5MOvHZZOtVpsv+3GZc3N2MTL951eLzDGGBaY2OFEzdp2Gp9x+Sq2cVA9YYJc2YFaMXakAy//6wx/d34ExMYQn6k56F8gUmwhOsAxPxmdJYckw72yuW+Y9wT00JaEZW2NdkBb6mtKHyz394qKQKCDe7+xS+pXDJv2y5V/54jGlzxyw2CL1NlSn6hawuO9WrqRp4prZBgu6bFmEOJXtiWetUI0moQI25FDW15cRAwuI9E5UWqT6ke0U1xbAUi3iRmJFZRFPs/OKuD41jpRS9ezKWt9sjJHT6QxgaXWv5n4phLkLD0gtzs13vGsNQOmduJee8dbnTkEQJdEUawSwGU/07clz1D62ayahyPo1M4Yu3vfRGFSnvg54btfwZGwG2HXNmC8CLm67uXHXwa3to1hHyca3tKPX13zi/hSTkIGIDVLCdwDL12YSyk63LlckjXRgNIdbtcMq8tr3vXWF5YQIoYedAMu7wyE9HMRItOsyH9Qgr41dUeViNwkVMxBlgP3wWfJQyP9VeZ2MGWCCs5CYDdfTVAOwknOSmCrNOVlw0yadLrf0fLrIMfmiSCpkjH3aH9Lj9pAOe+WWgbsDSsu8XK8CLNdT2t4FWmBxUA0es0iwWrPq8bm5BeHkptOtyjVcJVA7Z5sO+106bA+0ZpQ1VesK10+lOnLUK+6kPGUxNV4u601PulmMoDAGT4dx9tvsXp+TcoXVV7KIJiWd0/tdt3pq/nyvmaSKr6ll82WkMSwM5vPDoB+ZgyrA8ps//Mf7I1L0YlF4imTlkCE6xcJlNBAxkSbgAZlqcc1NlZNVvMhC3RDODDPRfUN25cM1pa8vSSzLPaXPd/f0qw+b9L3HTfqVBySPS+l9Biyyr7nYICLMiKARCPmLxul2kkDNB7A+HY0o2DlqtjRFDMuEaxid7k2YlInu+8C4J3RcECMItJZClvofsxQCp80in2iKuIjrXreKbkrdykFtSHx0lIRUdmzTTPvz/b55tTFju7rwZvDePMddNmrGd6fzkiUF9m2/5zitJKAEWLIEqlrbAuGolLvzOaP9o1BbC6Ymy22Q72TkK7IIRlZewDXTnjbzvX3AEuegN5+9Q0Z73ZpreoDBFYPaYH4QI8DyelRYM0wZVgvId5n8hSJgMd7VFLubK+S85nJP8hxmkMf9IX3++I4moUfYR6ymj0wXRU6KxbIFa4EcCtQAwyKfCf/JgMWUn/xPSpibGBhJCmdkddiRF65MWQa66J9TJFBuF2/cMIkaAcvphWN0BnNiQOxhd6DJC47FsBIgAgY5Yi9gYm6ntL2d0uaOEN1rTrzKaFvOh7myWA2gXIGZPqDKX/O43aeHPXLXwPwEc5oOqt6/CEnwbwdEeW8ZbSJM0kZemh+VAZaiCQy4OYszY3DXlcGnyBZiMUuZ17N97tdrZiyiMABQLQirL+Tf+1yas69sk7LucB6jSeg3/vwf7wfU9iF7ImsS1oWKIgmagkQ8MYz5zoKIGDRcvwUlSMcqJIYDBSbTDxygQPO9XFP6SJZlk35+FsvyfnNPv/q4Sb/2tEnfe0jpy6dNev8IVKmY7HzKcflapc+u1R7BmIXIabxCCuXqlGJZF4daM0CEubT1eVL69YCoKjvvcIc43W5INwCzgr1qNb2iuRNR3BOGi4ojOsrmlxZNGAWqnyY52kGpt9S3N4xCZGDOWlLYYVa6W6q+vwCWiDV6fV96b+8UPdJ5c89a+55PeXalwFaAlj5gmdZuaVnHOH5r+1Oti0FBmWpNNeBwCKA6/Vxq00qsIunhAjxHRca73w5Y2rYtmXxWHZY6QLucyAG4ikMqTrfHUzAJnY5Mzy7AklWK1YHR/qFyCOG6On0XRZhjKY3ZgDInYHkSwwLAklkRO3TkcGYfY6eiybBYZvRcR0fJzeTweaMCr8GH9684NfvOd1OXcno5c6QW54MfdaGYMv4gKOR8TS+nS/rm/JKez8d0up5VQmazY50kOH8emCoefdsl+nIg1fztnDbXY0q3c0rILULQB7CkY6APsTMsJ+TAQXHD+021f1DSYHcgQ4VxZKE/M6d52ZtcW9vaKxOSorN0MPOcbyhMKH2dCRVj7Ms5pXAzGb+5s/UCaIkGjgyO/Pnt/jVgKmzqbFlZb3KhKmHdcZ/g33Kt8Nw7Mp25Ctn8xp/+6A6gAtYEv7VoN2nP3Cz6m1nuQvEjfepgBfY7OB4pmQyy5rrTLZxtX26b9PG6ST8+3tLrRflXAFT+DSo1P22YOO79EyaAaWuUB8b6VsLlXVLVFFgEAOy029SyYcUXzgqJviDZhN592fedZnMCnAV6eCJkeXCoTwD1++rG9QRhCyAiYFgELE3ftf4GY5b9Nufh1CwD1DV6rFUthUFpRsU2x/q5fquyw/UjBd6Ctzj+nwpIeu0bvmeh2w5YKjAXnJnjbPbesdSWto9Z+cetEiiStwI9H/t2ab5lDtf2i31po64q7wfTRU6rh7FvhW87LpHBaRmjEaBZs5bclJx90lBo9npPKHb3EU63xrA4YMn5RrjV6yghD2eWFLAkcNaIto1Q6I87ABY43YItEGCh421gqxyj6H5jXnAItirEOOCCgdDf8ntgtA4AA00tcAgWY+JlFaTcSqZb1QwSj+CyuNoWxiLRx4Q+MMq/AoYFtXU+nl7TKwELHGql424M235Ij4cnFftj2YGd/C1vFwIWJES7Id089Bdr7SEcRe4SUMwqInhPJ0YXyfQBsAKg8rTTb5iGAEbccbMUQtS9HrEDIJXNJLm3kV1Bj0tCUSO58jIkmPTN7qYyY6Mi0z4u9WJadyZXEh6P8ZtYDPy9Br4ccOWPA7jxvUHwnAHLJm1+809/dEeY8h4/pvDBrmDhseR0Qnx6KW2NlyBgCGYiho7xPkyAMtliX6sqMxyqNukVpqEbAMs1PZ+RNO5OHxaYhX7t3YZZbj9DlJBlvRPyLduckCPv7AIZimAwxkJzllVhhDZrT9wj+rsMqLerD1hGDItaNVbwQqz979mP0IEl1sXf44sv39tTaD02KL+r30dXGEuKYgmwlJlaB1T0vnmtPGflWWpvC/jewiysUyjrfByW2pmBQBtx0w5NZ83YgagIrwawLL07ztTStS1gyc2ZXXPzwDw0vLpwaU+0c8vt1vhVVWBmuDinTre+33pt6I1RnRl6TiqsHAu7rBynikcCcosQsLycGNb8AQzL/ZoVvi8ZEel2UMy+KwY6gsFYFpl6DAAoZBJSWn5kPnXTTRHHRSppLsoPWHcocviRwKEVv8lCkGJANtUdfUhYq8YPxabYiCuzE7mZxEwvVWHZOWRb8y5LgqwJYHMAWE6sYnxMx4sYFvnXKFXHbntIj/tHtWUHXxNAHohshOke0+0GwAJTm5KhqVVlHnLULNkVMQ4PcFaOgMX8NcxiwkM/C0NaXhSCM0vqijnQ+pXWnIBiIc38jecHi7PgLBh+e94dMWklSaA9ZnK8zHvH5lLvDxp3ZH12IZAZzOAaYTqS+r95o1/Ftv1vf/aj+x4UFcPAVDEZMetwOsICwTsQngzUe2W+/G06wURkJccR4owfZLLN2XLN34X2PoCWtE0/eb0QsAAcfXcP/5VN+t7TJn3naZM+ewAVBkOS0UcyfJJ6i97pDkhqQWDkn4Er50DUaU1mKzjmlFH7XY/T8VPMZKF08kH0lNmU8bAIp47ujm0fpcTLXtvh/jX0cvu6+gTqIWzlKn5vZsIlhTV6f1S4vbHtKeSld7kQHAGadfdPVc63HcO3KPi1oKezRLTGB6f8ug21JHC7vlKl9/vf+3zNtWUebUcOUMXcs0bzhs99boo5ZDQyfaAYmYJFYGFtj063Ua6M/IgWn9scY2K/5vZmu1byGEAx54ybyEtyS68WJfTz19f0AXlYoFjNQZVJQQ28KeOoxtUZEg9xNilq39UHGShvsAQIa346QAkrBNg5/MyyWKM9SEPZVBML6r1eb+nlArMMQoav6XpVegcqdoCgwz49wjkVh+Is5/38EvJ+2Tvou+IVi70KtQWQ8JAt1xX6ZAJAnBGmfEIF41M6Xc7pdMM4qX3IL4ZkZgBm8DVxNkTJU4EoTul+N8Bi2VtpZ2IuGflX8vAewAqGWlFICJ2ODIs56NLnxSo0O7tila3zutfbQwbazvq3MFuyOshGT/kd5txy7eQoJQAxHycD9MZnZzNflLE6vNbWj0mpFvs674XAspTAEh3o/XAeaAkKjwjJNr/1Zz+679JN4cqkXwRY9nvElGuzn8+3dEImQKaw36XT5p6O8IxGel78IMwZv4HW+HjDdHTATel436SvzwgJgw/MnblYvtrf0y+9gw/LNn3+gFAw+cKwP25fNMCiugrlv0hXzUWFjIT4FDCMT78+eDUVOmBYVgKWCdAZUDOtwCv0Z4NozQdlasqJafr7FAtrcHSjeKanSQlGCYo5EPAWdqIPCNexETUYLUzbGmE/VPxzNA1PVdMTwFhV6ps1gCkqoR5o672jBe4jji53KTCQLgjCoYevqNf59K1zIGJpHNbOy9I7Jvu3A6LXjHk7ztU9IeTPZXIeq9Zm3wrl3NF6dctqXU7e0R9s7di0YCXfRytLjm3nxzE1vxLHHRkB4+HAYgJMgpo/q+oIBdDCv2HgkJzY0odDb8UvAZZDev8IFgLsQ/YWUWiPBLqZ+sseZUjzDSkv5PD64XhOz+dzOmZzjN6ABG58x1bsBs1DlqBN7RRd49lZcRfYFUUIWTZWHMThwGnmLegZV/ZQ5qfzNR2Rg4XvR4FIgDoBFpWaIQRiXhb4mjCyh4EpCNM1/xWyK35MVnkZ/OUFB+VwW/xuAH7wPH8mHHDRRmefbkwZItOK+/Pgt9gVGbwYyk0TU5ExeQ3nNQnQdbFq2Oi3/ucMvPLVyMzFHzPn5bIMxtQoDNvKdzesjrMyoghMCkXzb8xB42+eJBh1ssJWtMwOeTHlvfp//NmPgAHpRKsS0Snt9wIseDli+UHTEbBglre7dNkUhoVpeQFy7kqFLPun0XMeEp0QJZTS6QpH3XtCGPVn+3v67hNS828EWLKzEmfZiBUf9dbBU4Oi/zeGpdnxRXhPaddW4M0Jt/wcQ6vlnb5p3RO+B51KO0fkb06VFIRAT8kJfQZh0JqYWmNlputav4tWNHoNjjYmu5y//VVrTrNFlNl7KlNOUKmREWjnLoTWl3meU56+TsJDh0pkrFYXldwbTHPxLYvPzUM1oCE6TZ4+cxCJFZy7tV3KOzx3i+u58cjomyUgsXT/2jFZw6xU66KDxZfGPH4/Aexl01vHveUlMqU6aa4BLLZ3td/LqbQ3429pex5TByyBhgVgOV7kdCuTEJgDBywaQW9NDv01wKKMrQrRFWDxjKautCTrlWBtz4RxYOXBgigysZy+2UfzTQRsoCMp2YuUvjmeE0Kuv3k9pleyG65MS2g1FOXDZitzDEGLErop0kbXMaW++Z1QCTOZW0kfT4XrgMUyqTNC6YYMt5f0coQ56ExzEBLCeRtVF0fQDkAF/cVv6j0CFsTE4keADv0GnEC2dtVIuqkIsAMW8wt6MHblCf3JCerEans/6Edj5hP9GyPpTs0MUUmM+TKfH9+jFp9kkUZw6bgYwyOmhXRCkGUCLPZjTs4CpzrACOipAncVMWbgwwEuOaVsigo2qQ7A0fIw7s7CvadpBWqZRgbyP/3g75E3Nx2w+FjvB0WN5HRLKut6S+fLjX4sWGB0qjXbGf6Nd+7vCHeWOSmqVHZEvU7Hi5zAcEJFmn6k6P/O4zZ94YBlB49wPSPHbmOz2AQ7Rejsit6E/7crBrI+nzpCIP+IAehSuMFXoMcGgOIkRJvkIClmHiLtwck9tqWtUFzEpGH3hdP/Euvh35d0/DaKWeD3maOIlPxUOGSpqqgtgy8TBqeMzQg8xvGM/eozMjIdRvp5bbjvnCJeq2Db69YC4iXFNAIA/ft88zcbocue2ZOJWIq2nwXuYe0tmVN67V7T1x6z5Ps+CjjO2b8SII1gZQpiJFvI8Fr6+thGP0/nfRrHyMJ542w0wz2Ti2k6gmvGr13LaA5MQt8AsMAkdIZvRglq9hOxO9ayt0hTYafpElIqGWeivChmAAlEu+y3TLIGvQHzAufKDq/Z2TYDFiUnRSjz+bpNP3t5TT99eUkfji/phCJ50CVBaXq/oTAPLKCLYnj77APCcGBzAM3XWt0gz8GiQ7WUrpK1SfnD0fd8vaZXONwej+k1J9ZDC02/WHZXgA8odbQBoIV1igDi7gIrgDTO/CD1BwsHminoTGdiOdtCFzLK1nxYEFnlJQA8qZ4YlbgvDbjQJcNYOkbjKoKXBQY9iVxgcdBHfHe+Xfn+s4NV+9xluQNTmgDdYdrmz9eCsygFnJhbc9DRHs1FIsbXQXheu4d976nMQUM9MLq03gfU9r/1p39/Z5QPBpHZ+u5WLEroBumdUV9BjrcKUWWYKisq44kW904dVMJy2QBrBa7H4gAQoY/MBvWEUvrOk5mEHrGQQLyJonSUmU8iGV3W6kodWgYs7GgQ3GtNQt3rDJLlsWxJg8AfR4e8NWfnePaKwqevpJvJNMDUCrYpkDIhXCkgf1ZgVSotXP5gPzon2tzeDmCpWsp71/QovLNhNuJYuhnMhS2fPGjfpwKQtwGH0dX6fK3iefM7K/ZtutGjUs17YYZaWdPOtzAua563Bujkts+twc6DWjDS2yfT21yA2Zr1k6Cr5E5+oXywmrgq9verr4kJyxMuXwsk2/YDZ9GHBdWaDbDQJJTn3dLxO5ti4ctwKfUsrH7ClrLRTzYbgZXfSYE/HsA84BSuVjjbkPeq0cNkHxh5mtLpktJPn18JWp5Pr1Tw7iyaTWcu43MVaYAi5TABWCF4cEXL6CBZCaCaFFWkLLdiXYpChmyGwy1T7Z/P6fn1SP8VJNYjR+R5VABYGEgixgm660B2xS0KAiv4yXlDmAzPs/gCMOgHihntg1lLPjFyvAVL5OUMnFGpM8dAbni+MU/Kp8ghma2Kz49HFPm6gslfgOmazjQfXeXLkk3b5rcUTYFGEvhce9t8XvNC8H1gSkHX+dwrf4pn8i1MjRmjWN5HhISvEaYp6e1d+4zP/t//5O/ujzskggPqUxI4r76Ift2QWIeVLOU45PHRmBwAFiWT1+nWf7wfzoGUDaK5hZOuAItMQiiAKLBi02QDQGCEsc0+LLlrEv5vBCzTE1RfKeaJmRk8XjPj0NuyAvNqrCth84dL6r069bX2dfu7gK8pYIn9HSoh7++iojDTUsdEJae+ZR+YdjRGDEv53PwCasJgOORrlefSdUvfz/XjzethAeyMyLcWKEcAu6QIp2BXra7mY7K++qDsbWPlzOmMw+ziOpzf25G5Gc2Fg2Hf63SmzMJNDcjja+1Z89x2DP39kbmKbXoLMIz3QZkhNf9HABYzCUGGZ5Y0ghBjIDxlfGQ53N/BD6EyH+lTsAMwBTnD4kR2j2X0QwVNGSwbcE8/eX4hYHm5HKlLeJ+ZkTNYYsK2bCsRAwPQQhMRgj3k/4HfTJGf095LnxG8BGdS9JFhzTe4OtzS8SST0BnmINS78ZMj2Rgd0BUsbTnHzOcToEWMv1d4LgqXGXwRgUTLxC2d6PiK+wG2MGYwoTng8jDwUotGejUs8nxStEy4BCkWkRv8Yxy8aI3hRwwLf1i8UfltuE798B2sCLnrDmDczcOaojwxNiaeS8Xblpur+lMRsORSBMaegZ3SGrOIp6qsTp0AL8qhzW/+yd/ePztgAIUcN3DCpE5BHLmcfs7XDR1vMQFIDue0Gqo6szioI6uQEMjNIBggDKKoJgkgOOgSsDym9BVBCxruYMXsxCFKKAOW7KjjpoxgwnDB2WC0Oce2nqJeS+d/isJZuscXECeosnSvMwn1nj8VdnUCrKU2SSib8S0sbL9vJEwleOpeMGtCx0TxFmUWx6hue8tP9Xvm7xop46V+vaWtS89aGvuld9XfF+HWA8trWMW3va/1K/v2lbANDpnz6Jgmo2KPsvwTTKXrQEC9fmWyrddZNdYLzuhjYNTnX5cAZe95tBqY838ELErNDwZB5g6uB3NG3bDgoZiTbA6yBHI51NWTsRUXFj5DJhKYhRTFUwdEFGabsja0C4ocYOonHwFYXtILo23QBjEaOf+LTfTNnGvR+MzwMJWGfFnEfsgpFyHD+C3mQoncsknDk+JZ9A0AC1iWE8xlKNAHXWWFC+W3odwoAkw36kckiSPDYgUWkXsluyeQmYHfikAZwQqAC0GF+oe2McNtBCxoqy0DzLuO7/E/ydNafgo4AHh5KDh9VALbjmfB7HW6XRIS18l0JCDTY6OJvwJgxGpX4jZtuChHCJiM5VGbTVfQTYJwLpd44PywrpN8ZQAqsXaQnE/MVwk4crOTy4P43s1v/Onf3z8/oJKymA8UKIqMPRgWOMueL6Kg4MjEUt1bq7HogsPBhCfL8YJU5g0OU5MjdUQjPW43BCxkWR49WrbOXkj3pZDGNx9uypGkzKgLrXyy13SvMcW0EyF0uvbOJbWz7vsS1qXrOayhDaOQ5hFIGVPM84q96refGtd1oVrQeo4tciP+eo7Hc4pjCh5Llsu4mMuIjZVcO6c9wLJmzpeuWfr+DUM5uwb777FTf2NCW/vOtyjIT+nnmnvyuW/Jrjes2xVFwnQPv6WPFTjpyYPw+KWD0VvBSm+9rplHbxJWgjvdfmQUzolROPCtcAFDyt9Sn3uitcrZ1kwD2L6eTA6AxBFi0YMAACAASURBVE/+rNeDjOhmFuoBlkblErQwXJiA5ZZ+8vxMH5bXKwCLR8GYz0yOqUICN3uSuR64d6ccaeUQ6j4q7muiCsqmKC2iyOUq3oUfd7yFryYrChtgYVg0FOkOiteSt90QPXRhZlu4NrglQrG3GnnPQSY3CvuxxKsCLIq2AaiSH4uAFXx/qB/5GI1xlqAOFsgO1O4NShor85Y79vqZnSACgMUYFiTEU7i2BcXoYSp/myNNrRBhebuCaQy0xDOru24oQkvmKX9yW1pF5iWZ5egsTYdp/VaEkgEjvkvFJr2vYvbMSPi//Ok/3D8/JGaghS8LHV4tZTFuIEq/IqbfE95s0mGPwkQ4UYla0igXMsntcF6QilSY0XK4DgPwRIYFeViSAIttA747UEt8/CTrpOvCYvRyQTSiVZc2e40cp4LuU58b2+Vt4GeTsK7asyM64PoIL/UhPn8JsAzb1bxkSW9UAik6KAcB/1aq24V1i+bplFYpqjIy2ZelwwK1wr///HUAdUnpLn2/dg57ba7WTztP1vx2rNf1yoSk+YqN2Jhvu8eWxiZ/33qndgZtaV323rX6/fl9kmm9+6p8E7bWe23qAeN2HnmNKY/YVX/vUrt7awrzLh8NFfYDu4JcJ/BgcdMsTS4eCeR+C0E5hUTuUiJZMWtcAF7oQMq8XX2GpWqbOcbTXALAcrmlH398Tj99fU6vF2T2ciaEBgXLWGuK3BLW8XlkOUA4iJWgMrMjOlqm0zz8RJAAFdWkpRw97wz0iXSXAAZ+U4nfVEEYh3GCFbBM5pQDlh81hi5XVWne3m9Kmmosjs7JcoTFsxCdBeYGoIUVqZmPxZyRyQYVpY3xwzgybLjZsM42cBSMYdFaUbvBqGSmA/3iHPnBRUALIBWhzWSS6AysEjjSyXXiOAIPKx8gtYsxttpMHIuQu8OsdIo8ElYoSeoKMx8diB2wyWxn1a0JWmwM0E8Dn953B0v0efmf/uhH9y92dwEW1vIpvuNAjfBCPiKhH8LN7ik97jbpcS/Q4qV/GFZFnxKjsXJHnOXwVMkCPUCmBCxIHPe4SV88Kdw5u3z6yT6YmIYKOLtMTE+Xb1EOPcDSEzazAshemA8DrdJeiB+NwOTbApa27zVAKVVnl8ZoSTEs3d8TwKO2TcCPvdwOHQLSpLL9SgfMtoMH3sBzczYHDNa0vassvgU7t6ScRt97Fsyuwmuo3KKP6wJyfvBwJrR91xwImAP0IzPrUl/7a8tAhI7KmUONczx6bgQAY0BfrUIqg9G1b81aOwdADAJk8+uaPeLX9MYe72JitsuNCdmU40RwRdhIik0n1xK+iu/cyTKT57kIIkacuS3EfdA9QFWRmRmdimY6a5N1xOgcBywf089enuXDYoqRYdQESB6d5H87AeH5ZuygbCZCrQb5U9I0tFdSu0f42OzMpwLtgxVByEfp9z3vl+kgsjXmCKvkb9JbLxflaTlfUKVZFZoBipiTxTySWUeP114IWgDMvLijmA3bZcZalXwxyGnmQE3yDI/UmMonxHknd68gPLA8LNnZ1tBMydUiwAJ2BTlujmRbEOBi0UoG7hTdJdMXQ7Htp0TwuM2mdQcWw+P9soqA9pmbiYp5i4CSZX2sOGWOPtPzOQK5WnhxklZNqW3a/A9/8Hf393C6TSiAiCgem0o9mSda1BHyU8DDVqDlANuQJaxhchwjQtRwT4Cjh+VwJw4JJhqMDtLyq/jhlxmwlGWkO+NxOqOYakf8ayrUiZBoKh3nEOnAjlQKotYWfXk782ll9gkRV29hWJZPlq0PS+8MbuBv3sLypv4tKZHysPJShYuXb3h+qFgcnRZNBAevn3BPAxrfogjq6XwDV/GJgGVJgY/HUMI3+thn5Rg6UQMHnZT6SrS316ZMQ2zPEgPZKv2lvk4XV1yMnsDQDkSZ5Z1fkst7o77fWbvhU6sl0Ro8B/MxWBv5kDN42dx4TVg1e4ebXl6QZ+R8oYOpHZpLglJTjPIacf8Q/6vsLH1ihL/T8/QPkcL2zOgeJZS74exT6BcLDqJswOma/tvzx/TTl4/pGBkWM/NozUhVI3IpryFb7u5TRBIe52czdeB6RBAhKdvTHvV63PQiXwn6olh73AXZlS4+j8X2aC2wvDEfz8f0cj4yIy6qMyN3GAJVPAMvXGohkc73e3q9XskgIZWHmAcxLMzvYi83FSumw99raTKcKSoZe+nVk4GGQItFKJmCcKdlgdCSXA7RQfBjOV7PbBcADL6l/5HllnE/FWdkGAZ9VWQRTT15OTfGnpDnyXW/s1ZuJm3dGdg3msf0wymx8DCDz2bxKwkM5dO0TZv//vf/5v6IhgOwWD4VeUnf08biw3yh4GP4uQBVArDA30XskoVXmT1NwygB50hOSFxTin8jhPqLQ0pfPCbmYgG9Joxn9kIHLK6O3Del2fDfFrBkEGL4yE+XPbmxdG31fWg3N8OgcF5UIu4QZU3Jm6oFLK2i8Lb2lM9Ukfgoa9fHTLeu9uT11o8xmzuZvlUJda9fCIsupFvxd5KjX+zX232Q2raMTIS9Ni+ZE9cgu+HYtYnfouCv9kJR6PFZXTjKDT71uqjuc1rL9qHAYwQIda+WAMsSUJwfw3bNltB1vVcnzZ4pqwc6Y1vngXS9ptYD2HyOnpiUenu3Hnc7qjWmzbV7K16H9O44TaOe0CuTf5YM5Bwr10KVAq0dO7Ps9/XgDqxmQlKmVAEW+rBYjhMfK42gQx19Cp0h5ueS/uWjAAvMLS4jM7Oylf8IlRVO5BZRgkMLXQige6wb7pdBEwZMQazT4wyLwAvNDrRqSIViCOCw6syMy93IEkHHwTQC1uSb8yuzBb+ejjQvMWFq8JNBYxikkgBYlAoEgEWchBUFJrhyF12l+eAYNQkd3bGYJhtzhnZX1pJTBu/3ukVovSWVM6aC9ICtAfixALCAZQMYYXj2FuUBlHEXTA/mWr4ochLGPXDUPTJwpk42p/UDq4vJBHWC4dccT/y2NcMRps+wCi9yNIA1bGUwQa1ls+nJSr3LVtL/+Ad/cwdZcgCNhh9tMVacpC0JNYV2SrivOCkIBtVqkC1QPifu/IO/+XJbSI6kmJRul9LjXu/AAL3b3tP7h8QfOfYYYHGyd3CorahY32wD/4meoKyE44KZZjiA38IxNwr+ui2RLwjVTjPRNFYYLWjRhuzZ34sQVjumkTtcWBzXqcAeAZY5wT8yCTQqL3d+jqCofVhyryUIV5AgZe20bM3yzWuUxghM9tbR0vPmvm+/q889Gox8KDLlJPnhNu5yWm7XTn62JUYgvIlM18xAt8Bcr1we23WgrlzlB5Wyxut3zL3T75mMYWvCdToi9KG3/us5Z48pmPOcZDyt/dh77whsjfqxuA8ZPXJnhnIoKZgn4E8hPxFjK3zITFZL50ig+hjV7ZL8z4odzIf5HqCGEDOhRuHsEsR9RYwNdcDyfDynf3n+mH72+syQW0/AJWuVysCILZDCcsff7ABq5hxlpTUTF000SjCHDLzvYBJiyYBosnKGxfSXMTMEOx4CbUsN44+EdsjC+835mJ7PSuFfzDXKqivlWwALMvYyb9nNvTOLj4fxXJKuxeWEuV8kyFTw1wJwsxQukVxigcDugDzQGBmwyzl1CsOCtqAPMAsBeOF/uB++PSwPsN3TZ4dzbvWV0HaAFdyDKCdW0DYyoazJcJTO+sLBitYR+gQfl7xo3AUGPkCWRTdjZ2OzbAjyPc7cMErqf/7+39yRERAgYneLwEHORw5YFNWlEGV37MHf8l0xAGSmI77ApBwAC577eNikp8MmvTsgQZ3ec9jc09M+pfcHZQ30QSfYsRNd2FNZWgk82dyWg+XQ1hyFIQc7Orx+ijDNI7xGzE6viUKrYljCpZ5B17sqAR19NvrPXW6RRlmLzpaCO2m5QKl8HsIA26prgdAaxTrHzGSeeuDgWM3fKDqkM4/tR7knzalgjVJdq3T/1QDLambFZVw9T96O+GnVB0/l3i4YFxoz1OUcOHVl549dO27L67YGPlPAUj9h8b2d8W3nzk1CS8+qBXiB+a1Jydu8FrAsga7eui33qOgeQAqrIONkbSYhKThkKJmOmYBCu+etvAflO4z/5jxqgIWRQpY07i2A5eMrAMuH9NPXl3RB1TnPVm0Nyzk6zEziDpvyZ9DpVkUUFcoLtAEwJodbKGKYhA6q12P+NWifqdLM+zgTQMjhWXGNZoE/B1L2g1n5QMBypqmE42SJU8kymfYiG2NKX6yEH/rgH1Iy0rr5NpPDNqi+ZphxuMrEIncNRdsIcGDcQQR4nSS8KddLcrYDfkxge8iWuO4GYaCsvbCuoD6SnJJl0vI6Tzl/C/1w4PZhwMXHO6+gspK0diBcrBYdyybgzgBuCNQsPQqVsSFmY2TiunQsIdPcJm3+43/92/t+d2MFyy0y0TrTkScYD1SNA5bitsZiIphlD4uGbbTAOHupThm3tL/J1PT4uE3vHrfps0dzUsL77lfmYwGIYYIf3gN2ZpOunm7Z9pRTT44me4DlrUKvd33vhJiFr6n4QQL7yclp7tSUFUr26K6n1J2sCG4cADaTvlbR1u2YASytnOoOaLx/ecRbodsCF34/MAN1T7MBsFQKxk4rE3A608Q+W2MAYABke6zVp4OU/oAXMDkPdiM4iAxLOy4tePCTFM9arVlpQIbEfRHviet4SbGP9pv3Y4m9aIHraGrjgaAao8igdA480/aP1/r02lYgu1oPprQV+2tpDBeZlTAolNc3MCyWabWJttQQTPvYvoNK3iJYKsDCSJcSOqyUJbXy8twrHj2CN3p9OkQu/csHAJZnRrEwMRvlv5pFRkWnVwIE5FlBhlhGixg9oXo9KCFzkckhMCwPW7ArB5qrwEZ4YlKZWyg969paxrDIdCQpf7le08v5lD6cUO0a9Y7EUnCMaEKRScZ1AvoJwOIyTeYQ5ZahC0Xec9YaZzxz/hzLt+Izk8dTZhTpSEX4OGhBxC6jjAILZXwBCTH41NCPxZyKOZYIq2Z2e0vAh9w1u538bCxMGr4uqjQtkxDqFjHqCexRjhDmjLrQFCtmocv8hs9C/hfyYGHFFWYo7uNNWKOV7nOT0H/+k7+5H3b3tEGdnxtSLSvPisLPMSEbJcHBojD7ltIByxn3DCcjoxlVvdlqLHACUGMI5qZ7ev+0Se+fBFroVY15vF5oJnoHD/OsjIHkhPTy0o8p/43+ir6WbyOcdXXxN+lLkYliDe1pAcuSkGkF60RJ2N6JkCUjVbvZWx25eWFD0XjO/7emAYHXKEybkzhPHD1/lfbEvgxOWsU4e0dsd4juKa6LgSsND8rno47yMYf+MFP1ytDet/OVh8+vNCVyqIMfUm/O+wDVQUFvndlnDTiauG/ye78/r4Th8GpdhFz9A0UZ61u5gJsDAb11HPvsY6JxqsRQdeuIoZtl4WYWk1b3WAr096evA9t8k/vj99OX9wCLT2M93BxZm466EKmvqX7XSn/iunO5EMc677uwROgoelM6CpknrJ6NPVagtfznLIN2iMkDvyB2yDqJjyDvqSjN8bRklC37zGUt58juRbuQNO7D8ZJ+/PxN+tnrRya0Y6gtYIW9T5ikVFk+bA/GBuyUe2VjKfDN5OFROAI3pV4Pw5ppfiiKXj0XYOF76I/iBRU9myzMQWcDLEdGCcFM4nlH0Kdi3lHIrwIDoKgt8MSlUTbPF3ngw+trt+gV96SEW0AAgDmpq0gJmYW8KrX8fITD1Ce2LyR3IzdmLh0CfzKVsT6TFZT0IovOtJCl82rYAGP0yxFgUWSS1X82s8+W5iX4xBgLZvWULsiya7WM5MNiHJ/7SmYd5YvNgH4WY/p883t/8td3ZrhFFluELT/AoRagRWn5AVaO58RF7wW0LwApQO73TTrCgcoy2WIBP6WUEEkERAuoDCACwPLZUyJgeXpS4Sg6G90upLQAWER/AYMBsLD2pS+pPAHqmzU8bqaur8acuhTS0wYyON9cHoVnfXaq7+idrlthNgtoAvU+BSx1o3rPgY3U+4JilGPh1xfo8q8dKdPy7LnRjN+tAm/udR6AShG65lthJ49pqzVf8T0Av5yjSabRMnN5lrMzmF0/9PVZHvt2TN4OWEZ+N7Wy0ntcBGVRWzBM42PBsZGGyE2MFh4BhljyYuTvFBVaPRORWclz56Y2ByzZN6JR4Z39umbd9N4ZFeJojY4ASxmedodrvAckW5Ad69fI3HhN2123JwMhM9f437Ffvv5daHIXGWDx4nvKOp4RS5Gvean4caBOjV4WkUabUtgOnZ7tlcreig5qubr8NqkWBvNKwHJL37xe0k+ev06/ODpgsSXtqSpo5RHXDAX4sDuQMQETwHT8aascI3eYvS7USV4nxzOrgklgzhOrMcTgD6sozQzqjHSSHwoVOJ8tcxlMTQhhhhnoI3xX8A4qXqX15+9s01GSUzxPckiHfQc0kz0SJt3nEY68Za+bX0pGNRKart+xh5m4z8LKcx0f3/t+FjLZIPDi7q3IubY3wCLWygsfOrBkihICEiuwaH5IYMeUpE7RRhyjzKAAN8C8hNw3jOui1FJYtbLtArQQmHJuozOumCNYV3wMqnO2f/qf//Cv76i07Fn7YLrZ7/GwW7pc7ul0VkZCggizl+HfYFeerym93PCjuO6HtEnvLMcKMtkyGyDqLmzuNAW9e9ykxwcrVc7qnbcEZ62nDFjQl5vSDRNpW74QO9lOoAUXXD+apadEMwjxBDKczJGSX6eiI7Dxf7MqZ+e/4QkyOBtpry+nOc8bIKeANNNcUF5+TaY/O21aAixzTELvlDc3apNnuSmIXvPljOzz7GJ7DljifQ5YWuGQfXSi5jHbKkXvyB/GOrFGic71V/PtuU46aikr+Gq1Lvpi5XEPYHM6tmPAUhTQ8jobjUH7eY9pedM6nkMHC/PR28JLc1fv+xYg4O+p4Xf5mS28nmPX2vXgbSjvXTPG9copvoRQClQ2rGdjqdupaOt1LwUVnewdlNR98fDTGEUJ9ed5WHYIzqASdeLfqqd7jpQAZu/3bTpe7umbl3P6b8+/SD9//UgAgN0CPaJ9LCngpQIeNvJHeTo8JJh6mCU1bdMZZgpEQiEEl1YAJUVz1wjBGit+6OYriyxDZltPFMeaSPt9Bizy44Cz8pk/cLqF8zIrHztoMcCiXC0aGTJbDF+SV6ZMIZ293wAW9d3Y7uYgR4YtcKx4iwCK1zYS22Rp3fR5cwglHWD9lklpmw4bVb0GyFB6fLRAclgRq7oHbAg/M5HCbLke9ny7pLNl0MU1hz2euaepCesB/4HdewVTdUO1cGQTNsBChssOzOa/5OpMh64pmbD5T//lr1AKQSn3Dxv+eJVLoCkwLAAt9CnBgtzBv0R2sY/nlF4IWtSAQ0rps+2GSeHww2yACIPe3NP7x216etikB3OwpeMQ2BgDLJ503cldhTnZ5q0AS5j+wHpHR9oeWMmfcVUVAfWvCVgyiFghfGfbuA4rWTcK4JIZrb89uiSKKW0HSdWRvdZ3wxYtCXHemOepaVucygY8KMoimAX5oA64NK/zCHjylXme7UXceOUZc1h11K+a51g5Ub3LYv6CPA76xxrTSJ7n7ANVDbTe6Epi2Mx5wDI3tyNlumo99AT4ij0zBE/N0lhqw/RVZSGWe8tJT0PZ21elI73vcfjSCh55vU3gxoTxjc9dWhdVCwNggdMllIYSpJnisVcXwOL9dZAV1qLlzGh3H3aTwno9k6z7sASQHm+yoAyc9F/Pt/T16zn9+OPX6efHjzyochptU5JBYBIxVWZGmPI7AJY9zEJiQcDow00BDD8dS2m6KIdFqTsxEfi3s0GsaYfxAHq73cSuwDH3ICCE5+I5GDNUcPaka84SCLQoMsmjYX0JlqMXDtulOPBoC5atL/9RDVc90pmdszBgjz9zde4+Ofrb/VAFQsusWmJXY2CYqwb1jBrAYlIkAxb43yjjsZsQLZKIkUOKIgJg4fpiMUyxKzDDOWABYH65ntMzku7dLxVgiVYTguyowzg49VhsfusP/vK+uQqo7A8qyZ3temgkzEI30Do4wW+YmwWYETTcyyXx55XmHZh+UnoPEw+y4QKw3C7K2wI/lYcdzU37PSKSLCoJCeT2WzIsstWVSqL6ywFLIVKi5VWx3rWQX6dC5gHLkpDosSqV6PkE4TZc0IP+5TYGxiA6ttXPq1V/dRrO60FOUEt6ox3vJUEuYW/ZIkMIdU8J5KRwFta3lgGJJiEJPTOgZPqbKZWI2AMhNVwqc31q39V9iIcUm/f7vKpzbFGuqsyRM+s7A65sYmueNYn/r9meyIDwFBccwNt++SkvUv0zbiOL2zCuo76yr0dtxNbwXpPMS2vx7d+boP6E/ax3+U85KY7HeHqtD+LS+MSxiXvbU+AzQigDFslvH13pL48MUhvwvrge0A5GnzjIyWsSObmsJgwyydJvsQAGnxuyuGFPwqTwcr6lX7yc6cPy9fEj28QoHbuOadvpYIuU/zuyHwIscroF+EBflTMELgrwq7AQWg+XtfaKvZBuo7izvD0ELDxU4+C8IzvA8F73uwAwQWZYMivKEouxhGnIHVKhE/N4OcdChkVByJQ3DYNOGWU+RAWMlDHq7T2/R/4pPntiP6ivbYzB6zAJnRcUdCdfBu6YfIf/CLMBA1iAVTKGhcpfATbsk0X8sGSAgZbCGgOwACSiBMGFEWiYC9ZxQmZhvl+nUMzNM0xrl1M63c7ZUTlHBmfzoZUamKyzAlo2/+H7f00yC2Yg+K3k4oecYG00d7CF7wq8sFkAi6h2k070QoYDrSKNHjH5XMQFsMBPBaagw0HvAGAp7ApMQh5kV/CpJ9vh1HiymUZCrmFHRn4FfnbvPaMHWEhZhpC/3qaek9JLwrJV4EunqfwuDx8zJ9K+cuwDFn3a2qubIxFf1Jo1OkzH3Ck0U3u1Vz7HUDtxgq9IQ3ZMNpNxdEc9Y4sIfJtB8MdrTRWbers21szREmBZekarCOaU0mhN5Hts2LQWg/3fN03Y+OxrdWKxse8sGO9Duw/y35L60+Xeoay8vz0Q1gVFM6ApjlUFumddbqeAML53fr7GAH7NPNccYc3YWKtCU4oSGp2wR4osfj4BLGYSgnJhcTyrbVsMFQLyZeqif1/IyxLOusIrMkcwhJh1hAAiojItPZROdYpfdYReztf0i+dj+snLh/SL0wvfLzOF1dghKEEeFqTUl28J8qogRNlDmml+YZSQnG898aZCey1dvrVbDreaAxQwZMI4qx/ERKbI3g7FDbOIRcEArMj8ceXYMYmaARb8G4f2DEurxKAuLyMz4S65GpeefFcml1p+9dbZRPp6Ij3KQjlD08k4zAfbmX2DZCaj4+1OgGVvuVjc+JTlZC6PIPNclNUwdzEYx0xlGCPwUyqIadfTLHlj/pqPlyOT1zGyinWgtF5oBmQutzpqMR5qfI1vfuuP/vqOm+FoCybkekHVSnkXo4HoJJxtAUpYvAkNcQdZUl6ivTx/rxAevMdT2t2vzLlCALNPaUffGNnqEE0EoPL+sEnvH7wYNZdgzgyoXCzaHJrIcAoxx6Y5kBAXRrmuVt714UlLoSeoR4K3D4g6snyJugjKZbSgu329l7pASNLTnEunRhV20frZVzuNE25NEY+clOcFuBf1KoClv9EtEocnrWXAwjmx01/V72ass3AwupHvHmQeXlxPuHkmF8wcm9IDwlEJ997djmvsC9thYCVv6MbxuNr0AbBkB+8KxJS133uvPnNk1Glt8yzfSz2gP9fXOd+XnhBrzYFrFPvSuJfvKziQ/1gPWCS/yn+tumm/65sD1qyNWm5IhkORMxSVLIsUPMerir4QDaCWlPboEzvQNKVC5Aeh/Cvw//A8J212lyxtuXbsAHy7syDjzz8e009eP6RvTq9k72FKeLc7ZB8VABjcwirMFs0C4OKZc1EZyaw6OSEas8FaQT8/qEhGOGCB2Uh+FAQtN8SkwgqgdP54unx/AFbMsdbYKWWLvaZXq8tzQtRLYzovsxcBqEa1+OYUGdwa8auzQJBjc3Kl8HcFsEDvuu9OAR82n5bin6HNBIOHCrD4uzR35mBtCelc/uCdOWeL5fghYDHfFUQZW7lMZvslw3I+sio3rqMLh5UIYMI9Rlc1B2NrSD5rgVr5nT/+6/t2e6cvCSbtgvoHF6BgH+SULiiCCHMflhydqwBGkFhO1SzBusDjmsiUKF6KBOn+UTMIcfBilQBHbqKjEjLcbtLnj5v0OdgXemtLOdLh1m1X0i6BXg3Qw51yZ+z+/VO0TcXEubWmgHuUeXWyW6H0ugJ2JXhpwdMSYEFceoZ01UlV/ZqMRbQXRpHaOmxlWzwuKiF/a4W+k8nujof7+m7J84ClVRIRsKxVUiOT0IhVmAMwS0or3ts9KX1itEwed4vCkV7R7m6VffVeAxSioztlGWzxjPrlwjhn5GwGJ2/TmbU0t6aXxrMH+AjYAtPUG4NvM4flnUUtrNmXsa3Fl2UUkecKbBmsLDFV8XumpDDAArOGzEICMjSPGjiZAMQmwoeti8Vp+W/3XVFoLU7V7nRbtcGAEPOp8LUy47wcr+lnHwBYvmHKe3z+fveYvjg80U8FvhA8MJsBC89U6O2e7geMJgX7QYdiiw6ylBeexE6MSjnFe44YVTgGYLnyh4AlJ79TdI9XLMZvPxRgDOGz8cKfM01EFtMY+acqFJl9MHlveYYrWezrNwISyrVwLljKFxUTzLnpDjlWoGM1huYbkn1BVeYAbBb8WOR0K/NbJEndyqH8Ol7XxzgYEmYiFDAumAMvXknT4BbgScUI6XR7Pqfn0zG9XI90Wsa1ruWxbjw8Ovp7VWNgV29+/4//8s40vajADIYFjraIDrqIWYGDLeoRkHID3USGRQHeyIJLsELbGBaAypmj8fj7HW1ZyGgrlAwMonh7hWMBFOB6ewAAIABJREFUrHz5tE1fPWFwS1IchYNlsVzCM0N6AEd/LjzWMh16asb95S35BBDFW8DLDTgZvbcFKEtC+FOEaRSi5LuCr8a0ZxKGqt5Z/1fu6xL87dX297JQnfYpq7r8VQtY8rj5FUhpvSKKh2rED2/xJDvwqO0BluEcuX/EYJLm5vYt6+BT1oifmnLUxiSkuzQ6Pz+n67H5sANC1b3gDzMB7HYhKX7+e0JON/tpbnXbTvyW4J19c6o7AO3xmJa1OL3GGdYge7K8qPtb5tfF0ygaLPrZuezx58fxcx8y4zlM3tTAZ97PKI425TGcUs0kJJYF0Z5QLJ5CLeRvcrOiN6lZT4U5EUrGZe6vIBcAseolNLfkKGGPcsU/tQkMCwALcrAgKRscTN7tHwhY3j88iO3ILowe0rujeYiPMwdbVkNmqK0kiocze5VjPxqJZZHrKNpDQIJkc6i6bIUA0QcpeKtnB4aFgEVPgeKF/wrysTwjaugmB1KORrY7mx5zPkmYSWyE81cc43I4lsyu+a3s87NCBjpg8ZIGMveYlSNoO/PkyxWRM8NCc9DeooSsFIKDVjct5arehWM310Rj7gRYfJyVdw9Eho3b5cR8NmBY4AcElssdbh1YYqCj/qp8ERnBtEmb7//xX9wRo/6AlPlwqKVNCsADme3MfwW/ybDcmVSO1hmwKDuAFUNaLEuNkuHKrohN8dkONJ8DFqcDFXa2397Tl4+79NW7TfpOACysT2SmoNL8wg1p/kVtqtiStunbAMv0fN8XXjVgad9DJDwjJOeo7SVRPhK49edm9czsY2FY4vO91HglhqOiCCeqpXa1QvEt11f3BvK5BSuMEDKTdzl5TJWj36cK49E/Rnb53n8VoJtR8tJT/eR1eRwHyradu6V18FbA4td7F3v28KrvwQxgJK9tmk70ywxgqdfUGKxo6OKZcbxK1l43emYciyoBYky9X/RyMIe20L5mV+sWjw44NaM1kiE1eK1EcgX6fJ3E5/Q+667r7AhrTqCWNMwBCyOFruC3wUaEPFd2X/1O7afYbgcsCuG16sKU7/JhYQKzAFio9KN5KexHApajTEI/f31h2nsBlkP6/PCY3j08poc9fCFKTyVrwe6qJeoHMq/CGgDwgeO1fFe8bpDBTzdslNBf+r2gVMFZDEv2u5SjqAMIWg2YGE2Hd7wnA5ar8rIIsNC5MwM5mWI86seeh3c60+GAJUdCmonOzxF2CDMibFbE4v0jwOKhzoaZ2Adl5VUmX+anoVlI7ArBoPkbquyADo18vtWXIyCxdjpgIbsS1otcd81Cw2iiG8PCXy8nhoh7PhY+k0MHR2exeGV31LmkOJq4/vt//Fd3JHYjYAGHRCR5T+eLEs0gOgj+K/iNtQ3kRMSJydzawjHZDh+XI68XrYbQZrArDJm2rYmOwdnmYZPSV0/b9N13YliQr4VR4MZ0CLR480swal5MfKed86wKJLdZI0f7ArHPQ9QrYyzAooJYC1jeIphHK7T7jBAlFE1C/gy1z3+cW5Iy0ad1aKuP7xwAXAem+r2Iz5X9VwmD2J4G/NWzJHDaG+8JYOFaLQthNEdLDE6vB+58PSdF3jrXfUVnIKzzohawcOyC8KuAhbEg2K95Tdg/ommnasOM8+zc2pzbC+19a8do6brJ95ZcMn6u5RUOHxW4LTthfl0vy4zePNbnAlcd+YQxYamW9lYLZnxc2/vwN6OEWAARvhcCLAq1tXDbCtS5x0rJUiyQoHHTHiv/4XM3o8j/o+Rh8ba0bCaVO8049/RygtPtOX19fCVbAfMCivCx9s/hYDlRPKTWGAi2RSjGTUJkWMiWIDuYAAuUMcGTNVd3We4S6w9CcRGyDJYF1zF9PyOd6kMq/gLQYB0dAJaLMSxkCi6qYRRkl94lh1cBBkvSCNOcPcuZCDk711FblMk21msAi/Z+MXtxriyE24GDTMDSyfKbBbgUYOFvhDbD3LYxwALwheAaMkeWlV4Veiz/iwglmhcxF1bxmgPhOWP4nedrQbVw5bIBWJFJKKTpt1wvRReZFqp8eNSHzR/AJHS/pwNMQojWMZsbGRVmtEOWWwEWbABRX4ZeWEcIeVm2bDTMRq8ELdt0uW3S4X4zwAIkjux6WkF4H0xF33nckl358hEDKM8VIVa3bqnhMT1xgTBFCEWMsvJc1zjCteLUsPm6h82yLJrDlQ8aaIPZ+6tEaObh7xs1bz4DX1pRtQtg07Rsapj4scz3YU0fowDMgjYIlVb4RhVRhnB6sm8Bi3DuPAMgoTdr1ZjOBmkfM5+Fxy/1fen7oAY6K6A+6ZZxC/NYbezwiDAGlaKzSxyw9IHwdHBGynK8xikwqj4tjUX/+/YZdWCZ7hmvzzYSkCNnWqEFM70tWNpUv6Pe1tP3f8ttvzhuc+93wHIGW84EaF78UOn6S8ZbjRxHOHehjKefgj0Xh4kQqgFFgyADrRxvFWrsD9Eh0+OG+O8AWJCH5cPrNX04n+nEir5AYTJNPM1Beqa3y6sxR188sB8e/UTZ4onmYNrxPpn5EnpNn20SXGXhhMzqxdezat5lZgZRSXYQ9gNdB7C8ALDQh6X+j4CF4b0WqWSMFNqPEjZe3ia/wRijHoQtum66tjSeGt9chy8cTZ3lMdgRdKpAi4MVMS3KTsuoLDdvmc9KzizPOk1mVouuGeYqkqVF8PkBYPFcLa/IFHw5M7JKuXIKYNG9HphRS7jYc87w//lf//KOBG8CLKL2FLYssAIEe4aZxwCLctrKQZbIbQvAslNM9u2WXu4pvd4Q7rxJu6vsg1h4T7s7QQsGEgnmnrab9J2HTfrO4yZ98QhUrOlhbLwhQi5+ftwIiry3winadl1PbNHLuPpiXsBF+2Jcji64euxDZF3idUsnpiVTlgBcMU9M1HAOGQZ4rAVNrQhLSG/sU5WqIzgw9k7LPcAxUlY9M8jo/gq8NMpX0x8nr7BFvknUB0uLneXlGsBiF7dh1T3YEE4OEQ8tKeCxMm9f0m9vq4zzOgvh2RyHEjVaHsy1MfWtsE/l++Fj1zbHzyTxxJnRmi6eY1QcTsXMqEtjNf4+zrmFcFcnYUs31emL1mELvjx9uu+Xek3VQ9HzTRlnL85r+V8RrbRA0f8uryj7I5qQIL9V/PCajmekrhfD4knRuOLYdeU/8T+dmKeys+93dyVa15ISGCFg2SOpmyWOy8UPPTjWGd3yfOkVuRy8nJSh9shoHSw4ywPiMCDnKrEzsjWQxQ9lsCCzQsbC/CQBNgicbCK8D/zeFjwLATJA5JrOl2O6o/AiIlqtACDABsaRIMfLWFhuFjrdgi1Ahlf4YzZQmUftDFhgOVBL0D28V/lb3O9Ovi/yganqMObn+ni3eq1k93bAYqYbc9b1qtTaJtoDKtPoDItYFjEse4IWAhaYZ2xvyQxECGbjK3OQfE9CRKGNNRPy2Xww3NyyBTNLMM1BF4XWA6wAP1QBh9M9qKjX0HNc/9v/5S/vKDX4tN+lp8MuPe4R/SPbPcEKfzDQoBdFKzFLLYsBbJmuH74uADWn6z29sraQHHUZc2bxPkomB2/sO6OH3pFh2dAsBIZF2QjNlmcOYEpcYwLK2p0jAvxzL4boCzR4ZUtB6gueJvMA9QSgXRfGJyrd3umyyxgEQdVT2p8i0DIMqfnlLFfVG3dU9q2qu6aAyLY6gZD7uBenMT8FZVMSB7ykmorArKPXK0Xmz4rX9QBaFsCDc7JOTz0XT2zECRrN4KVqXwB2XA+tQslOZuGuSJnn04uzLH0AOFono7HqfT4EEVXT4pnM1nf3YfahM0MNIIwkXFGEQv8THDdgbNrXln1XQFh89pLpqL/v6vY4a1KPt89riRwajftcDqcWJLbsTTs/kf1bsz964/WW9VGvX41LHAffd5f7hrL79XLlD6I5CBjgl8GyJranCFgkL7z+i74rFXVdHvjhrwYsCI1V4jghnyJrIySU4lREKfN3XCw7rUWYqPJyYtba0wUMyC0h95dWuoKZHXhkxsdCY7dMMOfOv+5C4A6x9gzTKyrohzxi5/R6Pqbb7ZQ294uZRpT3hanvvWK0oRLVzUE+FoEVViyOE+fmIS8FQBOKmAOMO9kgM9U5UCy31xJuCdzn+wLQVG54AyU2Ys6oBwlu825RXfRnwdihttAhYRzRZgcrBIAEMcGsZnCq3ieuq00+EiyrfhBNQWdlDNYB3CCx62Y7aBBkOUcRzm8CNvIF2vzH//uHd4SJAbC8f0D6/DsrNQMswI+Fi4cVP9EAITWyJls43W7THaAF15qj7hELkSpuk+5XhDqLrXmigxacbW9MLvcegAXmIAKWbU4iQ09ha3QuhDQ4rQhZxzPc1AkuA5a87LX4C3AYi4o1gIVPc2XXtPPbAJZqwfrzJak0cY020XKpgZgDlh5DkRUIsjJaqLILwgqIWcGstwrUMr7t2aD/pHhV9e8gBMIa1kNCIcP6qXWCOr+2nvdOuxrQMhUaZqw0KjYDyS6Q+NQRWzYhTufTbfyddzaNrBSbraPaN9+GthMVF81scwJ19J1//mmApQ3ZrpO6le1gZuXJYiljM2cGKm3vzW5/bv7/Bizt+LZyJgMWFBm8XtPLCUrjQl8W/Af/ATcJ+YnbTe8EAgGsSHHXMtYlKOvvWIZY5mExdl77reyvWqnbaZ8uBwqzZlFdKnQx+jBfIbHcC1ghshIFAPnp3uCU+WtA+Xr1YYRYFxZAzqB1xBL9em7Ip3JOx/Nrut5O8NzMjAPdUsnYmM9GVpjm6Evg4aYNd5Oo+wwLBMO86fSp4cih0joPTBNmVnqpPpCMpEmMkMS/vR6Rlr+0goOVuKJdU9CMRp+fEtoM1oVFJ716Ncx9ZmZzhsWkxNQSa2Y/lPUhYEHOGitvAEYL88ySBqaPvZeFka1lWcbApts2v/1//eAOYIH0+AQsT4n1gghYUPgQtYLgJEVfFkvpSxvYPW2RUh92xt1WJaex2ABYmLVuk5Dy/365MxndYYcII5h+AFgQc79hhBAcbr942DLJnLIhYoFZaJkxLDOyJ89jdlQKF9cCskkZXe4c2tlHgrUHUObASbvY1qDnnlCiHOiwEKWf2XJbXTkPWOYjrFz4OTDrKZ05cNITpsPN52muO31sGRa2o2FNgkoyf/z4pnx2nLw+jg/b27nbN2hMPZ5LRzRPXDO/n7ImpAdaoKUFD5q1ipLJkzKgrXyF2MlaZ9HApTfv4po3hmWpf+2aadv9lr0SxymD7DwGtiqY0TOLUMmQgdAobZdL5nxftNuW+1teNsewjPod99QS2BvtnfY+tByHyOP5mp6Pp/RigAVtIMMSDwImZ51h8b2Oa6W8pkyZR+MgZT5+GNYMwNJE9vTaK5bFfTCULoMOnA5YAFYAWk7yb8GhWa4CroTLU5nV1coDoECifGBMwSIlh5ckMLYZ71KxxEuCX8UJiczup3S/n82hFGyTxbgw0kdRNT4GGGcfPyrdnjmZJiH45PQAi/yH2gi/vjzo88rttdn8Y5E2alaZswhYHEhWUsSir8CuYDzlkGt+LYgC4/ziM3farZ/v2cX1RqtkjdpOLGtwUSkDyxbM8TPAF/dordckgR0oK1zbPJB+9w9+eAeoeES9n0NKj0+qFwSTzusJKZTv6cMlpee0ScChiO55YJw3gI0clJiLhQgS7Ao8qg14wU0cWXOvNoH0U5Ej7tMupe8SsIhh2d0AWGwVG3WIHDCZN2gWxkShG2ptT+dl4vonJvdX6QnG9jN/1hLtuyTg+pu4z0SMTChtYLZTtqJdva+9ZyonC5WKJ3VaGNsReOopojnwUl0fzQvZQU4nAqcx4zi1+mcEWPh58OUpz7CKqgt9ZRst98Gk32xnGXkHLG+Z76Vr3/69jUz+5ZkmTIFzOHtsUqDJtc30n52ug/rPX0yUoiu9RqG1AHAEDHDdEtvSF+TNygiOWCM+bzquawCLBqbsJx/T9i3THEcjYDEai297fW9uEPILZuX5eGYODDAsmCrlMPHpLmbz7O8RkkxiflQZ2Cw9Nuf4DOzKw2GfHg2wVAxLx8cpPoOshyUjpVawhHYwVYmtv5FheTnD/+GSTpZnxUgDSS6vO0SzBkwaACzypyEj4LG1vq7tMIIiiXjuywmp4gFY4A57tiT0xd8GckQzW1gnWxElnDlsnTgHYmcAWsxx2JLBA6x4CQFNQZF5o4NwkalTFI53eviyfHTcDcMrDsHJ2INZvLEWau1nEDbEA54FtFDlmtFDDFlX+n6CQRvXrAtpBbQDA5+j/rGa80WFEcGyZJAXAUvwUJGYiqyc1UeyulDOjm9+/w//4n6/3GiueTps0gPsNWBXbim9HO/p4+mevgZggU8LKzFv0gMKGqKR5qAjeWWsCBrhyW5UW8rS/HtnrkrLv0vpl96FsGbEwxudlJ2EPCFUw4FkGil00NMAB1ZNIbNZmI5yq05R7JJgXjohLimdnnAa3dMCFr8u9qZcE2lyLdLpAaD0NwMWTp/h445yGwGWtUDGr6vGLbAj5XuTir6HB1I8L+v6mMCrs3KJ3sT8Qv1eoyBt/+ZTaGwG/L1c1Csse07V1N8trYul7/vKbp5/bAVBaZElXGMH6uxUPZDs7/Y9NWprb03MXbtmPorA7g/2UkDY9P2+1tfNXcxU23/WGg5Y71ozx22r5u/RmLTrkFEp8Cl0hoWABcZ6Xas8VmZENvlNEeDmoOCg6epM7LdkKgHLfscQ5LcAFmxLgBIpNeFkOWjqmILn31hw10DL6UTQBdNWdsA0nxBej3xgdKdUaC7zithBGm1U9l0lOKVTKCNXkLjulD50AYvLCh2c3ESmXVL8qNDOrIdswmqgbqnxLdQaI42DvCpmeyRsXtn8R+uLpM8iu1WvM42XASMLpxYDbGvCom3dBJPXCDaMgRW5ALoMMD8hg24l5HnPatkPrJRd2CuPQMq8vs2LJ/UDYEFhRBSO9H67OZLmodAdryReXDikC+Q744eLlDbf/6O/wAohYEG224cH+aScrik9v97Tx+M9/QIVmeFci9o/uCbd0t48zgVU1HTaF6319PA1BE00T38D0UTIavtuu0m/8m6Xfvn9Jn33/Sbt4Dzlk5kdb0oWV3cKk+4JStcRvwEmLoWgfOcAS56oiHIaaVEvwmbBvEFbzT2nJ6AWWRxblnMLOrMVuZ3lJJgpyU50SQ30loVsBCRvErYGIqYgY5z4rXp+ZFKGz3JpMqZXJwrBhHav+rUAi9o3qo7dG48lRbX0/Vhpj4GmzFsBolTr1Ryus4So8/FMhWUNFry9c+1eAvZr1sqacekBlnhf+bd8EwoLOQUs4/cZ81eN4XRNLe7bmQPBEngbt81zmAYzQAAsH45HMixQIA5YSERapGd+bw5LNofTW5AXARXRVLTdErA8BcDihXH78lcCC3Jc6TKUj0XFBZ2VN86BDLAY+1f435zlfwP9oUO8EroxrBnmIiNVd6iJg5T+ZAEUAcPCjFCyFnaNB8D5FWDlm9dX1ba5X9J9g0ghXw9OzRQOBN9Eo3Lc+34oiOtQ/iR2j605sivOdpgOq/fI2w7VplZVJseKHpa0dwYGjXHPvIv1cclkCrOdgClMQYgEQ6Vs5McRIAQQFCcDsFhYJJjuOJ/M5SaGBeDkdkeGe1XTZvQQwAG3j1e7doUWWJbOXtl8/4/+/I6ChV5L6HBQJkH4qzwfb+njKaVv4Hy7TenKSB+FJe/oTFt8KohTPNgEfkasL4TFgWdZDQt2RKHO7zeb9L33u/S9z7bplz6XD4sDFka4McyLqeTs+GD+LZQ3bYmt4k7ZO4NJSPUFbs8kpD0xfdKSQInib0mQT0WlPlk6uWZhkHsUQVStvLzfUWDXmN4msHiyzbZh1OaxMl26w4Bse1bh0I9p9twfK6uutwQfC53b6pd3ooQWlYtGQ/9vit3pT679QdrsHjhdUrwRAIxYtfGaqWc1j4cPS70wc6/Kia50ZGlM2rluwVmvn2uuWVops/sirN/xdTYYzYuW5qVc7oAlPmCZWZlrdzvWb5EvRVaoXc5Kx5UAhgVmlQ+vAizIPZInX4jFQlRLTG1kWaptaQrKRxGmAZiDAFie9nsqLY8SGjF0FOW0+gusKApVRRmh4Mj4MPHbzhRZSqczTAtXndItxwd5EvhEXBWtw3vvOPnv0w51cXZyUyBggbkq54mRaQsK88PplL5+fU3Pp9d0hg9LQuI59U4RZEX+e7C1+3hNmBWT27ZC9BQo/Mq3tkQV1hlIenvXpqmnzNr1SxbIksXlWJriRs/gF88gGzLDx33s/VavYyCxgRaah/ZK7EeA6tW5NedlF6gGkwNSFdzUjwNMZ1/IqBhg4B5xVRSccQVQSzJZAt7v/9EP7mBXgJrwA+cpzBfyrrycU3o+39PHS0pn2D6ZsRZsiNs0i21MpaxFM8qotmXVZ0QYvaK+EO2mQtf7+z29327Sr77bpe99sUu/8vku7e5AuFZoykOYoj+GAQihyvFpuS/4atOIHuWrYfqsJbCxJOSWvp+j3MdKqaxePznHqCC8s6dslFPHnxroRfdfse/KabyKfK+as3RiXup3EbLjHB56hpONUSEYcIib2I5EXA4VIOm4zXZNUAN2oglnZrutKdHStFRIMY96U+SwVeBxXOI8xs/H62Is8PIqb/RqfH+eMztRRUE2emfbXm77xo+l95y1YGjNHqie3wGO/TF2dVvGbA1JWp6lgIC1/83th95+/XTAMlVw2Cbnyy09ny/pm9djOhpgkfOibEL+Pv42trInm4RtCr8AmYITNsxBVGAHRJjYKTvrgXbRmZOt+67wBI7MsciFItCC58LvBCCD4cAwoyCYAzlTkN+DgEV+BjdkTEUiMgM8OOtvA2AhywJ2YA//i13a7125ygvt4xGA5Zi+OX5kePN9U8BcceHWuOIg7QdyerEN9lOl7ANg4UPsHoGa6Rp66763GdfTyOZ43hhL2GcJ3VYBlkoHdOS/syybXXp/eBDTguR+dMguHofKpivweWNRSuh9AEoQFvJPZRYW9+OxOdY+MfOWaWZJcN3HSGMTwps//KMf3B/3G9YIgrMSuQv4ym5TOsIUdNmkV9YVUuSPh5JygGl+sSnwHCc2s7TZMaYePwhxgjlIzl6s1LxN6VffbdKvfr5L3/t8n7bpkpDATkI2KNlGokTA0jvJToWJn0DiN/OAZ0nx9r5feyp+C1jp9a/0ZtwHImobt7e8zzfWCNhHwLI0RmsVXztfw3abjbu6PvuldBTRgGHpjmlYY/H7SR8rh9RSz23tWKwdk6Xn1d+78OvPWn1iUgu6lH0nx0o7VmvbtbQ/Rs/pAqkw4cP7TGa8ea1bQq0lAPIp/VnqYzsP/nfvvrlnoc9iyhy0GLAHSw7AcjqnD8fXdDqJms+AJZzXFGVSR4hV0rJxhJPPyJa+K+8eBFqgO3Km8sDcOFchmSR/FfxmvTqkzDiFLLwGWOgTwwrCyqCuU/uNShC1f8CGXK9nAhaYinAIVh6Wg7LkwoeFeWEAWCxzLliXgBM+Hi8ELL94+UjHWyXgH0Ueer7eMioT3Bq2H0GtpbanicYCHHKSuKUFN8O017cqSR1NN9n8VAALdYUVwXS9UeuPes1EEGSSwnxTlcb/cbP7f4t70+bIkmw57CaQCaCqu+dRJN//0mYyLfbMZt4sPftIfDR+0leJj79VIsWZ6S4AmQmkzN2PR5yIG3dBjRa0oasq8y6xnuPhZ5s+odYTQGpU045ZD70tXyQCkjf8XdWwlbpfA1Scjs2wEFNYSjk7sjCAro25j9D0wy9+/ccb/FJAoyEU6y5qjtzuATTky4JfA5Y3Jo+TLc7ONsruF0MZpx3Wq0DuFqaGFtMC72wkoIPDLgDL3z9N099/ez/96++O0/0kk1BNzx/Py8rEH3FzRRHGGAjTWi14tTmptq0SWOOT0pZQJqBaOJbtOSGNTzBzZTNXlsEGlBVbAcueNi8Bg9nnve4fbK61931NW3bs34Uxr2agZuwXTEKbp+mOWdmaZ5+0Ptrnres/Nr5eF+0a6mGMBUaTebbsHV9d/Vi22jiaMymlMXDaw66sAZbl9jgqSsxc8+NT7UKbRszj3n2yttf3gJURYFka06X90YyXVUYCLgAECA3+4eWF4c1Q/M08RLJO+/Vkhd4QmSFr1Wbxn2BYHoJheToprJngJExNdt51NE8PWJDQDsnhXs/6E/+m/+EdmBs4eSpChWYBnNgJXN6md1T6fb8SsFyuMHPJr+UE/5WIZhFgCeCCJHD8d90n0EsAchmwKLi6ByxeU1XNl3EpSy00TwNYlDmu5bOrYB2s1Mr4e/72CMXIqkvQGqtfOrk2xoDFrrj1ANP6J9Woq3zA11NxL/xYCFiOD9Mj6j3dgwWTI3NYJMkc2YoiQkXFNgFaqDedgjS5ksiUr3fKEmfzUPg3kbFBdWeBl8PPf/2n2+cTGJaw5LwFyoGTLQBHFNBCNlvkV7m+qVF4hW1nJTU6Z0IdFMoKb+/bbTrfDsyAiyRAqDH0ebpNf/90oDnoX353nI7TOwsgsmJjVhw2BSWTEHxY6M+cMjzmPCzeeH6WhYNSIM+dC/esjSyE9gjf/plb5pQhEIqjU88R6f36VbvaVOFbbM9SW7KwWTpVWiktAa8sRDfHtWNNttqdn6c+LDiRyLuvef3ytdt+Q6N+4P1LgGWvsl8b4zXl1Y9xrIAKZZPmgS29X1sy/3Xcy4BhWWLUVtdPavie67ZA/vpYeg+ES2Gx0Y/zsCwDoo+D/1G7t+a9/97PYI6R+PmIbMnP81ZAElArB5haEL774/Oragm9v9d8IhSKwZJnL4RQGlxT9tsKOeTMt672y5DmCGt2YrHUkaaCL9vK8yPMPPBfeSOIer2+T+eLAYuYm9MJTp73TPtf3ATopBvMCmsAnafr9cxngTViBAvNP2BnxKoAtNAhFHYmJDmNkFuk2fjhVYUX//LyhQxj44oLAAAgAElEQVSLfFgMugovVNV/Dp2PukUaNiWG64+/qtOVTvFxhcZV4qncU/RpzB2LIm5KzzAHJdMep1TVm5mwLjEsZjb81FtKmCM9KlbDhRR1cwAWmgDFsDzeP0yP9zAJVcBissAmIeb4iSUta0llWAKWtmYxgBuePYNgiGgjwByalVinUEzN4ae/+dPtG2ShPSpXimKvhNHUyWl6Q0gzQp0jGRH2l1CiwI2xmuZUnzpsDSAFyeRwL9P7o27R+236RMAyEbD8F9/e06+FWfrCE7zZ3A3L4voLGnpfJwuqBFU9L+p7gf72vl3LYcEvZM+9e65ZO406Vp99CcExAk0aA417WYybVMK8dXi2FFn4r37wGVvCOr+R89G0N4Tnxok4C3W9r40mKm3gc+ppUmPUgptRez0Ge8dxj9Pt2rM+qqzHYxyApANoPnNludfcn23PIVuXAGO/7hpFubFHltdsCyiX9svyujIQKyMceyCd1rqH7gM/+9rVt3fp2f2ayjKrXxtb66HdQ7WdBM/2SUuABcwFGJYv8GHpAAufVcKa29wjlJnlZRKoOiLK1GHAcoLT7VF5WKA7mrUW7cmjqbPVYbrSb0X+KzBb4e90vI0tzYKKR2XR5T422ImqzGRWroh6OtMcJMDyQJ+a07GahQ4FsNRiug73/qH4sDwTsLyD4degRM99EIwQ4GbCw4SWl14rgrsDUwDrlN+JTEgjByvAYXdngKX9wCRBGwdYKzXLRKd7FJUTCevsgFu0dwVn1ukFaNEPB7UCNf+nCdnqwa4IHDqpYDNikUqt6i0fp7QSKtNjYR9uJtTdBeXIMds5XRgNBmbtbTr87Ld/uqGuz4lZaKfpALDyPhG5euAQ8QPAArMQFhhj5mMlKjlOFEWiAtF38F/BdXS6xWJEhsVIE3wMwPKvHg/Tv/zmbvoX3xwV1lwWZ+v4U4VBnXhv/AxO+Jkzdlb1HeDqLhbBSCDN4exHFPCSsG0/z2h7PVQY+IS23hVnRu6PAmSKKudfPtL2ch4LYaEx3PjhBXHVBxkrA42WMNXzHLWSmrLekMwK9A23Q24IkiCi0qpoO5pP30UOjUCbcc9QqOjOJTDUd2bplD46ZbdNyTM0Bizq9uCYllmtnIOhiOo5A7m2nvK4bfV7q7+jyd4GLHlf+e9jx/EesHkJlycMoii2tsL6fkuHpfSgvk/92tvav/7ef+I0Xfz+EhNtwPLjy5n5MODDwoytYeJRWHNdKbGSpFSaBScTkA99zG+CfCfIw5IBS/GlKVKlGT4evBE5GiBFFaQVLcTaQkH7g62BwlV9oup6gJthEkKFZQAW+LC0gOVhOp1O0/1RZiBkYKfzbmEUVZYA7/vx9TL99eU8/flVDMsbfCjLjklKPORwu5WCU5hvw7a/yU9CGU4kNcVkROXj9o4mn44O39Jo+kk7Otwn+vWJbLT4RZI3Jfw7TJeb2DX6kBIEWHpnqFGkXjJP6X1gkmkGhDvHAQnklN0YPkYALbllNAUl06FMg6X5YrnCd8z9AgucGV+pF2dAVmZhO14ffvFbRAmpwqUz87EOwBmYPZyH7kF/H8iQwNZo51ksYICcE6KH+AwJO1YJRYx9qRZ6m94QfcSiircJgOXpgOKHd9O/+HQ//d0nRAnBhyUyzXV59pcAi7SDByQcdlO0Qz7dSLcZNfcrrSYUWxMm/XeZ8h6ZSOpiEi1mM06Zv6GyjzY6oc2KoJsL0wB0O9iRIvSSTtsSlOxjoXZj4EtFz/2KGu3Oif6aE3td25u6oheqYx41zEPp1Gj0n1mXvYAF4F1OYvuB4da45o7WNbtsuhw/bw4zl2jlfH8LIrRF9o5FVtZfZfLsZnj03vyOUbvxmSN3FACgHwPjOfOo/aVsz8HAxh5Y38NtY/fNqVXUPKvuvvtzX+bbYW2e8GZmiz3bJIRso2/MUSIFowOPDwlr7A7eA+XEBGwRjYJ/45St1Pyo8lsTn42KYOAZzmZ7uYBZQc0gRY3iF8w7/FFwkqaihn8EolYjqzoBE/1ZEN78Nr0BgAGwMNMrLASn6eH0OJ1OD9PdSXVwlHlXB1XXTpJ+wrhcJ7As//n5x+kZ5qWDAQveE35RzHIXe73k95KM7X84lmkL2uBKZV9EZU2uWvO0VHA9WrOK8vSDo+QjPws2IrKWe06R6fcBDtGImArXAQAWFm18e6MfqWs3FT2U293ktmp7il4jeT/8WRh5RcCCZP7xX5jp2fdBWQPKCPu4Rvmd8urQKzkCC/u6hEFHde3Db37/xxsWhecAhB89uM/AYlEEKooholKzkTA6zVj3u2kC4DnBaTdo5iuiivBLgBN5WCJXMRb28TZNT9M0/d3DNP3dp7vpuyfkYQH1Z8CSTvnSDEmNmQRrVkezfpoTqrzELMZqJtRyRy2nvSQcOTwDcDEScMuCaJk3aFRNsxe2/W16MLek5YdgK13cn0ln/XDZjGgsv5fUa5TEkllhtsHLjHSKIM30Ul9apVS2XcOjlvYnoDp7Xlc8sZ/jZgxiHZUz/AYo3FJIW99rcAcgRMePeVf6siZm37prV9/b+6gnU2QFUvXV233YD+ry3tu7hut17UmxbVefz8eHlrRuk/xbW3N7+pv7UbdGcBdmP7q1Mxrb3I6t9/bf+9+IziRgeXkNhuWdYcPlvB6AZU+fBVismJT+XoBFyksHba1LioX5Ei1uAlfUqLuiinQFLKqErIrSABSQR3CUPSGXClkDPBP6QZEn8mdBIRglsYNvBcAKGBbWtysRIQAs5inUc/hCIAMwWJb//PzD9Pz2Ol1ul6hdE4c+cwGDfpSs2ZZhBrweAW5d3TiS+jIoiWWhNgun2UYGZ/Fa1J8YDzm6Oo1ITa6KR3FeDFhizliZmsUeowJ2X2W6WQD1UG+fHnytsOm7UmuIafrx7wCxBGyFOQk/neCEci0qF5ty3JXjgj1WrXzVvDHyiPl23qbDH3//xxse6PoSoGtUNEueMGRdYEosvimIGFKYMzYkwqEfWLVTJiUMpAELHgE2Bs+L0pdEvQBIj9M0ffdwm36C4odPqNZsW2VkMywyqPBXBVXtIBBaWdYpVTMtukgoPAuakYDYA1i2BMtQCBXFEq3JrvrdKX58osrbYo78FxWBaIaqFpMDc3+P3+t8htKZY8DCp87Gu/Z81Ic1gblHmHoeK8OSnZDjlNsPDZfVcsK0mRIwYNmx+LbWwdb3S31eu09+WvM15Kqolp7rwLT188lrvleqe/uw97rROu3XyvKzfOo1y1qTTXlvpxUoUj6bE8fbxuooZMO+VTo6GGzJltzP8R4fac35nmreE3lYkDjuy2sCLGWNmGGJD3oGsuuuqja3DIvZFTi5Oukb93/nhGp5URkW6Zcfz8iAqvT69C1BdV/kV4k0/NAVZgygMxjOAWXrYnqsjXTHEOjH4yP9V46nIw/S2NrvYCLsq1H8cBQQAodfsCx/fv5h+vKG5HGoJeQDWJjYcvSrx8PiJORn+djDKDed1nk1rSRdZjZG8+paTU10j/1Dmwgt6WNeX8Y4Ae93MWEoT/AQgAJME9ir13cUlFSJA5hXWv+7vL58Iq32ALFqACvKcIsQZ74nqjpr9xUYXExfjc9x+T4IgvCXdBFOvjX5+OThVmHMACz/y+//dIPNECFwrzD33O7IohBkhJ2NDjxh+8QigK0RFBMGDoDl8YiYfJX1ZrpkMyzvqEkE+2Q4QGLBI9/LDUUUbwQs3z0dpm+f7qe7qNZ8I7oOO18qupX3T9UZq5KmDbGbOa7GytuZi2GJ8u6V85qAzsxPeXsHUPaIxfUTpJ6wBbqkuGKZDRZKWTBJQduMYxss37MwBUugZaldfb9H471b+WU/jYhMGI3rGrBi31L/Ru/eGuPRGG7NbwYGu/sbQrB/tu/nTPdAOLz3fY/Ge0jelMeujcHWWLb7twrIr7lvDgp8nJ4Dljl9P2dYIla36WdrXvKemo/j0l7bM89fsz6WxrF/FnqJKCGktUeSNKRId1jzCNiWE3tdEIUlkOnIaklp76ETHHqMTLIHFrbVTzYJ4VODZlVpPjB77Zcz8qDAadZsBPQEAAtCWDWP0Etgb3AgJmCBbiC7cpmu6M/bGzPbHhG5cnxgmDUSxdEHEL9xsPb7XXkZfZW57Dr95fXH6eUqwCJZZvCrvhQfn6LHIVDm5n3LQcuMEm3DDL5VllD5J0BH01ekCCl+QkV+I8zbLXLVaICGBCYioojvfQeYieKPBhOHO/qwwBykmkxXAhiMTwEJOW9X6ASZuMLXBlWcCVJgDoKeF2jBuxjanE1kAXyZ1qQE/YQfTrhrFD0YoIX7OQ6EBcA0zvxIkYJ18TYd/vS7P96QCZmsCuyKkU7f1bzpER42RcA7FmAGixKheGg8PLqfmHxOoybAgrT8CIFWZJBD4vAM1BJCev9vHt6nbx+DYZErTrIZxoKx5sjWh3IaaBeXhUdrEmrNFl8rJJYAy5KS2BRYpgt3AJax4qqI9qNCs4qWwjWyuWun7z7PTudm1ACkkalsj8Iajdmw71vmmOZlESG0NSHpewPmtPSGd68zHuun4q9dh8vdaJFjbttSS+TW5p+lEHF9vxc8/a3X5ftHYKZ9frsHMnOq60byoRavrF0fmY1Hs5+Li24vqC1Wau9YfWStZJAKpfyCqsQELAICJB9C5jRycuiZoZVjut+gRYUGVadHxfBwoE2uoT5oOu9GDCVcCqBUwa4grPj/enmBhUdsAacyau2EyKZJiNWCxcoDsMDp9nK5TOfIcqtDM8KrH6dHmITgT3OP8I1gbSJChv0IdzZ8xxwwYJ/OL9Pr++t0ZT2htIdi08hvp8xAkAZtGokKdDrBQ4ewKlm9IontItmbTTzwBBExEM+I+zyuAgYqPMiCjp6vKFNjf6zKhthyAKdbmYReMWYMEdY4K2In/ov+GpY6EZ0KSBqwGAwZsEQeFnZRDafsjKjmYrUpfmam9+KonGqdGfAZsGgU6sgzcSAAy+9/94cCWM5XZbdlnpWbSmPLNBkmHbwAoMUhUqCgDhOR9uNJkUZo8tsVaZfh3CSUhbAo54PAjkHtotPhNn0+3qZvybBgUG5MHGeHRqLSUgJAz1Vm3VQbIXrZC7aGyRjQ5B8VFN60H72vF769EhmdfHsxuPzOKoy32tV8z9syf1lXqhdLD84aZzKPZ/Ke33r/FoAZif7FZw7S5q+qjhWGZem+fCrsr+nNJB9qe3fx1rhtq8R8RRKrA0A3By1x8vO1G4kf0Fa3d2k+P9KfNbam6VXyHRuBGZ7aow8jp1s516r3+lO/MhXFvZ2fm0xG/Yhpv+3t49rer21pZ7jItqbKvK756HvRfLDmYFieX19pboHQh8IjrzpiRrNdkS9VgTqJjPsUJSSzA8w1LCxIX4kWsLjNZhzArKAPOOe+XN6nv76ep//45VlZahEyG6wNHUXRRoRPM5mpol6gM5Bj5oY+oYLz+Ty9Xi5Ut1D0Tw9P0+ODwm3vjrhaVaGhqBV9JMYA5iccoAHgzpfL9Irw6NuVUUIu+UKg6UieOzmVSgNZxdf5yKyM5STnMQLNmVokdG9Zp5FmwzWK0GdWRo5U9zV1sQ1aciyGs6tMMQAKRnlRVy/S3RuklzB0uHggQoh9RqRYDXE2qMvmoRxurUAa+BApn43YG30mdqU6Wvu9nOOowG2cQMdqflYXXWHs7Igb+w33iNwIk71rIYEVAmD57R/+RN4HET1kRa5RAtultbluK2BBK70YsAHQQdjLHk7wZxG4QY0tsCx4Jht6qHlx6T2M8KjpNn0TJqHvPoHmagELm81WZx+WyIQb+3yprsdHActe9sSbcInGntHuK0yAFvG6kllXWMunvdWTXXeQzmCEgKUTZNq81UK5ldCoF6wfASt7hXIvwFueqBfwba6WPSBgDbBsKY+sHD9i7tjTrrVrtlxrerCseY4zX4oMWgRxG0p0BCb8rLV53Tvn+wCEAYnfPAL1/+8CltH6bwHTfITzft07Hvkpo3uwl8GwgEV4Pp+VJRbgIKKECEQS00IZHz9yBJVSlpXEEiCK4SE6pGFYoNRZuEX3hAkJf/dekjlI4vz58saQ4v/jhx/5RjhwPrFGzT2deC2DpDWgrHF4DqfO9xsZI/jl4Jf5Uw530xMZluOE3DAwEwXCSCVhxN5DZzFqBkwNqwlfWK357YDopAAm0W+xH+ib6Bn3h+M9k6P9Wgs6hzosfAUTBmY9JkRAhQ8LAUtJ5+8kavLrlN+K2A1G5jAXTgSCWEWyGHFwpvA9TXnoXcev/om0I5E91pxROojir+g1w5bDDETn2jABhXdIMf3J5FYBvXeh6woBJBEHUOT0oMUf6XNZ0GKuYw1qfasG0eH7P/xJmfzfJub/58LiBCmgmniB/rcBp+inYmCiRUpPbvqwxAJFDpYALKzQcCeEa7RNwHKYpu9Ot+m7T4dpDFiSI0+RQxWwVDzfbN2y5YqwZF9iD8z8WD6mJkZCeUlBLwme5tz2wRwmrZDKQrntR0HyC/0taybhE23G8GwpDIw9XepcfBiwLJ3muqH/qKCeKeBEILbP2g9YPDceh351bLWxaVMXtbN178dWYj/f63eP3h2cg+T6nH6ZPbBf+/0z//8ALPN2dxW62YsURWEtRkmUoocKwyJBszxX/bPm476479cOL4Uh2s/gFPk2YtPCh6sFLCosq4rKEor2zxDSqAuhnqPywtCN9LmAP0MUywXYoA+LFZ+BLR8SnASVSAIs5/fpzy+v0//5ww9UTcia+s0TatTAeVb+kooOkQLCv8wMAXR9eT1PP76+8hdmLihSFORD3SA4AIsNUHgylXSwCvCPhB8P2CZWEaYDKsK9r9M7AEvIKvhhRm+jCCN3SQxRHRPLwnroi1EoTF6E9JDdcQkJzRwYEgMWmngKYNH3NpFB+TrdiBxq9WtHXcZThdOyzCaaSgAWG45sooEOl+OzQrtxL3pdnGOLrgSjJcAik5AKK9rpuvhAxSJMS6d5VAEswf6obQYsRkhFOcf4CtwpjipMVmR3tX4PP//dH29UVgGBUKJbMfVRdIiO2YifDs/reCUeiEqagE2yv0WUEMAJE88BxYWt7CDAIrYF18Pp9jD95OEw/eRpmr79ZJOQ6kaUzYiGxGiMzBKtAtd9ooUr2qsOPn+LSth2Yh09fenklG2lPbjoBdGIoWiFYh+2uY8+LuAkySQ/N4OSPO4SJENjd52zToBqOioF/SHFPcidMhLUmUqfz8M2YMltGlVg/hol1AKBFhH0vgN/y8qsbfsYW6dtNUYqo89H5oqemVy6T2OxAxVZAO5o15hdrYBF76un3jrGPv2k77g+U26LbkJGz9oyDa6vyfYFW2OzJSPmclCZXZEszgyLKh0nhiVO6KO1p/Vp4FbN8AIsMgeIYdEvzEM2xzUyD2y8wRgZADhPHqYvr2/Tn58FWMD4AGx89+lpejrBkVdOvZg6uSZovhgay2gRpNU/8/fHMwALLkWmW5hLpFjlHwKlSx8FuSWwiF6EQ9OPQ+nexTTIJGQPVwEWJdWrSn/f+rWSLXJT5YzFspQlKSsDWsdfpgcxMBB49Byo72KYWLYgooCUY0Uh2v51+n3mpgnAYtOn+ibArSzqZj0iQWx0T4DUDr4S3fbjsRmnp+GJH7he6moy24YdqSzGkbAu9mUpDcBt6EzE1d+QprTEsHgdHP7h13+40b8kPIJRg8GAxUCmDQGsXBgAi2oXoDhSxIcHAwO2xmgPkUVvQLuxCZTmF2HN0/QTMCyf4QUeafkjVZ7tiRwCyxiPyNA/sJ6P64Am+0b6a051/zXKI2/KfsP3wmdkFnAMupWaTzrZBj9SzGPFZuGyjiS2hGJWKiPA4j5vAZa+jdlZ11M560dvO4+ByUp1zdy2ZdJbqyPEV6W1UVbRTgX7EaW/BEzW1tNI2a+tWTV7LlxH3en7ug2O5z3Ys67W+j36buuZ9G0LlsDjozFUjzKI61MWVGHSyoa4s7s/t66l/PfIjY+ujbV1vDUm/TrBfCOTLH8vyAibGRb1fSSb6mcVLPha+b5IFfK0XwBLdRZtAIvldOgWHHwBWH5kODF8WH5UjZrjcfru8WF6ekDmXDMsAhl6d2V4cQgGWIFJCVWocQUUOdwSoGipiIPRETtQY5akrAFaZBYiy2KGBU/ywSoAC4+C4dRKbiBS1RfZXHgXfTLSQGUFBWiRKU7RN2RYIjMtw4WJ02pVaTVHwEmFBuWYK+ZDjBhr9rHOUlS1js8ILBGIHKYc1t8L0Gd1Wg5nvbiwU6+LKibXhUwGqM+GaGnfFWGTGJ1gugRtAqA4WU6AluIjFuOMJysjj009t+nw3//yD7c7XiBUCZsVnnMH844TSbFnYY4pOUts4wS1JdDCCQ5ESbASPix4MQsZ2cYZPizfngRYfvINsHAUPoywZjY+BpjbKzMvXEhZmHgKevE3OmHVE/8eIbAmUPf4rPRCQS2d+59kRP1R34f2lN0MTCOARye1RsDEQuupzmacQgiNlNto9HvdWfZGbmYBovFhca533NK+081QMa443RYB0w3ZR9bF6Fp/tgVEiuAb+Ic0q3sGQtzgdlzW2j1sp50Jk0miH8OPKt2PgpNe0S7dX8eqbv6e5VgDLPU9c1nRANZFoFpZ2602rvVpbY4o7haW+taa6p+bfVher8gOKwcSMRCt/9zSOlQ2VdmNZYLACV2K0wwLTRT3g0zh8Z4icyIt/9tbAJaX8/SfvjyTOQBg+ebhNH06CbCo1AC9FuQ/I/XDHwKWl/P0l9fX6a8vrzxsoD2oHszEtJMyutp8RZNVSXAmBa809dfpTCdU+LDwKF10Cg7h9KkMgMYHm7GLdniacp6j2dThgwAW2sIaezqrMqilAha0Uc609hkKhofOzBoDA0WwMfoRu4IxQSkd+ikFk0EvFrJhFbSQuYoTJzmKAP38w423fE+Attln4bxDMkPapWQJ5Gd5AUdiTpqeCsti12WB35IniZMcjNwQsAigHf7bX/zxdiSQRbVK5UtBvxDqrGBtBbXLEcs5UvRwp/OnU5AdlVzXgnY1KWbGZPtxUNdvyHZ7m761D8tnARYmBWI8dQnaKgp3lPY4C44RO6HvW9CC/sm0EUg8HpKVy+j0tCRotsBFfpZF5ZKzsE9/S2BgW5G2p8A9ymOPUs1AZ+bnsvCSxmM+LeIieJPTXxaYnrMSVRb+9r1vQT/uy+Bx2SRUa4huq6Dtsdcz9ij4UVvb/sQopJPNtsIa+W/Ufq0Blr73e/rQ93VrH+wdv+012+7n/NwlwNK+ex9gGYP7+WEgt3erj2vjWnwWkrz62udRlb0jTUVlWPisDcAyXAeRoYw8RYB/KL5sEqJ/SazVdj7Cb4ND7pIt0/Tj69v0l5fL9J+ev5ABgTnn8+k0PaHgIX0h4YcinYFooZKeHiz9+2366/MrAQt+0ShXEpYWQz4xemaoKCLyuEQitYinYQb2l+tlerkieupK1sUaGzNsIEFgQLcEVTGWzrDloPVp6fc02CEMuVkfrzqHC9PpNpKwIWxb2XwjtieAi2s9lRWf/EkEDlDXT87UYFgAxApgIcMS5jtG+SjKyx4iLDESoCQn+hOQaZGzAYveGb4lSaY7B0+WUVpvzsUC12iZhWQaEsNic5XGrj5XrYzq2sGyUJ+A+fqv//EPNxQ10ssU9UNboFM4x0gL+CmkOXpKCou/4dhdQrj4bNusxN0okY8oHoSnwQT0DQDL4930HWoJFcCSvRWNuDpYO5JqliUzmTIXMgIsprOWldWiwIgTrzbFgNFYeGRF4EsRPuXMXxI1STEUlT588h7rxZbwW1PZzb0+nc1eGhvAAHDB1WX2rPLi3u3eAMCuexUMLCnHpc8XTULMhOmf9P701z3jtnVN+32lfPu5rUJ/pjoCDDWBZd1pfH4031oXC4f5Ngy4+sQ1ieW2+vwRRb4NUtor5v3KjFPuVRxOMmAu23U0Xksj0jMfyyzmXvC3dN1I8Y/GZ238pViU/t75RlD0z4BlUKasyfzbmhQj6scqneY4J45zWHMFLBnI6pgrP0YoADq/vk/TDy9IGoe0+M+Uc4oSksMtcnqB5ZeTZ1hpMNyhTxCi+8Prq37PACzVVEJQRAalAhYwL3DqZeZXNm6azshL8oaQZuQluRDk6Fit9wFIFJBDhkJlAaghWdPGChiAQW6kdPRN8ZT0mbHJJgwnTlwnU5Xq7wGkMM8MWaDos7Pf5rVaiDFHHMlxlg7DACzxS/+UEhpslqVlWrjGQm8RxOTgi4G7hR1lua58KAsdqCENbWqGPq4JnFrGDWOFRLIlE9IBwEGd1DusQzii8blNfNGv/+pnv2dVZ9u+MZBiTrxghC7lhiPAIkV9Y94V/B6Pck0qApgOVkKiZlmQiwW/vPf2TsDy+QQ/FtQSMmCRPY7ND7pKBwPZ/DZ/vOI2L4y2rhyYVgVympgRYFk/6+LdawmojMWjcNeG1tmjOPZcsx+wxM7JDrEFw9YBHb0zU4vz9+WTs4pn+Scj97WT/FDYr+ZhqXSm64OETCsOX1tLac/Y9oCFK2AWIab+jsaoP7X242IlMWdulltfoHFnDsrv4t9jSvFHw/ZuoaEiD/Zs3Hk7txRye0cGLN03OY9LyJTY/bOXLr2znz8Oy4D98vx5PkpOqa1FFIuO1v0BU+H37wEzvtYmIQCW8wUsghSulWIvUFsztWWQ+tnAQZqE9gOWEolC/5WJder++nIhYPnL8yufzVpAJ4U0MwImolPI3IfqYtQQMrC/v09/Pb9OXy74PZeEpGBk0Hen+kcPoMMIVu6PTEDHhG2ob8fMr2ESgsKHSYimF5nM0J6n+9P0hPuY4j54iYiuQT6TMwsKIseLrBLKS4Pk9WJ06dSL2khhpkH78a2jbhTto1pJBC6RTV6qugWJloUyjUV4dbQFDAsjfuB+QbNbRNMEm+LoHpmGFEHFaJ+dgEWgo5tOl/MAACAASURBVAZbGAxLPAccdZvSnvcK8u4XWIXPUE4OKNZH15TiTwFiYtWF/i/v/S9/+jsWUdZCVyI4RP04KYwWjeGKGBKDFhQ8PB6n6XQMu5w3nv1X6BUeUUNwvA0khSaSYXk4kGH59hG1hGCS0rWNQa2j2XMinsCaxauaHR+AkH7DF6W0ICC2lDcne5DAzItgCbBUwReoMgk+grIuEU8vGPt27ROw69JS711GbqvKMpzhRu1Yum+kXHVtBizY8/NR7JXpvnaLXhwq+dgqVSRXVdbU4ElDuDXmI0U2ByGj8V5X7HuA0byP60zA6I2jeaOwoOOb3pD7s2ee97b9a65TW7Sj18Asr1iRDet7q12bBZCsbC3uK43WomOKhlM+ClXqZdZPL6D/SfwsgZa+76zNgzwsYFkiwZqVuE0Nufk8GLbQpL4z/mbllQGLcnUEsBmBLTtOErDcArBcCVrAkmBNEVigiCKehRBpK9OU5r8Clrfpx+vr9BxJ36iZ0vSoH3WdGnDI+VajrJO+I4TkvyJzoiJyAB4+HR/4C4YGgIKmHQCiN7AzSHF/Yd0jZg9m9M5xerw/kSnBjwERIrUQjaScMmJRXO+HET+R6p6OtAAT7ECUsslyp7AYAiTUq2ESEmAJc1XkYxHQFLjE30eAJYOW2fpPec/loSqM4D2q9a0x8+daH1q/ZPRidePfaCOZKTJPcKiWyU45fuTcLPNb7Jn0h6BJhLj/Nz/73Q0mGu8tAZaoB5EchOznU+99VyZCMCzMSFhBC9mVCG3GQMI8BHZF9QuUcRBRRQAs3wZoUWErh0YFPosONEIxbR4DB9E20cNOKPVCMG/4IrCJXL3K0wuSGPGE+lWL6iWlG54tgkxNJ+HvxZBxgy4NkTcyOw1PuCECd55+9d6xWav0tzuBu63+fok1KSCR3VilsgpsqGizZVj6d9bx2gO0kt22G5cMZBswNKJFP8B09WMyHqO+7cuAZa8in49TfkfeW1pb/RvX3tMDkx48appbhm0LQOT98RHQO2rLnnf1gGUZfPY7t52rrflo1v4KDp31IymJfmyoIBZYnbwXvQYEWJSCHkpTpvzqdNv7/GVFr+ep4bXnlRXOJiGH5FJBJsBSFBvkfowBIkfhHPrXlytT8/94vvA1UOIKj4bSdi4TB3U466mUHoDG8/U8vVzP0+v7tTHDVCaoAsBsZnG/qECp7GuCeitfABNkdv10epg+nwBaAFgUMk03B9Q7Yl2eM0EL2oTcL49H+OA8BGBBbT74yFyml8tZLEskYmVIOMxA9zVrrUKWFbZMwBJAoCjl+Eyhw/FLJ1YAFdSICt8Qpk6LfV6KPUa9H/i00NRWGZY8Z62MbkFzYxKydSEARAEsiVigKSzWD8FVABaOOdrK8dfqkkOxHXC9xqz36i6QRfN9Ovx3//jbm0w+upHmoMh0xwqcNOH4f3qFzTSk0eigCzuk8rAoFbacvpDt9vYmn5W3+wpY4KALwPL5BHYFoAXo9y0mQ+am4k5NwFl3/dam7UXN2r9Hgqd/flZqRYmv6F9u9Q2AMTqVZoGk7+enuu2+BaptgNEag/Lxd2wJ6wx0hCH3gBWLxipysLb2visr6hnrshYl1I1TGV87nqUBt6AYsTofaWc7h62Ct0BdOkV/dC0XgTdMhiY6z/3KgKMomwWQtgRS89z3ACbPUd+P0aGiCOakqJf2/ujz4R5LS3Grj01iuW4d5PYvsU3W+UurfxEsfYAF6sc7t6sAFqagT4AFzok6Aw+XU8ZXTVOI9rRe7HSLooQZsOT2WJ5lx3YeYq9wukVBxuv05XLlMw1YlME1yrlEfpGyF5iX5Z3J3gBYzm/n6Xy7Tvc3pc6v51W12mnhzb5wPQWLomiikC904LDbg9gepMD/fBRggTOwwIWYMoZEv12n58uZPjBo0+n+OD09IFPviWYhtAaRWWjn8/m1MDHQjaXiMZ5JECH+l7lWODeGijE/HPeaI4jzE6BFeWXA8sgyQZNQgF4xLGEdicR0d3fHUrDQZqFm7ywsVq+JvCe5fhN4ydcIsES7I0Mt584h2AYssaZapifppGyOjHsP/+PPf0uTkC1I9l+xScgQO0EGAgiyJh6cO6RXnkjnYcKFqARW8I87INO7GnSENYKUxN+cDtM3j/jFsjXDEk6JTiYT9R+8GT4izL9ekcz3cn5Wk6ckn3oSUfN1yqURhcMQx15htn00Ot+GNlWZbaCvFWGd37I11mtAs4I1L3I7crX9mIO6Pf1Uhs2ln6GyDPNB/W4sxrf6vNW6ZdKmPZb/re/pwQKVbJzEwiMtFV+ozs09WO/bMQTzdvpbA6qLayoB1sHgjPb+CDxlwC/rrZTSEtkx79fYiXTvGirXSbvEP+37NV7b/bO35rwHZP31i4ClzIsp3tzGvhW18F+eDh5s75H7ZBmw+ElFgUaUECKOESX05RVK/8p1V0KkrT/iwIsw3fqcACzvqEAtdgO/AgBw/lWSOK91hy/LmHmbkAvMAbWeEpqCEpuB1afaOTAJnfgL0ELAgtN4mIQKYHlDyYP36eF4nD6hNECwMQWwXC7Tl8tLqUCNcVPkDvos3xin2BdoURFJr1TOKfRoAlcOcZblCGHMSHxnf9FqksE4OAMNw5s5VwAsMpHL/SDMbwNGOTgOjafdahNAKWbKbCYKlsWAxd4qAo+OYhJURptlahJA8bLUHm/3n+cUmOPwDz//LaOEyKoQ5cHjOaKEQn4wGj8qMIqdCsDCsCUNryKL5PviBmGw7wBYqACAcGVHFoMTgOVhmj4TsISyjVj1GubU5mDZOt3lRbulMPZ+n+33HLyk44sQ9WZJ1NjoNN4rj2UhiG/GYGIZtG27+7bv28+wrAnQLeHqdy7NXVZ85eT7gZNmBjJzwb/gvJDmKd8jZV6zLM7oWV6sxu3t9/IcJ2XWXFRV69/6jqV2areZ9q/roIx/0lBb8zYf83juDtDS9s+U8Hgd7wEs9XlV8DGtN/o62k4BKsqIl82dL46cVB6vga/GaI6HYHiHuXZrzvc810638GORSUgkvVO61/Ymx/OZ7GqTrvmeEtYc/is5rLlfbwWwhC8jooQIWM7X6fV8rQ6riA4CYKHzrHJ4AbDwCBNmBRYtfEfxw1eaW17fruEDAofdoxyEU+p5OHna9IN6dkpGLzbFctx/965mmHWk+l8FLNdXFk6EJYGA5eGRzr0MTT4Ew0LAAoZFzrl6R2SSjQR8ZEGcGC6AhEGWAIv3Quwp6Ofwi8L3AAVmV5znzGtZcCDeR4AkkxBz8diEa1Ne44+Qtko53Eha8J3dbwjD8F3R95o5jbgBi8oBAKyI1KiRQW6PVpiBVN4qHAuwrT8Fw4IwY5bpDn8UpEcGijFQoZMMUJJMPXwVP7tjFJDsUf5Bo9QgmH7E3qD6pgQGFxUdmyZWa0ak0OeHalFXJ/zu6uyzK0oomrC14beEy0gwLrEqHKOOWelPP0sCfV3p7QcTeez999Hpd97v5XcsjuHA2bh/Z/+eNXZlURluAJY1kNKO63IelqV5GgEWtXPRf3K0pBY/G49t7bC+X+IDxo8dgb61dVcEtgVVVD22MCoCbbCn8nyOHELz+I/mftmEUxmWUS+X1tHyeBpYSjzyLGRhHcM7v1d7ov88A7ylcV1b56N7ejmT98LXyLBGCkfxwxolpB5YWdVr54ClnHIXzNI9YBEbPwghpxlGKxluAVAdV2S6fUFBRpQNUOFC+K6cTlHUL4od2e3Am07hyooSgplFPiRX3YtIoONJJhYqRIX8Iostihs6mkdFeJVRffbDjO0yT8FnBVFCBCwPD9Mpopcak1AAFswTAMvn0yPboSKBB5VEuFym56sAi/xY9EMrlM0d4XQsU1Sto0R4yehYAx35pArchGKOYBnnhqHetYN8AiuuVeQqy2JYHDPuthTD2mxosj8KweMSaImxl7mNITRit+gvFD43AVYYYjMohFj2Z4nuS/sR4/bzX/6WTrfwKUHUD4oYImkck+KFE6wpJ/07AAUbgNh6AZZsQ5MtDRMTGXAj/47GKBYFfVjgeDvRJMRlXTy8W8AS0I4DuaaI92zy0emkf66v4Z+UebUWzlDYfli9JHERMHKuuP82wLJPg7bvGI6fYW5RbPup9dyGZVZouaVbSmIvg7WVmn+mTGYUaWY89o1svmrPutQa9F0tWNl7/1wpjp9XP/XhoAdLTWPKY/dCqD3tHR4K4gXFjBP7PQux0vYFpiK/ux/PksGZLxj10QBHb2n6wa2yXpxw1O/+oBWSLbS43xOKLGRN3mF7xnK0IudhzXHQjIsJIkK0RSuSFKuO6qNn9z4sBiy4tkTXheg0+KcfI8Oa5cPyfIYz8JuK+d3fTydmuO1LLij7uiwjAiznt/fwH1FYMgvv8v7wCYl6Oc7Hcr5e6ACLaw1YZv47lsFhRoFi/0TA8jB9enhg8jlm88Uh3Y6/YE6uFypjVIn+fHqaTscjzVsYvZezHG7hxwJgBdBSfTu0lhhGDadj52NBXpJgPlXGRtnfY+nRXGR/F68r62RmkrEVJDGnpXhhmKKc+ZYvokKOtZfMMP1Z0ccnvqtjWQp4Cb7WuWdwnVg9MywRxSTIWEgOgxYD3rlMjzT+Tqfyy++DYaEfisKUSfERsCgEiWn249cZSEVFId5cqBne36D78O9iEiKiR/y57EAFsKD44d1h+uY0Td8+DgCLKbtcUTXCtUZKEJ3MJ70llTIUKCv0LifIE5pptCTMPmqEmSsViY4spL2ElkxCyyrza1qTldWsdY0fTeW+xi3YOuUvsSmL87UQNZGVSbPAO8Abu79LirU8elm9740o2X7aPtNRXZvtKGsr7IUKtTWtPh/dP8hYmffCABDsacXXKth+TvOh4WsAy6gdZS8Ph7Se5IZ9SIAF3/cnwT1gZQaCDB7SocVKpAVee0Y+z72UPJT7+VKjhKQqrBIdo2G40uYkKtEbHWiUngMbfx+RPTWdfAtYxFj0gAWRS0gcB/8VBGUIrAiwlEN/AYZ23dQeQtIxmLjAXCBS5/L2FnlMVISRUTbBCtlnwgniztczE8TJ8TbJyW6dY3ygr8SwPDBaCIAFz8d3UMJ4r/1ooCMRIfT54bEClsNhenmtgOXlKsBC51iamzULLIWDMjWoyYQ8LgdqSr4DJiSFBkdiutClBizZL4FFJYtfSIW7mCezRvadYXo7MjkBwBvZ4tGrQMaHdep/m+dIXCiTrwGJ/VzQ5pIwz87BMeKqLaj2KT+bYbPYuX6fl++dugD77te//s3tHrUTkLEWPixgWAJciJUK16SItsgnBqFeVWM8v03T5f0wXVzSOxaCHIxQF6huOuRgeTggaRzysMjx1latqH0YOjvTQSnAPmmJtZP7HuHZ35+F0VLehnyP0eecympV2bwttW9av1ZUHqfl5HJL1PNyeYJltbpnjKw0STjZ7T49cs8zLOiGiiQL7E6Il+u7GkbD8RxNWHUZmw2CmZce1Uuk7VcSIyDWrKMdbEDbuAHjsYmM8roZtb1+pvZWATSbGx8Y+lDabm6WmrSn75vdiQuWxtb3L+3/DJ6NT7Izo8SR04OH0k5U92g/D5fXii9TPgXvXv/JZ2DvGOXr3O8Zw2ITQzFhR60cz2k6HFB52JegPFzyCc9vGRblYaESjmXrNjC/FxW0NBYOtefr+/SXZyhzFSEEK8GEcazSPHe2JMMSex9J5y5v8GERY8IInXC6lR+NYYBMI/ie7Ar8XeBvUowUyvnFddHJHvb7NjGnClmWBFici0Vhza/T5Xrl/QAsYGLI8kQCOJiEXmASuiAEW/42tESEjyfeA/CBlPzIqvsIUMQII5i0IildsDLKhaYcaQIs1XwjhmMOWMocsmp15FEr+Vju5KLhtVDSiWTWTWYjDWnNDO/kdExX4v8CiDnySuHWdhYWPCwsTaQlGpenkU5s1nO83w84/PrXv74dD0jkFmWuQX01gKVlT+XwE4wLk/AAqAiwnN8O0/l2x/AlUGf8idTJdLqN5hyBSu8EWH6CsOanACyxurWIoB2j+oOl6wd28F4lOtvsxV15/rKZEMz+HBsOhm17PCmp/Drv97RifHtirlNpQ3raGYLXB+qjY9Oc9nrPxf16fdiorbY0714bkgiR618SeH48IClZls882sQ1ffQHlly5dKtPWVAuPz/OwgtgZ7A6QwAvPbELEy8J11L+FK/nBrDU59XEYvtYo339/NgIj8fWC6NdjHm/1kiHEEts3HxBrc3dRxLPFZtPw5DFHk/NrGqjzoOiQj42Lv1YF8BSGJbIgBqPLbENJfx0Ll/IV6R1oivGYc3afu2aLYAFt/lge7kxwy1MQlB+ACtrgMXiBtrkino5AVjgUIvTPEKQGUgc8lMHbPtcig1BvSBE9ojhUO5dp+LvR9mABQ60ZllkEpKzKp6PZzGtP2K06cMiYINrDFgEagRYUC27ABYW9ZVaBgB5OIDNOU5PR2XVxfgCsMBRmsntIkFbyY8WrIlmIswuCbAo344UrRO+KhrJLIbKHmhcWxOP79MTnB9F9+pdtTp0NgXZsbphVgLcSqPF/VnDxWaKFROyS4BltpsjfxsG7vD997+6qZaBKkfeB2AJJ9+IDqrxBLgGN4rNcdZA1K04TC9X1GmQmQgDXU/HlRoEBDkBld7dpp+gjhAAyyMGRfQfnx2I6FYqQxeENNzFsxNyT/N1yn1NKHGDJjk2unZ46kuApQc2c8E9z7yan0mmxOmQPyS35iahpbEZtTHk0Yohpi6+PC650OFWczW3y1eV/dbpElOP+UTdMk1jBSTguy792ZcEeCx89wCPpidBeebPPvKMdk4+BljW39NmqCwSLQRXEREJqHjNVtcl1/hq29U6zs3Heav/FN7dbf3+2npGPZUtv1+C00emOKFmGeWoiTR5/Vrdkgv1Vh88JIAb4DQytTWn/Ghp55C4NQb99xWwwLlVeVjkcBrOJd0Bq9nPQc9n9ZGbzey2CGtOeVjAHMyUP7tiJuPALLfn62368xcAFrRJGW4JWMDs9wVRE2vjMGVm770oYRvghwCL2ADkJYFrgDKpvk/XCYnK9MtU+WFmUQyLz/1mFTRPc8BS87AwZQcT8rnS8xudNx9QuBHhzyzaqLYAbCDs+stZgEWMUMhPZt1F2w/T491h+hwh1PDFwRwhOur1glwzyJKrQ2iJ4k2+Jmiviiwqdw2u1dleBSNdaFH5XhwdFBWP7ipYYTr/ADkGQv63dor0lXU63lt8VSJJnFPwyX0kct6EdQYjXEFNXSiFxWRKEwc11PwxZtbkNhtHyl/+4vvb/d2NPiVMtR9hzRJYRlWxFCMBTXwxwUcIWBX5f56vqICJOg3Vj4WOQLwVg6pOw2b3cLhNn+5R+LCahFj80Nb64tzjcy86wzR+QtLBuGyQEK0u2TiycMO6lHmhwNotmEPgGqUU7V4zT41UdN8kLo6QuY2wjF20rHZHPjChlgY+OtyY5fMRbbH8JtstM3W3zgUNDrLl8QGEPZHWJ2Hf7YHeusLokXntgwSRxG87b1YsmkCfBnjNBmPGS+L0XIV9PL/4dO4ASt3CqHPjOdWuiOU564Np+m6lai/N1nwaE++1biH3c9k/Y9QjmwzHa3y99MOo3T2i3VL4llUVXOVeWGGmue7WQh6V6gHglnlDxjMHA1CWb39QSufFCpj2sVOjQ1E/vmsgRoAFSeOg/BTWjM/MRDTTntpdlUjI3ii/QWI9sA78TuzD4qgVHi7j1F7WnscKJ+NgSF4v79Ofn8/TCxiWd0Slyn+FDEZEwSRPUEXEhDwGa4EkeOgT/TtQz471exCtqhIGAiw3gpMS0hx/NysjsOLI1DT7Zfua9XhgAjn6x4RugKnjEiYeMizwxzyicKOSxgEY4Ac+KwAc8HUBW2LAYh8WRNAiNf+n4/30LcsAnDgG9JF5B8g8k8FBmzEnHOebAlZsEgIIIAhjptvIbRIyCW3AdWRZmvT8NVJXeBJJ58S+4d810Z/3UDb1hQ+KI4bDoZYB4+Hrah2O53g5FODBd9TDeuvarR0CENvLBHUpJPjP//F7mh8f7lEoSpFCsEnibcxMGFn0pEuiIGIgZ2S4NWABWHmFHwsAi51s4k8S7DekHTZgea+A5ekwfX5EBsAIPTQo7+j6nO02n9AL97OiYDZPJ9ZWsTkoLAYCfQuwjAT24mc+eaQL4NBstdu0mSePQMQLD9wj4MqtVfttmp5GQnKRnVloW0bvRQ00wt1mxgCNIUzyGDQngAXwOQSMAUSGgCWc2rzJ9GcwCIMTdwYBZaYGp3Rv/LX1sLQmM5jMc5qBzFzZzLXoeIh6wJIQYv+IEROwNL/dtS0g1oN7pm/8KAurtjGb+zcxFPprB0xL+zIDWQFsBhPZLNu0kReNoXl7f73LAlvypJ5oR33v99Se/by2hvAdKzUHaBEj4bmoLeif0c+T83iUGUHSTzvKhiJHYAUVUXQ4IGJ1qgxlA/+T1/Mb6wjRJPSu7K5Q1DK5QMmGpumqNWNfArAAfF2ukbIUka0ELNZTqrGDb8WsCNjQp2JSMUL82/4rWgF19txHKHqYg5SaPxLHhX8NAcX1SnMP/sR6UWp+5GCpxfwQfg3AgfBrgBWYpiKPqkxCOLjf3U2fj0cCFvx5f38fgOUSrMyFrJGDVQBYHPWDeUE/Ccxcry8AiI/5ZKyCkXFKfoIYg8ASFh31iZxar0y2ZWENPsFwFdNPXC/mpR4zJP8UJSysUVlGgw8CqiQXPA90xu02iPc0m/2zn31/A6WETLUPx8P0eFR9IDjlIAyNVRbfHM4clSSdRQ/Za+HDAt8V/L5P04UplKPQYfLxwDsMWE53b9PT/XswLHfTN4/K8KcQtrDfkqVPphOHKpWTbZUfrWlgLrz3KA7LIjoaDQDLCKx4s/fgZiScs2CovWoD7BiBFc1vBNgOwDJXYklwroK5dX5kdsLeYKqGwnjwihHo4WfFtpmUa1n4C2ouFcCbA6JKaWbA0f+9WUMD3VTmOinH8FvTpkyfWzUsAbs1BZyV/ZJSb+/fC1bcxgxaFjK6Fhq/q1+TGrQFIsbAVJ9ugZcR4NmzvtWmUEMNiHGfJZjVBmfZjFNjvIBM7rCQIuTXjH+SoF7aQiHFC5B21t2ZQK5zsjU2o3EYmdDEsIiNQL6TNYalX7+5DRpNmMlrKLjDiOFkKgVIY1Mtnhgp8ENb8Qmq1PxOZ9sfXpCyHsUHVUeIxQVxUCYjEJWKbZYKXAn9AaUPEAbgwZlG3R8ACdcGCqYBc6iCgJVlYVVjm4SiuKCYC7kbSO+IiUWfAFQMWB5Ox+l4FBjBM+nDEswJ/q1cMAqr9lii0B/MQi/MyAvTTiR4C9lSAMv9/fQNSgAgj0wAlivuoY8MUv/DfOX0/a4LpOMS5pTRR5HjRgUFtRhryj99RsACLqo4J2Ok25wqBB4Dh4BcXgFjZLOPwrSdc6XuAwKWYuvF+KJcj9a4gxnQ/5zE0AEjrgydpZrkQZiy/uFn35MAwaIBw/J4D8SobLfKs6IoIO49ugOETQ1o+F7JXwRY5Hh7BWCxvUuzpz0WgAVU2MPd+/QEk9CT/FcqYKm5X0R6JLSVNv/oVLBXgC4K0mQvHSrdbEZJpituF6PLOGG08itjeD35/xnA8tHTaKL4xppwV+bWrxrnQPT9axefFScyLptYQzPUrUXVWG6qP0X2k1k4FQ9o8LI2ygkkTggLIG0EWGKp69yWlOZo3Y3Aydr4Shil00ppVz868z7X5/raUho8RrJo7PaEk/s+8NNaWEof/vgj62r92naMakPsxyOFmB2I8wCIDe6y4pZDhC2Fde9JLKV8TWUYwwyZhrsXwqNBWgMsW2OUvwfTQMAClgUROYlhCYHcvL5fq8U0FGaF2o0IaaYZB0o6AZryxOofovUq/wQyLJe36a8wCV0AKpxdXan+WU8ngEg7DmJOEKYN0ALljxlQ1WOFG8v8E87ywQLcwjwksCKgI+Dw5mhdsQ0tZc/PPt0jpPmRoKUAltjTeM7rWaYegCOWFjg67b1q36GdACrPkQMmAxYobbQaDref7u9ZYPGJEUb3lBlIeIfIJvyJ5wsURlr/qBxN5R+J9BQRZZNQgK50MJA5y2YtAXU5dkeYdfJJyeDE06kkduYenRen/ruEK8e2oN722SGGV2LEGylAVDKZ+ujeFkvIMjQAy//0j9+TDoHT7cOdAYtCzICSlGclKm4Gy8GMe1E7SAtxms5wuAUbg8UTHsV5g9LcAaX/Lofbp+MkwPJ0YPI4k0/sltxVTGDG/tKIjajSPfRp3p11Y+Ot8+RwS4CFn7sas5VRcdZccO4Misth3XFgKK/I7ExmWKSn44QL9inC4Wrb/KT6hC2B5tPnkjZZuj8Ls+13JBVhZVf0Z/zFC3sGBMqKb2j9nlEwiDEFTeEWYfd7NOUI8Db3hVe6N/XSM5mxMimoAko6H5ahqWoAaLbHts0mOgchbkELWMbXLV3TepA0bbI/w9A/Zs/Ij6/Z7vdgTaVHtcp2DbCE7wLrndX+Z6dfMyx9S3Mb+/n0qbRnesXI1Pcs+brkdy0Blq0x6r+Xr4VMKDALkZUoAHptPM2qRVSJI4XiFqgNsAlgHFhdOdLK54KvrtmjKCGBQzAsLWBRlJBMHKpDB4aFAChACKVzKFMmbIN5CwngeFARWMFBGz/gXKSeas0m+3cVsMKMs/ILsdyXWYKCvTjd4jOGNYP5eIgaQSlKCG0xw4L2oe1KGicrAgALih8i/8ozijQyUkn9NZTD2CCk+en+jr9wYEaGXYIPtPMNSene2EyWvQnAIfChPrPAsJ2MXb8vxky+K7rO99J6AA4rmD6DbTMl5U8qn7RG+M9ankIApQSGa9wTMyONNJYv+jQcax0+7+y8dNZVZLDNl0WFMIvx3XT4H37+m9vhCo/lACyIGArHWxSMKoAlDh6ATgAzR1zE0uGqygyT2/+0mgAAIABJREFUEIDLlUFjih7KClLCHZn9BFg+AbCAXSFgkdc0m0mZEoMTC4nPWWFY1oTLSERWoYDBGWFK3bUEhNKhKdmlHIrYn3ZjM8Q+8ibM7TLkyD4sbbujeFtj2snCsFLd8/6yktNXhUkWBbzAMOz9fqSw5zR6m0J/JKD5WaabowF7AcuS0J/Nc2yk5ZUhQZoZlmY+u0y5W0BwrMa7FVAYvpEgaI4G5cb83lbh6pKlaW2YgOzNNbB9jBR5MxYDlknvHu2T+UgU0L5wz/w5HUho3pMASyLhqucY2pXZAY/Tels/Alj29tvyZ89YjZ4pwALFep1ezudQbO+lNMrymsM11VxGJRcmV5tL5oBFiqYeOzWGdzAFhO4jYEHStzNMQq/TCxyBo9ggo1MReQTww5p0irSh0cJp9pEED1lrwWrgTXdgZVQbBzNu04QPtWq3dIkcWd/ocwJzzuWGZ/gwaPUpp12mw5/gGnGM1PwVsDDtPoAB2BO2BaDiRgCHSCHkkuEb36fIwXIhYAF4OdM8VYMMYIqizo1IIQAWZKFVf+EkLYBJZgV9TaHJVe46fDvKHjhCJ8oMGNzY+bYyi1GlPYBBA1hs5slAO/lflUSy6WzJYesW1ChAoujdOOjJJKTItQpSpK84b1SW2s9YDRiDwz/89Ffco7gMC4dVl6P4IZPchInn9h40D65FNNFRtBLDxwhYlPHWkUFyi3KCKjQq7HC32/QEwHJ/Y5bbbx/Dh6VUaw4hkRFboiFqLMhYuK0J/0qpp6tSdcxdiiPfyr+XM3Zz+5pg6hVkD1iykK4MUB+/kPx7tE1aWFwUUqvg+j6275orya0x+YgALtemJlUk3mn5WU7zgrkXmlQBz5YSHSnU0UMbxd1Mc/HkDap0QaEFZt9jCqhCaEuRj+ZzDlgWAd/WhM5XUd2JfwNg2fFareKd4HiJtcqHJK/t+szqdNswmzn3w+D9m22q7qzRzUR9DxiWvetvbcy22mTAAmAgwCIFqHEbrTF/VhkWKop0ose/mewMOUOY7E0go1eEPlQIsOhIiKzo58v79PJ6nf76jMKBMsuw0jKLKJqtAWixr4YOxAxLpv+KAAcdZ8s9cLgMBVzCaMPZlPpOcJLmoIi6AePSmCziYKxs6RqHR+ZGQbjyieAFv1SYZIveA7DIZAPTGCKFwLRQBd9uAizny/TleqYfC1gWPp2Pl++M87AwQpd9RgY+maxUkS8ACwCd3Geb+WBGGfrtjAGLfFd8n4FZMJCFNdH8yJwWkUKxB5I3RxMxXNkU52fp9MbAD4a9LmF8GgglxKv6Xn+bf6J1p6rch5//9BewkkkvkqITRYZFc4NBMbIYEkUFGiHiuweYkYcyAMuFDrpBFYFyDRMGFyuLOCnE6hgMC31YHhJg4ei0ya3soIMFwM2WYsJHindtgxusZB8ACsjBiX3pORYSa3bmPYpnD2DRBCcP4xkkaU+Sem8SyB3DtdanUX+2BOIe5bI1R7F3mxwoXr6j3CmrbQokPrpma7529TXGPztfO/dEf79NRfycOCqZBXYq5CGACp3S9qdXPsv1bmo7G45w9qr2iQkolgmrt2yBwz1ju2fP9OttC7DkvToGLPUA0DIsUigfARWLWZEzKzx/bHlFP4Z7xmztGslLMRoALM+vr3JCpaL3waDl0QqJn9aqUrhHQT6nb0mABeHIDrO1iU1iR7IcUS3OfgrA8np+n54JWF4IWDCHCBmGKUSF+cI/Mvw0nPeEh2Km4le0DftBVgYMSwUszjWjDNZxag/AApABnxAxFyFlzHhQlMa+iS9PdwIpqBMkwKI2EpDQn0bRSngegBtAHICLGHQwLAKKP15eBVhoEqo+mQYscBpGdWg6HlNYgC1XVhM8i+SBnW4TYEEXBeYENvSnPjM4QFsxP/6pkZKi+7lOwv/HeVSK6ce+WZxPtdvPrxJB5r68FteOlXPAMvMka6wyeQ8CsGCdHP7n739xY9VleBq/hR3QqNq5gAFAkCMH0UJwUsEYIPEMB00+LAArSsd7gFNwQT5ywMXgH7iAT4dpejxMjBJiHaGHu2ISUn2CcKSMZ7vRQr+RSpv7YeskOhL5A2e7AWDZIzCGT+9yniwJ872ARSuvOpb6VKgxqhRsFfg9nT0CNfNT7LLwH8OcPeOz6xppIbmgNeausT/Q6JlFMSlIbvOEPgYC81whS+2vp1SxjyPgNgIse8ajf9b8nlaR5tPy1nbYen/zfQZYdrgL8CVhmADLPFdhM8RLZtUepORxHa+6dt32a7be35a0aN+fAH0eygAWeu9ySYwlEDOKEmJ7OKFx16yg5jhayvPwtUAw348kbawafH6lwlfuEvkS1n1TG+l5LaxKA1jEKgJEqPZPFCyMCskMXdVuKMMEk6lYBTEsACxfXq7TX56f2S68z3V05HQbzEocsj13rK1Dv45wHmYpGfjQHHWgDnWg9ygPiyKCgt0JEKDoolqSQAo7DsKRP8VAh0UVkTIfie1OYpQcBSR/nCtNQ+ihwryPJQeLHJ5Rb+g6fbm8ELDAJJUjYDBaLDh8d8fwZlg3ivcGnTgByjqGJUxmZHmiMjPZEWQALoAlVnEpr1Bze8nCYmf7CAaxw21yjqj+Kt4RmhDMpZ2b3Zd+r+ajkM83zVpOS4QAlfKkRiEv7UGEjANEHv7XP31/I3J6C5QWZp1ShCvosrfrbXrHL0CNExszhBnhavg8QAuWgPUkvJ4jzFk2SXmFPx5u09O9ih4SsCBPP01C4YuR7GNZsFFmqirjmNVcknTl8wFgwXs7ln1LuI8EV3+K75+xdso3EOmdbiU/q909AxYGrs1O7pnolvD96Glxawj3jM2eaxrlHFEb1epS+7EFpuq7Wh+YrX70CpOj1QHO0TP2AhYDau2FfUCqH7fxOC6ZhMamv7W5aCD/AuLhNeUkWu/gWHkbfs3ZIZl/ivL8ylxKvD/klHRmjEX5zA2te33W93Lq9r5ZXkF5TMtzRjKkDzYaTNFMLjitgxX/YExW5zTmkQfJyAr7/KokZDw4ht9AeXxRRVZ0TiymPKmqKizlxnMqActxejg5Xb1CaHlQLf2LAIlidsBhVoDlx+dLASx4IJgFmoRoXgrQ4tIw4XunLLcCK/hVfToosJPCigImkWEhkxLhzOlPMCFwZiVASeG/VpD9PBwJWOAMK3AGUGInVqX6EACkKwWz9R6LzyO+Z82jqwALooUAtorMESwm+2HAAoAUBpZIkiqTEJmk+FWNP5mF7EtCAJFYFrthuD/ep5qaYFaiIVajBHrOwTLzd7STr7L8KiHfKMFbzEOY8qHLRk7mJSt6RHiGz7TmsCH92s1yf0DpguN0+Pf/7jc3JYJRzhXQVva2NtJiA6+3iaCFnslIWqPYav6bgAUVm4XA3PkJFI6y1ARTgAlQ4UMAls8R0vz5EVSaPLcbYVD8GGyjbIXJKOP62skk8Fx7Cg+GZa78lwVWVmwjYbskUJbekQHLzEdnEbCM2JPRcbfGwOce7VHOI6W+pMT3AIRFQRsh5c3cd4X3DHAWgZ/LRexpSNmwX6lp4/4Rw0JAk6OHkv7sm7a2Tnj6G4KIHvyYAs7B8iE8Fp7Bk2sAhuGaXAIvgw1XaeZ1/5Olvq7tV8/52pRynIxPCuBcAnWVLvd7PV/1XR8D+eP3ZxN2bf1SvpZmTUP4en1mJmuFQssskvsFOc4oIfhRvL4WwAJzvgMjzdA5/xWlK+fYhe+SI20oSoAKMw4sWBg1a2TAUIPbKCHhRwKW1wAsX56ZeA2fM0IoomDkeJsz3jqE1gBB7gWKDjpOp/sT/SmBGmgKCbaAgCUSx+nv8l+B7wpZpvebIpGKtmwPOyzuCNMXAQuif8J/gmwOGA0BKIw1AJcKOAqw2OcGaT4AWF6uMH85MqldyQYsjwiLJlMljx+08cb8K2JYMCY0vWXAEkldSzh36G/ruPmecTYXpc23bscktGAl9khKvkH3EEb+om6g8r6AqOh/uA53AJaAtwV8qRRNuJPYpJWiPgXaxKgd/vnffR/xOwoJY4eDKtMiMOWmvCzOfkt/FQwsGn+F5/SdcrYwo5/saiDfaE6kcJSTLh5wvLtNjwQsd9M3T/fTJwIWDomwcrE/ps0+8sn4CNPiAkrcUUkSrACWfJpeVtTaqN6qvWvsklNuft4yYKmmkaJkysl0GbC0ysF9TbUy+PJo8UC2j5RLHou1E95ekDPvf1UmPTiZ96dtdGFmNvBHax4YK9g9YNPt89pu+rICWPaM29b4zfVWJmHX0Vr/fgmXGL3mdDMeyFxx3W/aC1hG4MNr6iPjMnxOsxxG+0JqVO+JPCxpII3D9L1MQiMgNwJXeuLCwitle8JcspA4riIUtbNKk2j3YFr7tVyfYSUvwELnzwAs1YelMiAGKa4xRAaC5manHitosOTyMGCBD0sBLDlDafFhkewnI/8+FcDyZ/qwXKbbnViGmkJep3mUiuEZJqJelG/ETsNgZe6nh/sTiw4youhOB2UrVYJIHr6VPI55TcKEI9ACpZ38OBrCXm4HBCI010BRhjnoUCOO3t8AKpAh/o5gBVFCmi0c/MGuiGF5vb6qJlCk2M+yDX1HleZHsEXBfMmkhb4GYIGPTyR+s3+pngF9HNl7aR4S4dDmQKlp9ZXaHnNpN+hgNKJwYkCYZMEM0OpDQMTxiukK15FYdGVfFFt46NiU3sFv1+5UZBAAoxijGsUaWzSteN0hwHI/Hf753/7q1iDNSCpTsv8FVa64ayEtO/mE6zDRM36VZK5SVCUEisj3Lpx24WwFZHqbPj3cTZ8ej9MT0Et4RWfBQvBUtJGtQMlpbCQnNCfdT1vQUN+nB4ctrSiLNBHDE31e4AF+xJAbeuTX12Wypk4kKkeZbpNOmVVO7dBGmu350LSAhYvM9szUsCWwIsG2z7QxUirrfU8OkN075u8MhVQArKMUosdrzhycJF3H/w/Wz0ypx0V1HaRnRLmE9jlYHJ5z9Tq9cUm1zYZHzWwbuNy1BDxWBnoOWOIdzX7In7UP02X9oA0Az0IbZu8PFu0jgGU0Blw9PWgZzW2pIROHpzzE5cH7AIv3gx6RUxrUPCDlqFCGKN47GMIyBtm6ZTkzIoySSa2szWJO0mmYfhRnAZbiw1KiRu3LoUORFYkcxOXncIAzIt8d/47TPsxBihTKgCXrGHUwDs4CLG/T9PL6Nv34fJ3+/PJMwAI/SCdF8/mfbwdgkRCRH0qYefARlPbp/kjA8nh8UObW5CVAb0lnbOW9MgUZsDBvCf8LMBXvkASKw2dk3wVgwalegEGKhc9ikcVI/gbAcTpxPKx6AFieMfaoOXRVhBbem1lt/B2sCnxkDFjITTFDLwDLlc0B+5QZFo8yGDSZg5TfhUley/xXgFwZey/CDE2U1E/RQSnyMY0DAUWiE9QXA6PQeKF3aq4xMVaWe3VkpeM0yvJrNWCJ6a4O0UXtZcByNx3++d/8MgcxBCMy2CHVI4tjVhIvWU8YSSdUrDpELq4EwKICRWBmCFqITuW81TAsA4GXq8ISQQ9MBuHBUx3KiiBu+2PhIGU4z7tQFla6rRGqUcixNrN1Eh0p9o8qeyus5qRnYZKkc3Pqy6aIgZNfVZ8+bYYTc3RkDaysAo41kLBDeeXx3lJejSkrJ+Zy+YLUltGzPA9cP+Goq80y13CmToU6wo5PQS7RZup7dvKOdimPgLNDFwv1cETymizs16JZSI9o11Ru/3z/DsfV4aBdxmD1NwD4kh1jsGZG4H5rPre+n8/NnEEJcRvmDM3lyFwcg1ZCT+vhKE9J+/zcvv7vw8NMGhfnAalrdgz4l5x23ape0S2t1/y5UvO/E7B8eXmVCYNKUz5V/MOgOA1WeVcok2rmUT4QhfDKZ6PU/+md3QMAZSfT9+uBgAV1hP7y/IWVjAE0GK5LU4IL/JkBkD+K2HqZePADVoKMxv0DQYvMSTqBKyJJgEf/vcs38+2dDrJOzS+WRaBObrO6tow3olnBssAU4yrHZAFkCgL4UVtQvBBgBTlYoo5QACxGCV0vrCVkv488jzQHHZDlFmwR2APNCQEWQ7fBsChalz4s7KeMA2JxBOZUgkC+pDLTpJxbzkJcQqJrCQI/R5FLAdcKsxiOuTEgMFaRFzlMwRaptKGP52YuCwPLL5IMoltD1CFULFSwLNUvys9ycA3Wg7PqHw7yHzri3v/wT7+U+DV9s6KZiJQWHONq48MEFItYVpuoN8AsgBUgMBUzECRnwgJ3oDgSKNKmDIlaBkGDozbU++s+XBZCvmvW7QxW1r4s36X37nDeXBnmsfI0jZlsxVlAlR56rPq0Jl0UjunvtXasCUbft0fhjJ6TlS3/3s3dCJDOPsuABS8pttDSujmL4mOQtNew++5TBSy+ri1BXx6etWNsVO8HN8uvG3kZzcdwuV0tsMnN/zhgYRu972x7bkKA9PwlPNrPxxLg7WXGGjBuAPoiEM6TGCc5CqcY9TjSFdNK8xzvlHmyxbondgK+bvXM12yzCsLcNALG7YN6ALy2x5a+ywwLfFjIsNBhVe9qe1hP/6UlXAfJL4o+FErHvwlYkgyWtD8wuvTl9Z2A5a+IEnq7KCFaMMs6AzqJmA61jvahP0oULcScil05EbTc049G4deFJKDsky8I6wmVQojVLIglQeanOJxGtBAz90Z+GPqOIGxa7g9iegRYsM1Zc+he7MrxvvqwvDOxHH6vjBAiYAEsKnrsJnbl/n76jPuR1wwvhXsFMvHi+VM4F7MNUXcnpoPROgZzkYWeAGa2V5PeKxNe2RT1X9hCV8b1ZqJDFjChXchnlkYg6RBFDWPBtAlY7RPktW6pJ36lAJb6xqq/SxI58TpiYeRDxDw4/+GffiW3FYOWBSHRb7PqNx5CLe25xpQTn8vnOdWgDklYrBJCNo2AtOzEpjTDohB7XSi6asGDpGeJk6JvBYI2yoiC1zeLem2o7NyuvYp89JDmJBfjVOFcC74suuuJKcZwI4xyT/uK4k7j3ajInczK6F1zwNJ6AnwVYFlgShYnauGLFrC0C8Cn9yrwE7vW5YIpzqAJcPfrd6y8Q6nwJelNA8ZlObCmVUn9e8p66gCL3tjavrUEUyhsMtutAYxe8Xq4Z23p1tEeNjLLgHr7/NDgttepjsNN0Njz9dzur/n9y6spr9k5extiesjk1Wf2Y7M2Fkt7mKIUJqE3mYQyYAnXjSK0Kcc7sFpHMUciCrAgmge5SQBaxLAoT0jbllBvLksCxQiGBVlun6/TDy/PVPpMEBenbTmw4z6DFQFKOZUKLMgrEn4jACsGLHDSjYimUNgyEcm0ApMJE8+5qGWEZvNNRTnGQTdYHkflIJSWydx4bTyHafaVpRdjiQRzMFEh2y0+YLXod2TlFbB5YSkABaIo+7tGF6HMTwmwAJSQUQqGhXlYaJoKh9vQd85rVnKwIFylC2ku+6w73HrSyYREpA9bNAAsBu8y2TisWTWSlNOnyy/VsFR1D3FPZNN2mMtLSHMHnSlnAuRWwCJQirrch3//b39Fbe1FWinBBNdG4bPhAtFv31EqGF5D2s/PbIVGT9/25hB1oun2ug5K4Ke9sFP2M5+MeQp7db09lmRflcZEsdIqkWLtyWYscFznxKfFNDfe01xhcX4M2yrlTmJ2Rg6ho+btAS6zOd4JVHphPwIhjcIYEwvlkny/NxT9RWbrczwR/f393GUl2D8hp+lv8qzkC03BxvjI1lrNEyGOh41bmodRG9v+alG04GAeMVSE2OLcdUcSry/vuwAsJC9WfJn6OV5WqnOmwW3Mz18Crv2+rjJjHVDUXZjZjxDlfMjYh2UJdC+9zYCFGUt7JrC7KSeeG8mTLeDXr3+yB8WHBZWRz9P1eqXSz4fAcuAb2M/s1SKFZXOoQn0BWE6oYBz1f7RtLdOzib2aDWwS+uHlOv3w+kzFR8DCZYA07GEKiggZ9Jn+HIQwLWBBeKsBC58RgMXKTgRBRAfR50LFD324dZXgZgUYrITPCOskEVA5ok5MDfPBhHkNLQfjBGdQOoQ6wVoCLK/v1+kSgEXtkyZDjhcAlk/0x4GVQTWIwLAwvwvdJlTgUeHeWjQCLMGwIEI3/FdKdO+KDlL7BJ6qj4mtN+Y+6l5oEgdGAlj7sDCYLcvdYtuYa7pieow1UqKEQgTM1m8spxICHU7H9zAgArDMNuPApDETUtgV6SCmZbemceyVXUdU/iNzYn50Glx/dpolrsJlYdi+bf0Uyrb1R9hF59oVQVlwdRKXo5NWuU6KbnbastWjU9L9m8tG3AEAVtb3hxTr6OKlk/RsTHcyWbN1mhTB1ql8C5iNTra5T7bzcp9urrHY9Ma5hWHJlvK8D9bW6/i6JcWmz8cTvz4GozbM98daS4eKNR2GmvFc2aM9YMn7cAnk7wEslFHsgHlJ9SY/M/vKuR1bYHJpD9mTQoBlSz4sj+wWYPH4+LoCWJA0LqKEbBIKWFF8ALFcZJGfA1b5HZgDkVkCivnxAVExrQ9LC1jSmjVvcp2m59f36Yfny/Tj+YUmKkb4xH56OyiUVyG9AVBSigyGI0fSNyh7hDQ/3CFKCEAB0agKCsYE45k0B93elZEWIABROiXVPZij2kaBMvnHqAK0KifTfyUuw/gYsJRIIySwCz8XZsG9u1NyNZYREMMCwOK092IFxGjBf8UsSwEs4SQMk5K9RFWmwO0VWFEakprdFj17Q+BLN4WxuisZEVaOfqV5SxRjTbhxFMASYwCgA/DlvC/9vswceX6HgaJHfA5YPMjVgq+jQ/2BaY5j3AOWfaJzXc2NzCumlTJ9q03SZhklCk0miLIJVwRxUYARzrZXCWfhtHTPULlGbpQlQdIL5v4st3T+FUVphTM/AZaJ7wRgywyIJdrLsGwBjS0g0Av8/nkj5TMca3ZuQ7Anoco+B2AZzVH/jpHS2QIxs2fECWeRYekArpxuW4YlT91H3r90wl9S4Hv6v6pE0x70HGfZsDaeng/+OTBj6XCWWdYVZb6LzfO62SO9tIvsbD+XN/M1uGef96BBqqk6M7qHI2CczYT5utEYbY2bn8+8J/ChOJ8bk5DBCa7DsxwqOwIsBivaw6r6C0ahByzcD2E2UEBFO7e4F36qz3S6jcy77wFYzLAQnAiwKFImAExKaKZ9p2rRyI+CxHFwyIT37i1lqoWzJrPj3lTzR4AFjrKqX8OMtYVBFGCjQzHrEyEhXYQyB8PiFeGoHGfM5RiyLpBMYwQscMwNwIKEcYgokg9nruMkoAO26ol+QfLl5FpEv6OatNpVzXJeq/LtiVT5jFwCWHH+tLoHqEE6MDo+LErv5HB6/jvYtfo5AIuAm8xb7U/R1bH2C0DpXDcawBLBEjoEVkaufzZNQodgWOSZm342FIcE2JpyCSAykEPsVCgnA5aCpVJY3mwwArBsKVDH7m8pUj3ffdigIpqx8RF7HFnCJ/UbNjEs+HoEWLgYu+vKhMdf1Mo2yVErTC0mq+PzkqDMi2lp4eXPW1C0nMOk3xD/XwKWjwCAfeuj25BxcvPWXgIRfrZMoAFa7FgcS+2jbd3bXj33A+t5aY+uCKOlPdivkSWmcw+sGK29QVPLzqiHpK2nt4BlvvbnQGrU3zWQXOY2/MjaPC/zXnwtiF1bE8x7cgU4iLBmmISQmTXMeXTANcMRETClZeVwmIvtSTELsJyCYQnAwyEv8dJDwIJahwAs8GFhqYAhYJHfynsUOKSvRDE16CgHJc5U+HcnZT4l+LhDRV7JXTMs76rQjLDi87tAi1kLntRji/iZZo/ArhCwhKmHgC4iaeSgGyn/Q2dSqRO0aF257hHACn7poFqFsAXCpFTzSEwnh1vV/AFYEcPU1PRrDmpRQyjyriiKCp91gCVcMLKcwd8NgNrPW2ZDWkRzr2rYNotNE7x3nHG432ncJ+xr51phS0zcoJGKcj1Ul9V+UgPs8ZjsrBvJ+/73f/plYxJyI9Y35LLoqN+M1G+N9VbDUkIT/7PhkizdWwefxbeHctgr3PUcMxp7+mT56LPTvnvySIze1iLT9pkzSFWEwxw0MGNgIOrq87OeO6Wf57WTcwY5S9ctrZtNBd14A7aO1f18lmclhmXz+YuKeb+Cp5XdeDueNzwxN+AzhdgOhMi+FZR21QLjMO//14OWpbnNsmFtnfQKPrdkC06MxmN7bl3/ZxSD1T6xmoTG1xbn/jTOa0zHHPC0J9zy/QpT9LWAZW1coE9Z+PB8rnlYIkrIJ3WbQnrvQPWgpmRX/8Ncco+CgAIsp2OJK0kgOe5Ofk7oOurNAbAgD8vLRblJ+P6Q2W+TEsMRsISzLNmWFPdpk458RiJVe5iEDhFWzJaHjwfKEby8nafz22V6fb+UXF8yRFnyKxcM2gKGheYm5F7hO4I5KTAjDpWFNRRrYtBCwBJ+LoiCArtyfbPPSHZVkA8LAAsihOTkK4lN5s+VjCOzrZeO5Q/m1ixLriFkk1BZT54DH5xGLg7RLOuoatYRs0OAw6rb8gsCa6UwbbSzlTECLLH+00YvB7c05naoVeLB7PCRWJawwIhXC9PY//ZvfsFHj9CSm+PTf96c+GwN1ATOWuAM9KQCoOzI11FJTAkcHu9+99qplvRzb8gzxlh0zPw4YLmFSYiLPju6DoSSUScWmJ291gCVF46rAs+F5Zhh0cbJgMU+RfuTvX2dshir3G0lo/vyGvL6zwK1X3PN2wbOjLNT/gKw0Mu9ueZj1LQrzSvMPDyVpciIvq/+t68trwmKdg2k5H012mNL49qypCGQdzClq+ObvswyYMQ47J3vpb7n+7dY1P7a6j8x5ijbtlVwY2WTZUsPWLYA+Fpb947JktPtSLYsrct+XAVYwK6cpy8vL4pUSWHNdW3NwxkqMJX/iscJ/iKIiAFgQcIz5s8qOsvMVNQr6gHL9UYflh9fBFhc1wgnAIUwR/oyMgZyEIYvSAtYZHqyyQag5f4eRQdj1c7KAAAAoElEQVTvp/sALJ4PJ4uDSYgJ3N7OE+Q2fuHoy9bCzBVOsFCJeEYFLffMwyIwMpBVyWRa11HU24nQZ/rPRP4XGl2SkqVZiwAJzIFK1tw55ccBJiMbImJck8MtI5HCJIRkrWJYaohye+ZXsIu03EgX6DN5CLX5uezQLMCiOWJq/qgnVIsG1tVnwFJHLXR9PF/QQ2uuZjhOa7CYhbpAggAs/zcCP5OTDIvxE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http://www.clipular.com/c/6484475140636672.png?k=IqJ4Mgm0Ig8005uXCyXTJtKiDO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856" r="13650" b="16438"/>
          <a:stretch/>
        </p:blipFill>
        <p:spPr bwMode="auto">
          <a:xfrm>
            <a:off x="0" y="2362200"/>
            <a:ext cx="9006213" cy="283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 might have properties that can be accessed, depending on its </a:t>
            </a:r>
            <a:r>
              <a:rPr lang="en-US" dirty="0" smtClean="0"/>
              <a:t>definition</a:t>
            </a:r>
            <a:endParaRPr lang="en-US" dirty="0"/>
          </a:p>
          <a:p>
            <a:r>
              <a:rPr lang="en-US" dirty="0"/>
              <a:t>When a property exists, it can be accessed using </a:t>
            </a:r>
            <a:r>
              <a:rPr lang="en-US" b="1" dirty="0"/>
              <a:t>dot notation </a:t>
            </a:r>
            <a:r>
              <a:rPr lang="en-US" dirty="0"/>
              <a:t>where a dot </a:t>
            </a:r>
            <a:r>
              <a:rPr lang="en-US" dirty="0" smtClean="0"/>
              <a:t>between the </a:t>
            </a:r>
            <a:r>
              <a:rPr lang="en-US" dirty="0"/>
              <a:t>instance name and the property references that property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4648200"/>
            <a:ext cx="842554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05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can also have methods, which are functions associated with an instance </a:t>
            </a:r>
            <a:r>
              <a:rPr lang="en-US" dirty="0" smtClean="0"/>
              <a:t>of an </a:t>
            </a:r>
            <a:r>
              <a:rPr lang="en-US" dirty="0"/>
              <a:t>object.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methods are called using the same dot notation as for properties</a:t>
            </a:r>
            <a:r>
              <a:rPr lang="en-US" dirty="0" smtClean="0"/>
              <a:t>, but </a:t>
            </a:r>
            <a:r>
              <a:rPr lang="en-US" dirty="0"/>
              <a:t>instead of accessing a variable, we are calling a </a:t>
            </a:r>
            <a:r>
              <a:rPr lang="en-US" dirty="0" smtClean="0"/>
              <a:t>method</a:t>
            </a:r>
          </a:p>
          <a:p>
            <a:r>
              <a:rPr lang="en-US" dirty="0"/>
              <a:t>Methods may produce different output depending on the object they are </a:t>
            </a:r>
            <a:r>
              <a:rPr lang="en-US" dirty="0" smtClean="0"/>
              <a:t>associated with </a:t>
            </a:r>
            <a:r>
              <a:rPr lang="en-US" dirty="0"/>
              <a:t>because they can utilize the internal properties of the object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1181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1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Objects included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number of useful objects are included with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These </a:t>
            </a:r>
            <a:r>
              <a:rPr lang="en-US" dirty="0"/>
              <a:t>include Array</a:t>
            </a:r>
            <a:r>
              <a:rPr lang="en-US" dirty="0" smtClean="0"/>
              <a:t>, Boolean</a:t>
            </a:r>
            <a:r>
              <a:rPr lang="en-US" dirty="0"/>
              <a:t>, Date, Math, String, and </a:t>
            </a:r>
            <a:r>
              <a:rPr lang="en-US" dirty="0" smtClean="0"/>
              <a:t>others</a:t>
            </a:r>
          </a:p>
          <a:p>
            <a:r>
              <a:rPr lang="en-NZ" dirty="0" smtClean="0"/>
              <a:t>JavaScript can also </a:t>
            </a:r>
            <a:r>
              <a:rPr lang="en-US" dirty="0"/>
              <a:t>access Document Object Model (DOM) </a:t>
            </a:r>
            <a:r>
              <a:rPr lang="en-US" dirty="0" smtClean="0"/>
              <a:t>object </a:t>
            </a:r>
            <a:r>
              <a:rPr lang="en-US" dirty="0"/>
              <a:t>that correspond to the content of </a:t>
            </a:r>
            <a:r>
              <a:rPr lang="en-US" dirty="0" smtClean="0"/>
              <a:t>a page’s HTML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DOM </a:t>
            </a:r>
            <a:r>
              <a:rPr lang="en-US" dirty="0" smtClean="0"/>
              <a:t>object </a:t>
            </a:r>
            <a:r>
              <a:rPr lang="en-US" dirty="0"/>
              <a:t>let JavaScript code access and modify </a:t>
            </a:r>
            <a:r>
              <a:rPr lang="en-US" dirty="0" smtClean="0"/>
              <a:t>HTML and </a:t>
            </a:r>
            <a:r>
              <a:rPr lang="en-US" dirty="0"/>
              <a:t>CSS properties of a page </a:t>
            </a:r>
            <a:r>
              <a:rPr lang="en-US" dirty="0" smtClean="0"/>
              <a:t>dynamically</a:t>
            </a:r>
          </a:p>
          <a:p>
            <a:r>
              <a:rPr lang="en-US" dirty="0"/>
              <a:t>The window object in JavaScript corresponds to the browser </a:t>
            </a:r>
            <a:r>
              <a:rPr lang="en-US" dirty="0" smtClean="0"/>
              <a:t>itself</a:t>
            </a:r>
          </a:p>
          <a:p>
            <a:pPr lvl="1"/>
            <a:r>
              <a:rPr lang="en-US" dirty="0" smtClean="0"/>
              <a:t>Through </a:t>
            </a:r>
            <a:r>
              <a:rPr lang="en-US" dirty="0"/>
              <a:t>it, you can access the current page’s URL, the browser’s history, and what’s being displayed in the status bar, as well as opening new browser </a:t>
            </a:r>
            <a:r>
              <a:rPr lang="en-US" dirty="0" smtClean="0"/>
              <a:t>windows.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alert() function is actually a method of the window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4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</a:t>
            </a:r>
            <a:r>
              <a:rPr lang="en-NZ" dirty="0" smtClean="0"/>
              <a:t>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Math class </a:t>
            </a:r>
            <a:r>
              <a:rPr lang="en-US" dirty="0"/>
              <a:t>allows one to access common mathematic functions and </a:t>
            </a:r>
            <a:r>
              <a:rPr lang="en-US" dirty="0" smtClean="0"/>
              <a:t>common values </a:t>
            </a:r>
            <a:r>
              <a:rPr lang="en-US" dirty="0"/>
              <a:t>quickly in one place.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static class contains methods such as max(), min(),</a:t>
            </a:r>
          </a:p>
          <a:p>
            <a:r>
              <a:rPr lang="en-US" dirty="0" err="1"/>
              <a:t>pow</a:t>
            </a:r>
            <a:r>
              <a:rPr lang="en-US" dirty="0"/>
              <a:t>(), </a:t>
            </a:r>
            <a:r>
              <a:rPr lang="en-US" dirty="0" err="1"/>
              <a:t>sqrt</a:t>
            </a:r>
            <a:r>
              <a:rPr lang="en-US" dirty="0"/>
              <a:t>(), and </a:t>
            </a:r>
            <a:r>
              <a:rPr lang="en-US" dirty="0" err="1"/>
              <a:t>exp</a:t>
            </a:r>
            <a:r>
              <a:rPr lang="en-US" dirty="0"/>
              <a:t>(), and trigonometric functions such as sin(), </a:t>
            </a:r>
            <a:r>
              <a:rPr lang="en-US" dirty="0" err="1"/>
              <a:t>cos</a:t>
            </a:r>
            <a:r>
              <a:rPr lang="en-US" dirty="0"/>
              <a:t>(), </a:t>
            </a:r>
            <a:r>
              <a:rPr lang="en-US" dirty="0" smtClean="0"/>
              <a:t>and </a:t>
            </a:r>
            <a:r>
              <a:rPr lang="en-US" dirty="0" err="1" smtClean="0"/>
              <a:t>arctan</a:t>
            </a:r>
            <a:r>
              <a:rPr lang="en-US" dirty="0"/>
              <a:t>().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many mathematical constants are defined such as PI, </a:t>
            </a:r>
            <a:r>
              <a:rPr lang="en-US" dirty="0" smtClean="0"/>
              <a:t>E (</a:t>
            </a:r>
            <a:r>
              <a:rPr lang="en-US" dirty="0"/>
              <a:t>Euler’s number), SQRT2, and some others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686704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21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NZ" dirty="0" smtClean="0"/>
              <a:t>The string object is core to communicating with the user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r>
              <a:rPr lang="en-US" dirty="0" smtClean="0"/>
              <a:t>A </a:t>
            </a:r>
            <a:r>
              <a:rPr lang="en-US" dirty="0"/>
              <a:t>common need is to get the length of a </a:t>
            </a:r>
            <a:r>
              <a:rPr lang="en-US" dirty="0" smtClean="0"/>
              <a:t>string</a:t>
            </a:r>
          </a:p>
          <a:p>
            <a:endParaRPr lang="en-NZ" dirty="0" smtClean="0"/>
          </a:p>
          <a:p>
            <a:endParaRPr lang="en-NZ" dirty="0"/>
          </a:p>
          <a:p>
            <a:r>
              <a:rPr lang="en-US" dirty="0" smtClean="0"/>
              <a:t>Another </a:t>
            </a:r>
            <a:r>
              <a:rPr lang="en-US" dirty="0"/>
              <a:t>common </a:t>
            </a:r>
            <a:r>
              <a:rPr lang="en-US" dirty="0" smtClean="0"/>
              <a:t>need when working with strings </a:t>
            </a:r>
            <a:r>
              <a:rPr lang="en-US" dirty="0"/>
              <a:t>is to concatenate them together. </a:t>
            </a:r>
            <a:r>
              <a:rPr lang="en-US" dirty="0" smtClean="0"/>
              <a:t>The </a:t>
            </a:r>
            <a:r>
              <a:rPr lang="en-US" dirty="0"/>
              <a:t>+ operator has been overridden to allow for </a:t>
            </a:r>
            <a:r>
              <a:rPr lang="en-US" dirty="0" smtClean="0"/>
              <a:t>concatenation in place</a:t>
            </a:r>
          </a:p>
          <a:p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2286000"/>
            <a:ext cx="66330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99" y="4038600"/>
            <a:ext cx="4377121" cy="38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5867400"/>
            <a:ext cx="75288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82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5087</TotalTime>
  <Words>1491</Words>
  <Application>Microsoft Office PowerPoint</Application>
  <PresentationFormat>On-screen Show (4:3)</PresentationFormat>
  <Paragraphs>155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JavaScript Objects </vt:lpstr>
      <vt:lpstr>JavaScript Objects</vt:lpstr>
      <vt:lpstr>JavaScript Objects</vt:lpstr>
      <vt:lpstr>Objects</vt:lpstr>
      <vt:lpstr>Properties</vt:lpstr>
      <vt:lpstr>Methods</vt:lpstr>
      <vt:lpstr>Objects included in JavaScript</vt:lpstr>
      <vt:lpstr>Math</vt:lpstr>
      <vt:lpstr>Strings</vt:lpstr>
      <vt:lpstr>String Methods</vt:lpstr>
      <vt:lpstr>String Methods</vt:lpstr>
      <vt:lpstr>Date</vt:lpstr>
      <vt:lpstr>Arrays</vt:lpstr>
      <vt:lpstr>Arrays</vt:lpstr>
      <vt:lpstr>Arrays</vt:lpstr>
      <vt:lpstr>PowerPoint Presentation</vt:lpstr>
      <vt:lpstr>2D Arrays</vt:lpstr>
      <vt:lpstr>3D Arrays</vt:lpstr>
      <vt:lpstr>Arrays containing multiple types </vt:lpstr>
      <vt:lpstr>Demo</vt:lpstr>
      <vt:lpstr>Higher order functions</vt:lpstr>
      <vt:lpstr>Iterating through an array without loops - filter</vt:lpstr>
      <vt:lpstr>Iterating through an array without loops –forEach</vt:lpstr>
      <vt:lpstr>Iterating through an array without loops –map</vt:lpstr>
      <vt:lpstr>Iterating through an array without loops –reduce</vt:lpstr>
      <vt:lpstr>Higher order functions demo</vt:lpstr>
      <vt:lpstr>Instantiating your own Objects in JS</vt:lpstr>
      <vt:lpstr>Creating multiple instances of an object</vt:lpstr>
      <vt:lpstr>Javascript Constructors</vt:lpstr>
      <vt:lpstr>Creating objects in Javascript</vt:lpstr>
      <vt:lpstr>Prototypes</vt:lpstr>
      <vt:lpstr>The in operator</vt:lpstr>
      <vt:lpstr>Objects</vt:lpstr>
      <vt:lpstr>Objects</vt:lpstr>
      <vt:lpstr>Objects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Patricia</dc:creator>
  <cp:lastModifiedBy>Default-User</cp:lastModifiedBy>
  <cp:revision>339</cp:revision>
  <dcterms:created xsi:type="dcterms:W3CDTF">2006-08-16T00:00:00Z</dcterms:created>
  <dcterms:modified xsi:type="dcterms:W3CDTF">2017-02-28T01:22:14Z</dcterms:modified>
</cp:coreProperties>
</file>