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4C9"/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F68D-7995-4CD5-B0F4-47F5C4CD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287B-9CBA-40EF-AC43-2566A9A10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F19E-2DD3-4470-B092-E44340D9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7BC0-5329-4576-9628-F22946FB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5F85-82A6-4B30-8B76-7B3A7B0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9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816C-C7BB-4BDF-B30E-437E780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6989A-5266-4B17-828D-FED15AC8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838F-E313-4717-96C8-F7EE9407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1C81-5777-4880-9D64-51D41D70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D581-9E53-4F41-A06F-15C47193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96570-1A76-4941-A99A-5F680D72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2993A-3C21-4410-807C-F67D439C4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AC7D-5EA9-4F20-A56B-F1AF5FC5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8CAB-4DCB-479E-A29B-DEAC90F9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3578-9964-423D-A123-5F0E688A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2E51-89EA-41EC-9EBA-FC9BA3BD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2DAF-6867-4941-B14E-831F2FCF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CD17-03A8-4B34-9B1D-AF167B7D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8B99-E0C0-443C-8488-488979BD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C0F1-4B46-439D-BE73-C73FF8B4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E481-B5B9-4960-BE2F-FBA8AC2D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E454-BD1E-45BF-9B29-3DC40754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6C32-A36A-43A7-8715-DE5D7DD0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896F-402C-444B-B08D-9FEFD422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FAE6-725B-44A7-AC71-F97F85F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B57E-42D4-457D-A110-335ACE1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CCBA-4134-4513-B952-6C637AA3F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CE995-BAC0-480B-9138-BC0BC59F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A8604-D65F-409B-A228-03722D4D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343B-F0F4-4D95-A859-3028383D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A096-F664-4880-A734-0E8D024C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8B86-06BA-4827-BB25-E631408E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8B0BE-AA51-4F07-8AA2-63779819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F7DB-2D29-437C-B624-D2273002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CD5C7-04E2-4AE2-AB3A-44C2C084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10FE3-0882-4F44-BD86-9FCBBA27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61F3-9ECE-48B4-998F-8575B984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444F4-2E14-4777-93D6-3753067C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C20C1-82D5-4D19-AB11-78D24B9D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4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E54A-B81C-40D2-AD9B-2301FFB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F26E9-A395-4CB7-B2F6-CF580583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3C686-524D-41FD-A8A4-EAEEA57E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7F0EC-EEAC-428C-999A-A8BA3A6E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BDBD0-2607-42D0-B09F-11B1E61F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0B8EC-7C1B-4AFC-93B3-AE48F182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F054-2696-4EB0-947A-4CDD0E6F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8761-688C-43DE-A4E3-878E4C94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3297-3E69-4400-8C29-241AAF81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69C2E-EF68-4780-B8B3-7BECEAF7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ABCA-E376-403B-8051-1C31E512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E52A-B6C4-439F-B893-8529D591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A428-D061-4A74-B13C-5BC633FA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8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71F-8043-4BEE-9D52-893775CD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70B78-BD48-4B87-B6FD-9A716B47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E7E69-430B-45C4-B4AA-0164C60F9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981A-9677-4DAB-A1FD-EC0DF8C1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209F8-F47B-4E41-9844-64A7157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749EB-7CF1-493D-B799-5B6EC249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AE9B1-CF94-4DDD-ADE3-6FCFDE0D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6CC2-8EF7-42E7-B849-D16D6458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BDB3-72BF-4CCF-BA22-C7E69CBC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0F3C-685C-404A-8B9F-BB7AA97BD79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4366-7CE6-4FAB-9ADA-0A7D3366E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44A6-D5C9-4023-A9A4-6E2B974D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8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1ACED7-56CC-41B2-B220-CB804A846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1765" r="91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7FB87-4B6E-4E06-8ED3-08745B79D930}"/>
              </a:ext>
            </a:extLst>
          </p:cNvPr>
          <p:cNvSpPr/>
          <p:nvPr/>
        </p:nvSpPr>
        <p:spPr>
          <a:xfrm>
            <a:off x="4924423" y="1084124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7750-EC3C-40B7-8566-5681E1EED2EE}"/>
              </a:ext>
            </a:extLst>
          </p:cNvPr>
          <p:cNvSpPr/>
          <p:nvPr/>
        </p:nvSpPr>
        <p:spPr>
          <a:xfrm>
            <a:off x="5162549" y="2247900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172CE-EC14-4A78-9122-5FEA15F20C8A}"/>
              </a:ext>
            </a:extLst>
          </p:cNvPr>
          <p:cNvSpPr/>
          <p:nvPr/>
        </p:nvSpPr>
        <p:spPr>
          <a:xfrm>
            <a:off x="4943473" y="3565890"/>
            <a:ext cx="5181602" cy="2428875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0F239-30BE-454C-AA06-234DAB4402E5}"/>
              </a:ext>
            </a:extLst>
          </p:cNvPr>
          <p:cNvSpPr txBox="1"/>
          <p:nvPr/>
        </p:nvSpPr>
        <p:spPr>
          <a:xfrm>
            <a:off x="3776662" y="4377329"/>
            <a:ext cx="663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/>
              <a:t>Created By:</a:t>
            </a:r>
            <a:endParaRPr lang="en-US" sz="6000" i="1" dirty="0"/>
          </a:p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Kumar Gaurav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30EBE-76EF-4AA7-9C0F-0F418B428F58}"/>
              </a:ext>
            </a:extLst>
          </p:cNvPr>
          <p:cNvSpPr txBox="1"/>
          <p:nvPr/>
        </p:nvSpPr>
        <p:spPr>
          <a:xfrm>
            <a:off x="5162549" y="1801949"/>
            <a:ext cx="651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Basic Banking System:</a:t>
            </a:r>
          </a:p>
          <a:p>
            <a:pPr algn="ctr"/>
            <a:r>
              <a:rPr lang="en-US" sz="3600" b="1" dirty="0"/>
              <a:t>Alliance Bank of India (Web App)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7929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45B79-9363-4345-B8E9-268E2911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7" t="11617" r="9609" b="4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97193-C28D-46CD-9365-1B9080EE8F5B}"/>
              </a:ext>
            </a:extLst>
          </p:cNvPr>
          <p:cNvSpPr/>
          <p:nvPr/>
        </p:nvSpPr>
        <p:spPr>
          <a:xfrm>
            <a:off x="3743325" y="2447925"/>
            <a:ext cx="4867275" cy="89535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7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24905-B451-4A79-B68C-4B3E5116D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3" t="11470" r="9297"/>
          <a:stretch/>
        </p:blipFill>
        <p:spPr>
          <a:xfrm>
            <a:off x="0" y="-1"/>
            <a:ext cx="12192000" cy="68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9D3CB2-47CD-4FB5-B480-BFB1E2A19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1470" r="90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1ACED7-56CC-41B2-B220-CB804A846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1765" r="91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7FB87-4B6E-4E06-8ED3-08745B79D930}"/>
              </a:ext>
            </a:extLst>
          </p:cNvPr>
          <p:cNvSpPr/>
          <p:nvPr/>
        </p:nvSpPr>
        <p:spPr>
          <a:xfrm>
            <a:off x="4924423" y="1084124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7750-EC3C-40B7-8566-5681E1EED2EE}"/>
              </a:ext>
            </a:extLst>
          </p:cNvPr>
          <p:cNvSpPr/>
          <p:nvPr/>
        </p:nvSpPr>
        <p:spPr>
          <a:xfrm>
            <a:off x="5162549" y="2247900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172CE-EC14-4A78-9122-5FEA15F20C8A}"/>
              </a:ext>
            </a:extLst>
          </p:cNvPr>
          <p:cNvSpPr/>
          <p:nvPr/>
        </p:nvSpPr>
        <p:spPr>
          <a:xfrm>
            <a:off x="4943473" y="3565890"/>
            <a:ext cx="5181602" cy="2428875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0F239-30BE-454C-AA06-234DAB4402E5}"/>
              </a:ext>
            </a:extLst>
          </p:cNvPr>
          <p:cNvSpPr txBox="1"/>
          <p:nvPr/>
        </p:nvSpPr>
        <p:spPr>
          <a:xfrm>
            <a:off x="4214811" y="3565890"/>
            <a:ext cx="663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66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SUNDARAM</dc:creator>
  <cp:lastModifiedBy>KUMAR SUNDARAM</cp:lastModifiedBy>
  <cp:revision>5</cp:revision>
  <dcterms:created xsi:type="dcterms:W3CDTF">2021-05-05T07:05:04Z</dcterms:created>
  <dcterms:modified xsi:type="dcterms:W3CDTF">2021-06-21T08:43:34Z</dcterms:modified>
</cp:coreProperties>
</file>