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C80E46-8EA2-2C42-A030-C76CEFC91690}">
          <p14:sldIdLst>
            <p14:sldId id="256"/>
            <p14:sldId id="257"/>
            <p14:sldId id="260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7D9E-169B-3046-8B5E-58D01E5AD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WHeeLS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E8C23-BA09-C14D-B660-FBE9773E5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r>
              <a:rPr lang="en-US" dirty="0"/>
              <a:t>The driving teacher-student system .</a:t>
            </a:r>
          </a:p>
        </p:txBody>
      </p:sp>
    </p:spTree>
    <p:extLst>
      <p:ext uri="{BB962C8B-B14F-4D97-AF65-F5344CB8AC3E}">
        <p14:creationId xmlns:p14="http://schemas.microsoft.com/office/powerpoint/2010/main" val="277471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DBC7-F6DA-9C40-A39B-39AFF32F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?!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9B08-1798-5B4A-BE14-9FEFF351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, that won’t be hard to answer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Our target is to limit the effort that the driving teacher and his students make in order to agree about there lessons hours together</a:t>
            </a:r>
          </a:p>
          <a:p>
            <a:r>
              <a:rPr lang="en-US" dirty="0">
                <a:sym typeface="Wingdings" pitchFamily="2" charset="2"/>
              </a:rPr>
              <a:t>How we do that ? , it’s simple and easy , the Teacher make his schedule as he want , and HIS students ( and only his students ) will have access to it . They will be able to choose the lesson they want if it’s free . </a:t>
            </a:r>
          </a:p>
          <a:p>
            <a:r>
              <a:rPr lang="en-US" dirty="0">
                <a:sym typeface="Wingdings" pitchFamily="2" charset="2"/>
              </a:rPr>
              <a:t>What about changes you ask ? Of course it possible , a Teacher can modify his schedule as he see right to do , he can cancel or add lessons if needed . Student can cancel lessons that he have already assigned to . </a:t>
            </a:r>
          </a:p>
          <a:p>
            <a:r>
              <a:rPr lang="en-US" dirty="0">
                <a:sym typeface="Wingdings" pitchFamily="2" charset="2"/>
              </a:rPr>
              <a:t>LETS HOW it’s DONE…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429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F613-FBEA-694E-A730-C8926B51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Teacher/Student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31AF-1A58-CF45-BD8F-8C020DD9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7776"/>
            <a:ext cx="3285068" cy="46002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This is were the most work </a:t>
            </a:r>
            <a:r>
              <a:rPr lang="en-US" b="1"/>
              <a:t>will be done 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r>
              <a:rPr lang="en-US" dirty="0"/>
              <a:t>As a Student You will be able to see the Free lessons and assign to one of them You may change it farther if you want  . </a:t>
            </a:r>
          </a:p>
          <a:p>
            <a:r>
              <a:rPr lang="en-US" dirty="0"/>
              <a:t> as a Teacher , You will be able to see Your day schedule and how students pick there lessons , You may cancel Add Or replace lessons between Students</a:t>
            </a:r>
          </a:p>
          <a:p>
            <a:r>
              <a:rPr lang="en-US" dirty="0"/>
              <a:t>You may pick the date you want to look at by clicking the calendar icon down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3D2A-5E23-1D41-9A0A-FFD78534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99" y="135466"/>
            <a:ext cx="9214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F397-B77B-8142-A009-1C1A6841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01D0-AE42-1942-9AD6-6D399133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3642824" cy="3808589"/>
          </a:xfrm>
        </p:spPr>
        <p:txBody>
          <a:bodyPr/>
          <a:lstStyle/>
          <a:p>
            <a:r>
              <a:rPr lang="en-US" dirty="0"/>
              <a:t>You may change Your personal details such as :</a:t>
            </a:r>
          </a:p>
          <a:p>
            <a:pPr>
              <a:buFontTx/>
              <a:buChar char="-"/>
            </a:pPr>
            <a:r>
              <a:rPr lang="en-US" dirty="0"/>
              <a:t>Profile picture </a:t>
            </a:r>
          </a:p>
          <a:p>
            <a:pPr>
              <a:buFontTx/>
              <a:buChar char="-"/>
            </a:pPr>
            <a:r>
              <a:rPr lang="en-US" dirty="0"/>
              <a:t>Name </a:t>
            </a:r>
          </a:p>
          <a:p>
            <a:pPr>
              <a:buFontTx/>
              <a:buChar char="-"/>
            </a:pPr>
            <a:r>
              <a:rPr lang="en-US" dirty="0"/>
              <a:t>Email </a:t>
            </a:r>
          </a:p>
          <a:p>
            <a:pPr>
              <a:buFontTx/>
              <a:buChar char="-"/>
            </a:pPr>
            <a:r>
              <a:rPr lang="en-US" dirty="0"/>
              <a:t>Phone number </a:t>
            </a:r>
          </a:p>
          <a:p>
            <a:pPr>
              <a:buFontTx/>
              <a:buChar char="-"/>
            </a:pPr>
            <a:r>
              <a:rPr lang="en-US" dirty="0"/>
              <a:t>License category </a:t>
            </a:r>
          </a:p>
          <a:p>
            <a:pPr>
              <a:buFontTx/>
              <a:buChar char="-"/>
            </a:pPr>
            <a:r>
              <a:rPr lang="en-US" dirty="0"/>
              <a:t>And even change the Teacher ( for Students 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5AF7A0-6A72-054D-951C-6233E783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10" y="485422"/>
            <a:ext cx="3966915" cy="63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3C9A-83C9-004C-A7E0-CC994922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Schedule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5E850A-E3C4-AA43-8D73-E9CFFE87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2920335" cy="2713567"/>
          </a:xfrm>
        </p:spPr>
        <p:txBody>
          <a:bodyPr/>
          <a:lstStyle/>
          <a:p>
            <a:r>
              <a:rPr lang="en-US" dirty="0"/>
              <a:t>Fill Your schedule as You want . </a:t>
            </a:r>
          </a:p>
          <a:p>
            <a:r>
              <a:rPr lang="en-US" dirty="0"/>
              <a:t>You have the ability to SET All days with one click . </a:t>
            </a:r>
          </a:p>
          <a:p>
            <a:r>
              <a:rPr lang="en-US" dirty="0"/>
              <a:t>You may change it when ever you want 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D46F6-2928-5947-B60B-91E670E2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8" y="248355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63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287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WHeeLS</vt:lpstr>
      <vt:lpstr>Who are we ?!  </vt:lpstr>
      <vt:lpstr>Teacher/Student Day</vt:lpstr>
      <vt:lpstr>Profile</vt:lpstr>
      <vt:lpstr>Teacher Schedule 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WHeeLS</dc:title>
  <dc:creator>Microsoft Office User</dc:creator>
  <cp:lastModifiedBy>Microsoft Office User</cp:lastModifiedBy>
  <cp:revision>6</cp:revision>
  <dcterms:created xsi:type="dcterms:W3CDTF">2018-07-08T04:15:43Z</dcterms:created>
  <dcterms:modified xsi:type="dcterms:W3CDTF">2018-07-08T21:50:02Z</dcterms:modified>
</cp:coreProperties>
</file>