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59" r:id="rId10"/>
    <p:sldId id="260" r:id="rId11"/>
    <p:sldId id="262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6T12:13:04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10707 0,'-70'0'78,"-177"0"-62,0 106-16,106-71 0,-18 35 16,53-34-16,53 17 15,-18-18-15,1 0 16,-1 36-16,36-36 16,-35 18-16,-1 53 15,36-71-15,-1 36 16,19-18-16,17-36 15,-18 54-15,18-54 0,0 54 16,0-53-16,0 17 16,0 18-16,0-18 15,18 0-15,17 1 16,0-1-16,36 18 16,-1 35-16,-17-70 0,71-1 15,17-17-15,71 18 16,-36-18-16,53 18 15,-70 17-15,-53 0 16,-18-17-16,-35-18 16,18 53-16,-19-18 0,-34-17 15,17 17-15,1-35 16,-1 35 0,-35-17-16,0-1 15,0 19-15,0-1 16,0-17-16,0 17 15,-18 0-15,-17-17 16,0 35-16,-18-18 0,-18 18 16,1 35-16,-18-17 15,35-36-15,-36 18 16,36-18-16,-17 36 16,17-36-16,-18 0 15,1 1-15,35-19 0,-1 1 16,-17-18-16,1 17 15,-19-17-15,36 0 16,-18 0-16,-18 0 16,54-35-16,-36 0 15,35 35-15,-17-35 16,35 17-16</inkml:trace>
  <inkml:trace contextRef="#ctx0" brushRef="#br0" timeOffset="1330.994">4851 12100 0,'106'0'109,"-18"0"-109,106-35 16,-71 35-16,71 0 0,36 0 15,-54 0-15,-17 0 16,-71 0-16,-18 0 16,19 0-16,34 0 15,-35 0-15,36 0 16,-54 0-16,19 0 16,-72-18-16</inkml:trace>
  <inkml:trace contextRef="#ctx0" brushRef="#br0" timeOffset="3401.073">6879 13547 0,'177'-106'63,"-72"53"-48,72-18-15,-36-34 16,18 16-16,105-140 16,18-53-16,89-53 15,-89 52-15,0 54 0,-123 106 16,-53 34-16,0-34 16,17-71-16,54-35 15,-54-36-15,-88 53 16,18-52-16,-53 176 15,0 17-15,0 1 0,0 17 16,-17 35-16,17 0 16,-18-17-16,0 0 15,18 17 1,0-35 15,-17 18-15,-1 17 15,0 18 0,-17 36-31,17-1 0,-17 0 16,0 36-16,-18 70 16,18 0-16,-18 71 15,35-89-15,1-17 16,-36 0-16,35-53 15,-35 141-15,35-106 16,18 71-16,0 35 0,0 70 16,0-105-16,0-106 15,36 35-15,-36-70 16,17-1-16,1 19 16,-18-19-1,18-17 1,17 18-16,0-18 15,18 0-15,-35 0 16,17 0 0,-17 0-1,-1 0-15,1 18 16,0-18-16,34 0 16,1 0-16,71 0 0,-36 0 15,18-71-15,-36 18 16,36-17-16,-70-1 15,87-53-15,-123 72 16,88-72-16,-70 54 16,0 34-16,-1 1 0,1-36 15,-18 54-15,17-18 16,-17-1-16,18 1 16,0-53-16,-1 17 15,1-52-15,0 35 16,-18-1-16,0-34 15,17 70-15,1 18 16,-18-36-16,18 53 0,-18 1 16,17-1-16,-17 1 15,0-1 1,-17 18 31,-1 0-47,0 18 15,-17 34 1,35 37-16,-18-54 16,-17 53-16,35-17 15,-18 17-15,1-18 16,-1 1-16,18 17 0,0 36 16,-17 17-16,17-53 15,0 88-15,0-87 16,-18-19-16,18 1 15,0-18-15,0 0 16,0-36 0,0 1-16,0-1 31,0 1-31,18 0 16,-1 17-1,-17-17-15,18 17 16,17-17-16,36 34 0</inkml:trace>
  <inkml:trace contextRef="#ctx0" brushRef="#br0" timeOffset="5629.46">2469 14023 0,'124'0'79,"140"0"-79,1 0 15,-141 0-15,105 0 0,-53 0 16,177 0-16,-35 0 15,140-35-15,-87 35 16,-125 0-16,19 0 16,105 0-16,-105 35 15,-36-35-15,-88 0 0,18 0 16,-88 0-16,-36 0 16,53 0-16,-17-18 15,-18-17-15,35 0 16,18-1-16,-53 19 15,53-54-15,-36 71 16,1 0-16,-1 0 16,-35 0-16,36 0 0,0 0 15,17 0-15,-35 0 16,53 0-16,35 0 16,70 0-16,-34 0 15,-36 0-15,-35 0 16,-18 0-16,0 0 0,-17 0 15,34 0-15,-34 0 16,0 0-16,105-17 16,-123 17-16,17-18 15,-17 18-15,-17-18 16,-19 18-16,1 0 16,17 0-16,0 0 15,18 0 1,0 0-16,-35 0 15,35 0-15,-36 0 16,36 0-16,-17 0 16,-1 18-16,-17-18 15,17 0-15,0 0 0,53 0 16,18 0-16,-71 0 16,18 0-16,0 0 15,-35 0-15,0 0 16,-1 0-16,1 0 15,-1 0 1,19 18-16,-19-1 16,1-17-16,17 0 15,-17 18 1,0-18 0,-1 0 30,1 0-30,-1 0 15,1 0 1,0 0-32,-1 0 15,1 0 16,17 0-31,-17 0 16,0 0 0,-1 0-16,1 0 15,-1 0-15,-17 88 47</inkml:trace>
  <inkml:trace contextRef="#ctx0" brushRef="#br0" timeOffset="7745.421">7549 15540 0,'-88'88'78,"35"36"-78,-88 193 16,18-70-16,70-124 16,-88 54-16,105-107 0,-52-17 15,71-17-15,-19-1 16,1-35-16,0 53 15,17-36 1,18 1 0,-18-18-16,-17 18 15,18 17-15,-1-17 0,0-18 16,1 0-16,-19 17 16,-17 1-16,1-18 15,34 0-15,-35 0 16,18 0-16,-18 0 15,35 18-15,-17-18 0,-18 17 16,35-17-16,-17 0 16,17 0-16,-35-17 15,36-1-15,-18-17 16,-18-18-16,35 17 16,-35-34-16,35 17 15,-52-35-15,35 17 0,-1-88 16,19 107-16,-19-90 15,19 19-15,-1 88 16,1-18-16,17-18 16,0 54-16,0-36 15,0 0-15,0 35 16,0-17-16,0 0 0,17-1 16,1-17-16,17 0 15,18-35-15,-35 88 16,35-88-16,-36 70 15,36-70-15,-35 71 16,35-19-16,-18 1 16,0 17-16,0 1 0,-17 17 15,17 0-15,18-18 16,-17 18-16,17 0 16,35 0-16,0 0 15,35 0-15,-17 0 16,0-18-16,-18 18 15,0 0-15,-35-17 0,36 17 16,-1 0-16,0 0 16,35 0-16,-34 0 15,-19 0-15,1 0 16,-18 0-16,17 17 16,-17-17-16,18 0 15,-54 18-15,36-18 0,18 0 16,-54 0-16,19 0 15,-1 0-15,0 0 16,-17 0 0,0 0-1,17 0-15,-18 0 32,1 0-32,0 0 15,-1 0 1,1 0-16,0 0 15,17 0-15,0 18 16,-17-18-16,-1 0 0,1 0 16,0 0-16,17 0 15,-17 0 1,-1 0-16,19 0 16,-1 0-1,18 0 1,-36 88 78</inkml:trace>
  <inkml:trace contextRef="#ctx0" brushRef="#br0" timeOffset="36085.652">12400 4745 0,'-35'0'94,"-18"0"-79,-106 0-15,0 0 16,-70 0-16,88 0 15,-18 0-15,89-18 16,-18-35-16,-18 36 0,35-1 16,36 0-16,0-17 15,17 35-15,0-18 16,1 1-16,-1-1 16,-17-52-1,35 17 1,0-35-16,0 35 0,35-18 15,-17 18-15,-1 18 16,36-53-16,0 52 16,-35 1-1,-1 35-15,36-53 16,0 36-16,18-19 0,-1 19 16,19-1-16,16 0 15,-52 1-15,18 17 16,35 0-16,-53 0 15,17 0-15,36 0 16,17 0-16,89 0 16,0 0-16,-89 53 15,89-53-15,-124 17 0,-17-17 16,-1 53-16,1-35 16,-36 35-1,36 35-15,-36 35 16,18 19-16,-36-72 15,1 18-15,0-52 0,-1 34 16,-17-35-16,18 1 16,-18 17-16,0-18 15,0-18 1,0 36-16,0-17 16,0-1-16,0 36 15,-35-36-15,17-18 0,0 19 16,-52 17-16,17 0 15,0-18-15,-53 18 16,71-36-16,-71 19 16,18-19-16,35-17 15,-53 18-15,36-18 16,-1 0-16,18 0 0,18 0 16,-36 0-16,54-18 15,-19-17-15,-34 0 16,35-1-16,-18 19 15,0-1-15,17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47" units="cm"/>
          <inkml:channel name="Y" type="integer" max="2280" units="cm"/>
          <inkml:channel name="T" type="integer" max="2.14748E9" units="dev"/>
        </inkml:traceFormat>
        <inkml:channelProperties>
          <inkml:channelProperty channel="X" name="resolution" value="137.65306" units="1/cm"/>
          <inkml:channelProperty channel="Y" name="resolution" value="137.3494" units="1/cm"/>
          <inkml:channelProperty channel="T" name="resolution" value="1" units="1/dev"/>
        </inkml:channelProperties>
      </inkml:inkSource>
      <inkml:timestamp xml:id="ts0" timeString="2019-06-06T12:36:47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15023 0,'0'0'0,"16"0"16,18-9 0,16 1-16,25 8 15,51 8-15,8 1 16,-34-1 0,9-8-16,25 0 15,-9 0 1,-8 0-16,-8-8 15,34-17-15,-10 0 16,-32 0 0,24-26-16,9-15 15,-25 7 1,-9-16-16,-16 8 16,-17 9-16,8-34 15,1-25 1,-18 0-16,-24 16 15,-9-24 1,-17-25-16,-8 24 16,-16 26-16,-10-8 15,10-18 1,-9 1-16,8 16 16,0-41-1,17-9-15,-8 34 16,24-51-16,1 9 15,8 42 1,0-9-16,9 9 16,-1 16-16,9 17 15,-8 17 1,-1 0-16,9-9 16,-9 9-1,1 25-15,8 8 16,-9 17-16,1 17 15,-1 16 1,1 17-16,16 17 16,-8 8-1,-17 9-15,0 24 16,8 34-16,-7 0 16,-18-8-1,0 33-15,9 33 16,-17-24-1,0 58-15,0-34 16,-25-33-16,-9 50 16,9-25-1,9-41-15,-10 7 16,10-24-16,7-9 16,9-16-1,9-1-15,-1 9 16,9 9-1,0-18-15,-1-8 16,1-16-16,0 16 16,0 0-1,-1 9-15,1-17 16,-9-26 0,1-7-16,-1-9 15,0 0-15,1 0 16,8 0-1,8 0-15,8 0 16,9 9 0,0-1-16,8-8 15,-8-17-15,8-8 16,-8 0 0,25 0-16,25-16 15,8 7-15,-8-7 16,-16 7-1,16 1-15,17 0 16,8-1 0,-8 1-16,-43-1 15,10 9-15,16 0 16,0-8 0,8 8-16,-24-8 15,-26-1 1,-17 9-16,9 0 15,-8-8-15,-1 8 16,-8 0 0,0-8-16,9-1 15,-17-7 1</inkml:trace>
  <inkml:trace contextRef="#ctx0" brushRef="#br0" timeOffset="2597.081">10820 14070 0,'0'0'16,"0"0"-16,9-16 15,32-26 1,26-25-16,9-17 15,-1 9 1,-25 33-16,9 9 16,8 0-16,25 7 15,-8 10 1,-18 7-16,-7 1 16,0 16-1,16 9-15,17 17 16,8 24-16,-16 1 15,-25-18 1,-9 9-16,0 1 16,34-1-16,8 0 15,-8-17 1,-9 1-16,-8-1 16,-9 1-1,1-1-15,25 0 16,8 1-16,-9-9 15,-16-8 1,-16-9-16,24-16 16,17-9-1,8-17-15,-16-7 16,-25 7-16,-9 1 16,0-1-1,9 1-15,33-17 16,16 0-16,-32 0 15,-9-17 1,-9 0-16,1 17 16,8 0-1,8 8-15,0 17 16,-16 0-16,-9 16 16,-16 1-1,-1 8-15,1 8 16,7 1-1,1 7-15,8 9 16,1 1-16,-9 7 16,8 9-1,8 0-15,-16-9 16,-8 0 0,7 9-16,-7-8 15,8 7-15,25 1 16,0 0-1,8-17-15,-8-8 16,-17-1-16,0-7 16,17 7-1,9 1-15,-1 0 16,9-17 0,-9 0-16,-8 0 15,-9-8-15,9-9 16,25 0-1,9-16-15,-26 8 16,-8 0 0,-8-9-16,24 1 15,-7-1-15,-1 9 16,0 9 0,-8 7-16,-16 1 15,-10 8 1,1 0-16,0 0 15,17 0-15,16 8 16,-8 9 0,-17-9-16,-16 9 15,-1 0-15,1-1 16,-1 1 0,0 0-16,9-1 15,25 10 1,17-10-16,8-16 15,-17 0-15,9-16 16,-34-1 0</inkml:trace>
  <inkml:trace contextRef="#ctx0" brushRef="#br0" timeOffset="42553.303">10912 14129 0,'0'0'16,"0"-9"-16,0-16 15,-8-50 1,25-92-16,16-50 16,51-51-16,8-41 15,-34 67 1,18 0-16,16 8 16,0 50-1,-8 0-15,-17 59 16,-26 58-1,1 25-15,8 9 16,-16 24-16,8 43 16,0 83-1,-17 67-15,-17 50 16,-25 50-16,-16-25 16,-9 41-1,0 18-15,17-59 16,8 33-1,9-41-15,8-34 16,0-16-16,0-68 16,0-24-1,8 0-15,-8-42 16,0-26-16,9-16 16,-9-16-1,16-18-15,18-32 16,33-68-1,33-92-15,1-32 16,-26-1-16,9-59 16,-9 34-1,17-17-15,-8 17 16,-17 59 0,-9 8-16,-16 58 15,-8 25-15,-1 17 16,1 34-1,-9 25-15,-9 24 16,-7 26 0,7 33-16,1 84 15,-17 66-15,-25 68 16,0 7 0,0 9-16,-9 51 15,18-68-15,7 25 16,1-33-1,0-33-15,16-34 16,0-100 0,9 0-16,0-8 15,0-43-15,-1-16 16,9-25 0,9-25-16,41-67 15,26-83 1,-9-67-16,-9-34 15,18-58-15,16-9 16,-8 26 0,-26-9-16,9-25 15,0 75 1,-8 26-16,8 32 16,-25 51-16,-8 8 15,-17 42 1,-9 59-16,0 25 15,-7 16-15,-10 17 16,1 33 0,8 59-16,-8 92 15,-17 50 1,-8 42-16,-1 16 16,1 9-16,-9 83 15,9-33 1,16-50-16,9 58 15,-17 26 1,17-126-16,8 0 16,8-34-16,-8-108 15,9 8 1,-1-41-16,-16-42 16,8-9-1,-8-24-15,8-26 16,8-33-16,43-126 15,7-74 1,1-51-16,16-75 16,-8 8-16,-16-16 15,-1-17 1,17-9-16,0-7 16,9-9-1,-18 75-15,-41 108 16,17-16-16,-1 42 15,-7 67 1,-1 33-16,-8 16 16,-9 35-1,1 24-15,-9 17 16,-9 16-16,9 26 16,1 33-1,-1 67-15,0 92 16,-25 84-1,-9-1-15,-7 17 16,7 84-16,-7-26 16,-10-24-1,10 16-15,7 34 16,9-17 0,9-92-16,7-17 15,1-49-15,0-35 16,8 1-1,-8-67-15,8-33 16,0-17 0,0-9-16,-8-24 15,0-18-15,8-16 16,0-16 0,33-60-16,18-82 15,-1-60-15,-16-24 16,-1-67-1,1 16-15,-17 9 16,8-16 0,-17 49-16,9 25 15,-8 9-15,-9 67 16,0 49 0,8 10-16,-8 24 15,-8 33 1,0 18-16,-9 16 15,9 16-15,8 34 16,-8 101 0,-9 33-16,-8 41 15,-8 9 1,8-8-16,-9-1 16,1-49-16,0 16 15,16-58 1,0-59-16,1-8 15,-1-9-15,1-24 16,-1-18 0,0-16-16,34-16 15,33-76 1,17-59-16,-8-24 16,-9-26-16,-16 9 15,8 8 1,0 1-16,-8 49 15,-1 9 1,-8-1-16,1 26 16,-10 41-16,-24 26 15,0 16 1,-17 9-16,8 16 16,1 42-1,7 26-15,-16 16 16,-16 50-16,-1 25 15,0-34 1,9 9-16,8 9 16,-9-34-16,18-25 15,-9-9 1,8-8-16,0-16 16,1-17-1,-1-26-15,-8-7 16,9-18-1,-1-7-15,25-26 16,18-58-16,32-51 16,1 9-1,-9 9-15,1-26 16,-35 42-16,-7 42 16,-17 24-1,-1 10-15,1 16 16,-17 16-1,9 1-15,-9 8 16,8 25-16,-8 33 16,0 34-1,8-16-15,1-10 16,-1 1 0,17 8-16,0 9 15,17-9-15,-25-50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47" units="cm"/>
          <inkml:channel name="Y" type="integer" max="2280" units="cm"/>
          <inkml:channel name="T" type="integer" max="2.14748E9" units="dev"/>
        </inkml:traceFormat>
        <inkml:channelProperties>
          <inkml:channelProperty channel="X" name="resolution" value="137.65306" units="1/cm"/>
          <inkml:channelProperty channel="Y" name="resolution" value="137.3494" units="1/cm"/>
          <inkml:channelProperty channel="T" name="resolution" value="1" units="1/dev"/>
        </inkml:channelProperties>
      </inkml:inkSource>
      <inkml:timestamp xml:id="ts0" timeString="2019-06-06T12:38:52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13255 9776 0,'0'0'0,"0"0"16,0 8-16,-16 0 15,-9 9 1,-17 8-16,-17 9 15,-33 7-15,0 18 16,0-9 0,8-8-16,-50 0 15,-16-9-15,49-16 16,-24 8 0,-42-9-16,16 1 15,25 0 1,-58-9-16,25 1 15,25-9-15,-33 0 16,16-9 0,1-8-16,-26-16 15,17-17 1,25-25-16,-25-17 16,17 8-16,33 26 15,-25-26 1,-16-33-16,16 9 15,33 16 1,-8-17-16,-24-16 16,15-9-16,18 34 15,25-9 1,-26-50-16,18 17 16,7 17-1,1-34-15,16-8 16,17 8-16,26-33 15,16 34 1,25-10-16,25-32 16,25 24-16,17-16 15,-16 25 1,33-8-16,50-42 16,-34 49-1,1 18-15,49-42 16,-24 58-16,0 9 15,49-17 1,-24 25-16,17 25 16,7 17-1,60 8-15,16 0 16,-25-8-16,25-9 16,-25 9-1,9 25-15,-18 17 16,18 7-1,16 10-15,25 7 16,0 9-16,-41 9 16,75 16-1,-26 8-15,-33 9 16,42 16 0,-16 1-16,7 8 15,1-9-15,-67-16 16,66 0-1,-24 0-15,-17 41 16,8 17-16,-25 9 16,0-17-1,-25 17-15,-42 41 16,-33-25 0,16 26-16,-33 24 15,-51-24-15,-7 24 16,-1 17-1,-16-16-15,8 16 16,-17-17 0,0 1-16,-17-1 15,-24-24-15,-18 32 16,-24-15 0,-17-26-16,-26 25 15,-7-9 1,-9-24-16,-59 0 15,-16 8-15,-26-8 16,1-34 0,-26-17-16,-24 18 15,-18-1-15,-33 8 16,0-24 0,-66-17-16,24-9 15,8 9 1,-58 0-16,9 0 15,41 0-15,9-25 16,-17-9 0,16-16-16,51-26 15,-42-7 1,34-18-16,41-24 16,-16-18-16,8 10 15,50 24 1,8 0-16,-133-33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6T12:39:54.0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4047" units="cm"/>
          <inkml:channel name="Y" type="integer" max="2280" units="cm"/>
          <inkml:channel name="T" type="integer" max="2.14748E9" units="dev"/>
        </inkml:traceFormat>
        <inkml:channelProperties>
          <inkml:channelProperty channel="X" name="resolution" value="137.65306" units="1/cm"/>
          <inkml:channelProperty channel="Y" name="resolution" value="137.3494" units="1/cm"/>
          <inkml:channelProperty channel="T" name="resolution" value="1" units="1/dev"/>
        </inkml:channelProperties>
      </inkml:inkSource>
      <inkml:timestamp xml:id="ts1" timeString="2019-06-06T12:40:02.458"/>
    </inkml:context>
  </inkml:definitions>
  <inkml:trace contextRef="#ctx0" brushRef="#br0">4092 15840 0,'0'-159'109,"35"-53"-109,36 1 16,17 87-16,36-88 16,-36 36-16,35-36 15,-52 54-15,-71 211 78,0 35-78,0-35 16,0-18-16,-18 36 0,1 52 16,-1 36-16,18-36 15,0-17-15,0 0 16,0-88-16,0 17 16,0 0-16,18-35 15,-1 35 1,1-35-1,0 18 1,34-18-16,1-35 16,0-53-16,88-89 15,53-123-15,-105 194 16,105-52-16,-88 70 0,-18 52 16,-35-52-16,-18 88 15,-35-18-15,18 18 16,17-17-16,-18 17 15,1 0-15,0 35 32,-1 89-32,-17-54 15,36 124-15,-36-53 0,0 0 16,17-88-16,-17 18 16,0-36-16,71 0 31,-1-35-31,36 0 15,35-88-15,-17 0 0,-1-88 16,-35 70-16,-70 70 16,17 19-16,1 52 47,17 36-32,-36-1 1,1-35-16,0 1 0,-18-19 15,17 1-15,-17 0 16,35 17-16,1-17 16,34-1-1,18-17-15,89 0 16,-18-17-16,17-72 0,18-16 16,-88 16-16,17 1 15,-70 71-15,0-1 16,-35 18-16,17 0 15,36 18-15,-36 17 16,53 124-16,-35-89 0,-18 36 16,53 17-16,18 89 15,-53-106-15,18 17 16,17 54-16,-53-160 16,18 36-1,18-53-15,52-70 16,71-177-16,36 18 15,-36 35-15,0 88 0,-124 88 16,-35-17-16,1 17 16,17-17-16,-36 35 15,19 0-15,-19 0 16,18 53 0,-17-53-16,17 70 15,-17-52 32,53-18-47,-1 0 16,1 0-16,87-35 15,19-18-15,-18 53 0,-124 0 16,35 0-16,1 0 16,-53 0-16,-1 0 15,1 0-15,17 0 16,0 0-1,-35 17-15,18-17 16,17 53-16,-17-17 0,35-1 16,-35 18-16,17-18 15,35 0-15,-17 1 16,18-19-16,52 1 16,-52-18-16,-1 0 15,-17 0-15,0 0 16,18 0-16,-18-18 0,-18 18 15,0 0-15,106 0 16</inkml:trace>
  <inkml:trace contextRef="#ctx0" brushRef="#br0" timeOffset="3048.977">4304 17286 0,'0'35'94,"18"36"-94,52 70 0,36 71 16,-53-89-16,17 36 15,-34-141-15,-1 52 16,-17-70-16,17 35 15,-18-17-15,1-18 16,17 0-16,18 0 16,18-35-16,35-106 0,-18-36 15,18-34-15,-18-19 16,-18 160-16,-17-1 16,-17-35-16,-1 71 15,-17 0-15,-1 17 31,1 18-15,17 0-16,-17 0 16,-18 18-16,53 52 15,-18 19-15,0 16 16,18-34-16,-35 52 16,17-52-16,0 35 0,-17-89 15,0 19-15,-1-19 16,36 36-16,18-35 15,-1-18-15,36 0 16,-35-35-16,70-89 16,-53 1-16,53-18 15,0-1-15,-53 19 0,89-36 16,70 18-16,70 35 16,-52-17-16,-159 105 15,17 1-15,-70 17 16,18 0-16,-54 0 15,1 0-15,0 0 16,17 0-16,-18 17 0,19 36 16,-19 0-16,1-18 15,-18 1-15,18-36 16,-1 0 46,19 0-62,-1 0 16,-18 17-16,19 18 16,17 1-16,-18 17 15,36 0-15,-36 52 16,18-34-16,-18 0 16,0-36-16,-17-18 15,17 19-15,18-19 16,0-17-16,53 0 15,17-35-15,-70-18 16,53-53-16,35-17 16,-53 35-16,-52 17 15,-36 53-15,17 1 0,1 17 16,0 0-16,-1 0 16,18 0-16,1 0 15,-1 70 1,-17 1-16,-1 35 15,1-71-15,0-17 0,-18 17 16,70 18 0,1-18-16,52-17 15,-52-18-15,-1 0 16,-52 0-16,35 0 16,-36 0-16,19 0 15,-19 0-15,1 0 0,0 0 16,-1 0-16,19 70 47,-19-52-32,-17 35-15,18-35 16,70-18 15,-35 0-15,18 0-16,17-36 15,-18 19-15,1-1 16,-36 18-16,0 0 16,18 0-16,0 0 0,-35 0 15,35 0-15,17 18 16,-17-1-16,-17 1 16,16 17-16,37-17 15,-19-1-15,1 19 16,-18-19-16,0 1 0,0 17 15,-36-17-15,18 0 16,-17-18-16,17 0 16,36 0-1,-53 0 1,-1 0 0,1 0-16,-1 0 78,19 17-63,-1-17 1</inkml:trace>
  <inkml:trace contextRef="#ctx0" brushRef="#br0" timeOffset="6793.361">2469 14376 0,'0'53'94,"-17"105"-94,17 36 15,-35 18-15,35-124 16,0 36-16,0-54 0,-18-34 16,18-19-16,0 1 46,0-1-46,0 19 16,0-19 0,0 1-1,0 0-15</inkml:trace>
  <inkml:trace contextRef="#ctx1" brushRef="#br0">1941 17554 0,'0'0'0,"0"-8"15,-16-9 1,16-16-16,-25-1 16,16 1-16,9 0 15,9-1 1,16-16-16,8-17 15,26-16 1,8-1-16,-34 34 16,17 0-16,26 8 15,-1 0 1,9 1-16,-9 15 16,-25 18-16,0 8 15,17 8 1,25 26-16,-8 24 15,0 18 1,-9-1-16,-25-17 16,-16 9-16,-17 0 15,-1 8 1,-7 17-16,-9-17 16,-9 0-16,-16-8 15,-17 9 1,-16 24-16,-18 17 15,9-25 1,9-17-16,-1-8 16,1-9-16,-9-16 15,0-17 1,8-8-16,9-17 16,0-17-1,8 0-15,9 1 16,7-1-16,10 0 15,-18 0 1,26 9-16,8-25 16,0-17-1,17-17-15,24 8 16,18 1-16,8 8 16,8 16-1,-16 9-15,-9 8 16,25 9-1,34-9-15,0 9 16,-34 0-16,-16 8 16,-9 0-1,42-25-15,25 0 16,-33-1 0,-34 18-16,-25 0 15</inkml:trace>
  <inkml:trace contextRef="#ctx1" brushRef="#br0" timeOffset="12676.476">7783 15014 0,'0'0'0,"0"0"15,0 0 1,-9-8-16,9-9 15,0-16-15,0-34 16,25-16 0,-8 7-16,0-7 15,8-1 1,0-16-16,0-17 16,-8 25-16,0 9 15,16-18 1,17-24-16,-16-9 15,-18 9 1,10-17-16,7-17 16,-8 9-16,-8 24 15,-9-16 1,1 9-16,-9 32 16,0 10-16,8-10 15,-8-7 1,0 16-16,8 17 15,9-9 1,-17 0-16,8 1 16,1-9-1,-9 17-15,8 16 16,1 1-16,-1 8 16,0 0-1,-8-1-15,0 18 16,0-9-16,0 17 15,0 8 1,0 1-16,0 7 16,0 1-1,0 0-15,0 8 16,0 0-16,0 0 16,0 0-1,9 8-15,-1 0 16,0 17-1,1 0-15,-1 1 16,0 15-16,9-7 16,-8 24-1,7 51-15,-7-1 16,-9-24 0,0-9-16,0 42 15,0 9-15,0-18 16,0-24-1,0 8-15,8 25 16,0 0 0,1-42-16,-1-8 15,-8-1-15,9 26 16,-1 17 0,0-17-16,-8-17 15,0-8-15,0-9 16,0 34-1,0 17-15,0-34 16,0-25 0,0 0-16,9 1 15,-1-10-15,-8-7 16,8 7 0,-8 10-16,0-1 15,0 0 1,0 0-16,0-17 15,0 1-15,0-9 16,0 0 0,0-8-16,0-1 15,0 9 1,0 1-16,0-1 16,0 0-16,0 16 15,0-7 1,0 16-16,0 0 15,0 0-15,0-33 16</inkml:trace>
  <inkml:trace contextRef="#ctx1" brushRef="#br0" timeOffset="66600.08">16335 15449 0,'0'0'0,"8"0"15,1 0-15,16-17 16,0 0-16,34-16 16,41 0-1,-8-1-15,-17-16 16,-8 8-1,-8 17-15,16 17 16,0 8-16,9 8 16,-9 17-1,-8 9-15,0 7 16,-8 1 0,8-8-16,33-1 15,-16-16-15,-17-17 16,-17 0-1,-8-17-15,17-8 16,16-25-16,0-9 16,17-7-1,0-1-15,-25 8 16,0 17 0,-17 9-16,-8 8 15,34 17-15,-1-1 16,-25 18-1,-16-1-15,-1 9 16,9 8 0,-9 17-16,1-1 15,8 9-15,-1-16 16,10-1 0,7-16-16,9 0 15,0-17 1,-8-9-16,8-16 15,8 0-15,9 0 16,16-8 0,1-1-16,-9 9 15,-9 0-15,18 8 16,7 1 0,-32 7-16,-9 9 15,-17 0 1,0 9-16,17-1 15,0 9 1,-8 0-16,8-9 16,-26 0-16,-7 9 15,-1-9 1,-16 1-16</inkml:trace>
  <inkml:trace contextRef="#ctx1" brushRef="#br0" timeOffset="68095.871">16402 17120 0,'0'0'15,"8"0"1,1-17-16,-1 1 15,9-1-15,8 0 16,0 9 0,8-1-16,1 1 15,8 0 1,0 8-16,8 0 16,0 8-16,-8 9 15,8 16 1,-8-8-16,0 0 15,16-8 1,9 0-16,0-9 16,-8-8-16,-9 0 15,9-17 1,-1-16-16,9 0 16,17-9-16,8 0 15,-17 9 1,-16 7-16,-9 1 15,0 17 1,17 0-16,25-1 16,-8 18-16,-26-1 15,-7 17 1,-9 9-16,8 7 16,-8-7-1,-9-1-15,1 9 16,-1-9-16,0 1 15,26-1 1,-9-16-16,0-17 16,9 0-16,0-17 15,8 0 1,8-16-16,17 0 16,-8 8-1,-9 0-15,-8-1 16,8 1-16,9 17 15,0 0 1,-9-1-16,-8 9 16,0 0-1,8 9-15,-41-9 16</inkml:trace>
  <inkml:trace contextRef="#ctx1" brushRef="#br0" timeOffset="107727.777">14025 11773 0,'0'0'15,"-8"0"-15,-17 8 16,-34 0-16,-16-8 16,0 0-1,-1 9-15,-32-1 16,-35 9-16,1-17 16,0 8-1,-26-16-15,9-1 16,-41 1-1,-1-9-15,-25 9 16,0 0-16,42-18 16,-25-7-1,41 0-15,26-9 16,-25-17 0,16-16-16,34-17 15,8 0-15,-8-8 16,16-34-1,26 1-15,33 16 16,25-25 0,17-17-16,17 34 15,25-1-15,25-16 16,8 9 0,-8 41-16,42 0 15,58-17 1,-16 9-16,25 16 15,16 9-15,9 17 16,17 16 0,-1 17-16,18 16 15,7 1-15,1 8 16,8 0 0,-8 8-16,-1 1 15,-16 8 1,34 24-16,-18 9 15,-41 17-15,25 17 16,-33-9 0,-9-8-16,-9 33 15,-49 17 1,-34-8-16,8-1 16,1 26-16,-26 16 15,-41-33 1,-26 34-16,-33 16 15,-17-25 1,-33 25-16,-1 9 16,1-51-16,-34 9 15,-16 16 1,16-25-16,-8-41 16,-42-1-1,-8-7-15,-18 7 16,-7-8-16,8-16 15,-25-1 1,8-24-16,-25-9 16,0 0-1,-8-8-15,24-17 16,-32 0-16,-1-9 16,0-8-1,-8-8-15,17-16 16,8-18-16,25-16 15,17 0 1,42 8-16,-9-25 16,9-25-1,42 8-15,24 1 16,9-43-16,25 1 16,26 16-1,7-58-15,9 17 16,17 16-1,33-42-15,17 34 16,25 17-16,25-34 16,9 42-1,41 50-15,26-8 16,24-9-16,1 17 16,0 17-1,-18 17-15,10 24 16,7 18-1,1 7-15,16 1 16,-8 25-16,17 24 16,33 9-1,-17 9-15,-8 16 16,0 9 0,-8-9-16,-17 8 15,-8 34-15,-1 9 16,-50-34-1,26 33-15,-17 34 16,-59-42 0,-8 25-16,8 42 15,-34-34-15,-16 0 16,-8 17 0,-42-8-16,-42 8 15,-17 9-15,-25-26 16,-17 17-1,-16 0-15,-9-41 16,-25-18 0,9 1-16,-18-9 15,-32-8-15,16-25 16,-17-17 0,0-17-16,-25-16 15,-25 0 1,-16-9-16,-1-8 15,-25 0-15,34-8 16,-9-9 0,9-8-16,-9-17 15,0-8 1,1-8-16,-1-1 16,0-8-16,17 9 15,17 25 1,-17-1-16,17-16 15,-17-34 1,42-8-16,33-8 16,-16-8-16,25-26 15,33-8 1,17 0-16,17-17 16,24 0-16,26 26 15,17-26 1,25 0-16,16 25 15,17-16 1,26-34-16,24 26 16,34-18-16,17-8 15,-1 42 1,26 0-16,25-8 16,8 24-1,17 43-15,17 33 16,33-9-16,17 1 15,16 8 1,-24 16-16,-17 9 16,58 8-1,-41 9-15,-18 8 16,26 25-16,-33 9 16,-9 7-1,-25 1-15,8 8 16,9 17-1,-43 25-15,35 33 16,-51-16-16,-42 8 16,34 50-1,-51-25-15,-41 8 16,-17 43 0,-17-35-16,-8 26 15,-17 0-15,-16-9 16,-26 34-1,-8-50-15,-9 17 16,-8 16-16,-25-17 16,-41 26-1,-1-43-15,17-24 16,-50 17 0,-17-1-16,25-50 15,-34-16-15,-24-9 16,16 0-1,-33-8-15,8-8 16,-25-9 0,9-25-16,-1 0 15,0-17-15,-16-8 16,8-17 0,-17 1-16,18-18 15,7-7 1,-25-1-16,-16 0 15,8 0-15,25 9 16,25 8 0,-42-17-16,9-8 15,33-17-15,-16-8 16,41-17 0,0 8-16,9 9 15,33-17 1,-8-33-16,-1-9 15,35 26-15,24-34 16,25 8 0,26 17-16,-1-50 15,18 16 1,16 18-16,8-26 16,17 0-16,17 25 15,25-16 1,33-17-16,-8 33 15,9 17 1,41-33-16,25 0 16,-8 33-16,51 8 15,16 0 1,16-8-16,34 0 16,-25 34-16,26 16 15,-1-8 1,25 8-16,-8 8 15,-34 18 1,59-1-16,-25 8 16,-17 9-16,26 17 15,-35 8 1,1 17-16,-25 8 16,0 25-1,-18 8-15,-24 9 16,17 8-16,-51-16 15,-8 16 1,9 34-16,-34-1 16,-42-24-1,16 50-15,-16 33 16,-25-34-16,-8 26 16,-26 17-1,-41-26-15,-17 26 16,-17-1-1,-8-50-15,-17 26 16,8 7-16,-8-32 16,-33-18-1,-9 1-15,9-9 16,-1 1 0,-24-18-16,-9-16 15,0-17-15,-42 0 16,9 9-1,8-18-15,-25-7 16,8-1-16,0-16 16,-16-9-1,16 9-15,0 0 16,-8-9 0,-17 9-16,-16-9 15,8-16-15,-9-17 16,9-9-1,-25-16-15,-9-8 16,0 24 0,9-7-16,0 7 15,8-16-15,0-17 16,0-16 0,33-9-16,1 8 15,8 1 1,-17-34-16,34-17 15,33 17-15,-17 8 16,9-16 0,50 0-16,25 16 15,8-8-15,1-25 16,32 17 0,35 8-16,8-67 15,24 17 1,35 16-16,41-32 15,0 41-15,0 33 16,51 0 0,16 1-16,17 16 15,41 0 1,9 33-16,9 9 16,7 17-16,26 8 15,-33 8 1,66 9-16,-25-1 15,-66 9 1,49 9-16,-24-1 16,41 17-16,-8 9 15,-17 32 1,-17 18-16,-24 16 16,-1-8-1,-33 0-15,0 17 16,0 16-16,-9-16 15,-58-17 1,-17 24-16,-17 10 16,-24-26-1,-34 9-15,-26 33 16,-24-9-16,-34-16 16,-8 9-1,-9 24-15,-41-8 16,-42-8-1,-17 8-15,-42 17 16,0-42-16,0-17 16,-25 25-1,-16-8-15,16-25 16,16-25-16,-7-17 16,-9-17-1,-8 1-15,8-9 16,-17-8-1,-16-1-15,-9 1 16,-8-9-16,16-8 16,9-25-1,-8 0-15,-1 0 16,26 0 0,16 0-16,9-17 15,8-33-15,0-17 16,51 9-1,8-9-15,-9-8 16,17-26 0,34 1-16,24 25 15,9-26-15,17-32 16,17 32 0,24-16-16,18-25 15,24 25-15,9 17 16,25-42-1,8 8-15,59 8 16,25 1 0,9 0-16,16 33 15,25 25-15,25-17 16,26 9 0,-1 8-16,17 17 15,9 25 1,-9 16-16,33 9 15,-16 8-15,17 1 16,16-1 0,-49 9-16,57 8 15,-24 8-15,-67 0 16,16 17 0,-33 9-16,8 24 15,1 18 1,-18 15-16,9 1 15,-59-25-15,-16 17 16,16 33 0,-33-9-16,-50-16 15,-17 9 1,-8 41-16,-18-9 16,-16-24-1,-16 50-15,-26 8 16,-8-50-16,-17 16 15,-42 43 1,-33-26-16,-8-8 16,-43 42-16,-32-25 15,7-42 1,-33 8-16,25-16 16,0-9-1,-16-16-15,-9-34 16,-17-9-16,-25-7 15,-16-9 1,33-8-16,-17-1 16,25-24-1,9-17-15,8 0 16,-92-17-16</inkml:trace>
  <inkml:trace contextRef="#ctx0" brushRef="#br0" timeOffset="-121250.378">18662 17992 0,'-53'0'62,"35"0"-62,-140 0 0,-36 0 16,-89 35-16,36-35 15,71 0-15,-106 0 16,-36 0-16,107 0 16,34 0-16,54 0 15,35 0-15,17 0 16,0 0-16,36 0 0,-35 0 15,-19-18-15,72 1 16,-36-19-16,0 1 16,-18-18-16,-17-88 15,-71-71-15,71 54 16,35 69-16,-52-34 0,16 17 16,-16-17-16,34 52 15,-53-17-15,72 35 16,-90-106-16,72 53 15,-36 1-15,36-89 16,-36 17-16,53 54 16,0 17-16,0-35 15,35 53-15,-17 17 0,35 0 16,0-17-16,0-88 16,0-1-16,0 36 15,0-35-15,0-18 16,53 53-16,-35 70 15,-18 1-15,17 34 0,1 1 16,17-71-16,-17 71 16,52-71-16,36-35 15,-53 53-15,0 17 16,88-70-16,-35 53 16,17-18-16,-34 0 15,105 36-15,-36-36 0,19 35 16,17 54-16,17-54 15,-34 71-15,-89 0 16,53-17-16,106-36 16,-71 53-16,54-18 15,17 18-15,-71 0 16,18 0-16,-88 0 0,-18 0 16,18 0-16,53 0 15,70 0-15,18 0 16,-106 18-16,18-18 15,-89 70-15,54-34 16,-54-19-16,19 1 0,52 52 16,35 1-16,36-36 15,105 106-15,-105-88 16,-53 35-16,52 54 16,36-54-16,-35 35 15,158 54-15,-211-107 16,0 18-16,-36-52 0,19 34 15,-107-52-15,106 35 16,-106-36-16,36 19 16,-36-1-16,36 0 15,-54-17-15,18-1 16,18 36-16,0-17 16,0 70-16,18 52 0,-36-70 15,18 71-15,-18-53 16,1-35-16,-19-1 15,1-70-15,-1 53 16,1-18 0,-18 1-1,0-1-15,0 0 16,-18 18-16,-34 0 16,-19 88-16,36-53 15,-53 36-15,52-54 16,1 36-16,17-53 15,-35 0-15,36-35 16,-36 52-16,0-17 0,-53 35 16,36-35-16,-124 71 15,35-1-15,0-17 16,18-18-16,17 53 16,72-105-16,-54 34 15,17 1-15,-16-54 16,-19-17-16,89 0 0,-36 0 15,-34 0-15,69 0 16,-52 0-16,35 0 16,-53 0-16,71 0 15,-18 18-15,35-18 16,-52 18-16,52-1 0,-35 19 16,0-19-16,1 18 15,34 1-15,0-36 16,-70 53-16,70-36 15,-17 1-15,0 17 16,-18 0-16,18 1 16,-36-1-16,36-17 0,0 17 15,-18 0-15,35-17 16,0-18-16,1 18 16,-1-1-16,18 1 15,-18-18-15,1 0 16,-1 17-16,1-17 15,-19 18-15,36 0 0,-35-18 16,0 17-16,17 19 16,-53-19-16,36 1 15,-35 0-15,17 17 16,0-18 0,35 1-16,1-18 0,-1 0 15,18 18-15,-18-18 16,1 0-16,-19 0 15,19 0-15,-19 0 16,19 0-16,-18 0 16,35 17-16,-36-17 15,1 18-15,0 0 16,-18-1-16,0-17 16,18 18-1,17-18-15,0 18 16,-17-18-16,0 0 15,-1 0 1,19 17-16,-36-17 16,35 0-1,18 18 1,-17-18 0,-1 0-16,0 0 31,1 0-16,-1 0-15,18 17 16,-18-17 0,1 0-16,-18 0 31,-1 0 156,36 18-155,-35-18-32,17 0 15,1 0 1,-1 0-16,0 0 16,-17 0-16,17 0 15,-34 0-15,34 0 0,18 18 16,-18-18-16,-17 0 15,17 0 1,1 17 0,-1-17-16,0 0 15,1 0-15,-18 0 32,17 0-17</inkml:trace>
  <inkml:trace contextRef="#ctx0" brushRef="#br0" timeOffset="-78752.039">16316 15875 0,'71'0'109,"-54"0"-109,124 0 16,-88 0-16,53-18 0,-53 1 15,17-19-15,54 19 16,-53-1-16,52 1 15,18-1-15,18-17 16,-71 35-16,0 0 16,-17 0-16,17 0 15,-17 0-15,-36 0 0,0 0 16,-17 0-16,-1 0 94,1 0-94,0 0 15,-1 0-15,19 0 16,-1 17 0,0-17-1,0 18-15,1 0 0,-1-1 16,-17-17-16,35 0 15,-36 18-15,1-1 16,-1-17-16,36 18 16,-35-18-16,53 18 15,-19-18-15,37 0 16,34 0-16,1-36 16,-36 19-16,53-71 0,18 52 15,-1-52-15,19-18 16,-54 89-16,-70-1 15,35 0-15,-17 18 16,-36 0 0,0 0-16,-17 0 0,35 18 15,-18 0-15,18-1 16,-17 1-16,-1 0 16,0 17-16,18-18 15,0 19-15,0-19 16,-36 19-16,36-19 0,0-17 15,-35 0-15,35 0 16,-18 0-16,-17 0 16,-1 0-16,1 0 15,-18 18 95,0 0-95,0-36 48,-35-17-63,17 35 15,18-53-15,-18 35 16,-17-52-16,18 17 16,-1-18-16,-17-17 0,-18-18 15,17 36-15,19 34 16,-1-34-16,-17 17 16,17 17-1,1 19 1,-19-36-16,19 35 15,-19-17-15,-69-36 16,-1 19-16,0 16 16,-53-70-16,71 71 15,-18-53-15,-35 53 16,0 17-16,-71 18 16,-193 0-16,17 35 0,88-17 15,35 70-15,-105-35 16,-265 53-16,70-53 15,265-53-15,36 0 16,70 0-16,-53 35 16,17-35-16,-34 35 15,158 1-15,-35-19 0,0 36 16,35 71-16,0-54 16,-53 54-16,1 17 15,-19 0-15,71 53 16,-17-18-16,88-70 15,35-53-15,0 53 16,0-71-16,0 53 0,35-17 16,-17-36-1,-1-17-15,19 17 16,-1 18-16,-18 0 16,72 0-16,-36 53 15,52-53-15,37 88 0,87-18 16,53-35-16,18-35 15,-124 0-15,89-53 16,35 18-16,176-18 16,-53 0-16,-52 0 15,-18 0-15,158-18 16,1-70-16,193-18 0,-440 36 16,-54-1-16,177-88 15,-70 71-15,158-53 16,-176 106-16,-124-36 15,-34 18-15,-107 36 16,0-1-16,-17 18 16</inkml:trace>
  <inkml:trace contextRef="#ctx1" brushRef="#br0" timeOffset="-29394.68">23549 13861 0,'0'0'16,"0"0"-16,0 0 15,0 0 1,0-8-16,8-34 16,0-16-1,9-1-15,33-41 16,59-84-16,17 17 16,-51 67-1,0 0-15,17-26 16,-8 26-1,0 33-15,-9 17 16,-8 25-16,8 17 16,34 8-1,-9 16-15,-8 43 16,-16 16 0,-18-8-16,1 0 15,-1-1-15,18 26 16,16 17-1,-17-17-15,-8-17 16,-8-16 0,8 7-16,33 10 15,9-1-15,-26-33 16,-7-26 0,7 1-16,43-25 15,-9-26-15,-25-8 16,9-16-1,24-34-15,17-33 16,-24 16 0,-51 34-16,8 8 15,34-25-15,8-8 16,-25 16 0,-17 26-16,0 16 15,18 9 1,7 8-16,-16 16 15,-34 1-15,0 16 16,0 26 0,0 16-16,-8 17 15,0 0 1,0 16-16,8 17 16,17 17-16,8-16 15,-8-26 1,25 0-16,34-8 15,0-34-15,-18-16 16,51-17 0,17-17-16,0-50 15,0-25 1,100-41-16</inkml:trace>
  <inkml:trace contextRef="#ctx1" brushRef="#br0" timeOffset="-27897.473">24009 15516 0,'0'0'16,"0"0"-16,0 0 15,8-17 1,1 0-16,-1-8 15,0-25 1,26-50-16,8 0 16,8 16-16,25 0 15,9 1 1,-17-1-16,-9 18 16,1 7-1,-9 17-15,17 17 16,0 8-16,-8 26 15,-1 8 1,-8 24-16,1 1 16,-1 17-1,-8 7-15,16 26 16,9 25-16,-8-25 16,-1-17-1,-8-8-15,-8-8 16,0 16-16,0 8 15,0-16 1,0-17-16,33-8 16,9-8-1,-17-18-15,0-16 16,0-8-16,25-34 16,16-25-1,1-8-15,-17 0 16,9-34-1,-9-8-15,8 17 16,9 0-16,-25 16 16,-9 1-1,0 8-15,9 16 16,-17 9 0,0 8-16,-9 17 15,-16 17-15,-8 8 16,-1 25-1,1 17-15,-1-1 16,-8 10-16,0 15 16,17 26-1,0 0-15,-9-17 16,18 1 0,7-1-16,-8-25 15,1 8-15,7 1 16,1 8-1,16 0-15,9-26 16,0-16 0,8-8-16,16-17 15,26-50-15,134-75 16</inkml:trace>
  <inkml:trace contextRef="#ctx1" brushRef="#br0" timeOffset="-23431.17">23825 17563 0,'0'0'0,"0"0"16,0 0-16,0 0 15,0 0 1,0 0-16,8-9 15,9-7-15,8-9 16,0-9 0,8 1-16,9-1 15,0-7 1,8-10-16,17 1 16,25-17-16,-8 1 15,-17 7 1,-8 9-16,-9 8 15,0 0 1,9 17-16,16 0 16,-17 9-16,-16 7 15,-8 1 1,-1 8-16,1 0 16,-18 0-16,1 0 15,0 0 1,0 8-16,-1 1 15,1 7 1,8 26-16,-8 8 16,0 9-16,-1-1 15,-7 17 1,-1 1-16,9 24 16,0-17-1,-1-24-15,1-1 16,-9 1-16,9-17 15,8-1 1,0-7-16,1-9 16,-1 0-1,8-8-15,-8-1 16,0-7-16,0-1 16,-8-8-1,0 0-15,0 0 16,-1 0-1,1 0-15,0 0 16,0-8-16,-1-9 16,9-8-1,17-8-15,8-18 16,9-15-16,0-1 16,-9 0-1,0 0-15,0 0 16,9 9-1,8-26-15,8 9 16,-8 8-16,-8 9 16,-9 8-1,0 8-15,0 0 16,-16 9 0,8-1-16,8 1 15,-8 8-15,-1 8 16,-7 9-1,-1-1-15,-16 1 16,8 8 0,-8 8-16,0 1 15,-1-1-15,-7 9 16,8-1 0,-9 9-16,0 9 15,1 8-15,-9-1 16,0 1-1,8 8-15,-8 9 16,0-9 0,0 8-16,0 9 15,0-8-15,0 24 16,0-8 0,8-8-16,1 0 15,-9-25 1,8 0-16,1-9 15,-1 1-15,0-9 16,1-9 0,-1 1-16,9-17 15,-1 0 1,1 0-16,8 0 16,17-25-16,8-8 15,9-1 1,8-16-16,0-17 15,0 0-15,0-8 16,8-8 0,17-1-16,-8 9 15,-9-9 1,0-8-16,-8 17 16,-8 0-16,16 16 15,-8 1 1,-25 8-16,-8 16 15,-1 9 1,-8 9-16,0 7 16,-8 1-16,-9 16 15,9 1 1,-9-1-16,1 9 16,-9 16-1,-9 17-15,-7 25 16,-9 9-16,-9 8 15,-8 0 1,-8 0-16,17 8 16,7-16-1,1-18-15,0-7 16,17-26-16,0 1 16,-1-9-1,1-8-15,8-9 16,0-8-16,0 0 15,8 0 1,1 8-16,-1-8 16</inkml:trace>
  <inkml:trace contextRef="#ctx1" brushRef="#br0" timeOffset="-20128.163">24092 18031 0,'0'0'16,"0"0"-16,0 0 16,0 0-1,9 0-15,-1 0 16,9 8-16,16 9 15,18 16 1,7 1-16,-16-1 16,0 0-1,0 1-15,-9-1 16,1-16-16,-9 0 16,8-9-1,9 0-15,33-8 16,1-8-1,-26-9-15,8 1 16,1-9-16,0-1 16,-1 1-1,9-8-15,8 8 16,-16 0 0,-9 16-16,-8 1 15,-8 16-15,-1 1 16,1 16-1,-1 0-15,0 17 16,18 8-16,-1 8 16,0-16-1,-8-8-15,0-9 16,8-9 0,-8-7-16,8-18 15,9-7-15,8-18 16,25-16-1,8 0-15,-33 8 16,-17 0 0,9 9-16,-9 8 15,-8 17-15,-9-1 16,1 9 0,-9 9-16,0 7 15,8 18 1,1-1-16,-9 1 15,0-9-15,-8 0 16,8-9 0,0-7-16,9-9 15,7 0 1,1 0-16,0-9 16,17-7-16,16 7 15,-16 1 1,-9 0-16,-17-1 15,1 1-15,-9 8 16,0 0 0,-8 0-16,-1 0 15,10 0 1,-1 0-16,8 0 16,9-17-16,8 0 15,0 1 1,1 7-16,-10 1 15,-7 0 1,-1 8-16,1 8 16,-17 0-16,-1 17 15,9 1 1,-8 7-16,0-8 16,0-8-1,-9-1-15,17-16 16,0-8-16,25-25 15,26-17 1,-1-26-16,0-7 16,1 8-1,-9 8-15,-17 8 16,8 9-16,-7 25 16,-10 17-1,10 16-15,-18 25 16,-16 18-16,-9 41 15,1 33 1,7-25-16,-7-41 16,-1-18-16,-8-32 15,17-18 1,25-49-16,41-67 16,18-51-1,8 1-15,-9-1 16,-16 26-16,-9 33 15,9 25 1,-17 17-16,-17 25 16,-17 33-1,-8 17-15,-16 17 16,-1 49-16,-25 51 16,-24 50-1,-1 1-15,8 7 16,1-8-1,8-33-15,16 0 16,9-43-16,9-49 16,-1-25-1,9-17-15,25-17 16,8-50 0,25-33-16,17-42 15,17-17-15,-17 17 16,-25 50-1,0 26-15,-9 7 16,-16 26-16,-17 24 16,-8 1-1,-8 25-15,7 33 16,-16 42 0,-8 25-16,8-17 15,-17-25-15,-8-16 16,17-26-1,8-16-15,0-17 16,16 0 0,43-25-16,16-34 15,1-8-15,16-8 16,0 8 0,-25 26-16,-9 15 15,-8 10-15,-16 16 16,-9 0-1,-17 33-15,9 1 16,-8 24 0,-1 9-16,0-25 15,17-1 1,0-15-16,17-10 16,-17-16-16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6T12:14:15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17833 8696 0,'-88'-53'62,"-36"-18"-46,18 19-16,-17-19 15,-36 0-15,106 54 16,-35-71-16,70 70 16,-17-17-16,0-18 15,17-18-15,18 18 0,18-53 16,105-17-16,212-106 16,-140 88-16,16 70 15,-87-17-15,17-18 16,-35 18-16,70 17 15,71 18-15,-124-17 16,36 52-16,-53-17 0,-53 17 16,88-17-16,-123 35 15,70 0-15,-53 0 16,-17 0-16,17 0 16,0 0-16,18 35 15,0 1 1,18-1-16,35 18 0,-36-18 15,1 0-15,17 18 16,-53-35-16,0 35 16,71 123-16,-70-105 15,-19-18-15,1 35 16,-18-71-16,0 54 16,0 0-16,0-54 0,-35 36 15,-54 35-15,-69 18 16,16-18-16,19 1 15,-71 34-15,35-35 16,18 36-16,-53-36 16,-18 53-16,-193 35 0,193-52 15,-53-1-15,54-105 16,105 0-16,-35-18 16,-36 52-16,19-52 15,34 0-15,18-52 16,1-37-16,34 19 15,-35-71-15,36 17 0,34 54 16,1-1-16,17 1 16,1 34 15,17 19-31,-18-1 47,18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6T12:25:20.6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0">
        <inkml:traceFormat>
          <inkml:channel name="X" type="integer" max="4047" units="cm"/>
          <inkml:channel name="Y" type="integer" max="2280" units="cm"/>
          <inkml:channel name="T" type="integer" max="2.14748E9" units="dev"/>
        </inkml:traceFormat>
        <inkml:channelProperties>
          <inkml:channelProperty channel="X" name="resolution" value="137.65306" units="1/cm"/>
          <inkml:channelProperty channel="Y" name="resolution" value="137.3494" units="1/cm"/>
          <inkml:channelProperty channel="T" name="resolution" value="1" units="1/dev"/>
        </inkml:channelProperties>
      </inkml:inkSource>
      <inkml:timestamp xml:id="ts1" timeString="2019-06-06T12:29:27.388"/>
    </inkml:context>
  </inkml:definitions>
  <inkml:trace contextRef="#ctx0" brushRef="#br0">10319 9631 0,'-124'-53'93,"-581"229"-93,-636 512 0,636-282 16,-601 0-16,230-107 16,424-157-16,-107-37 15,-140-52-15,528-53 16,18 0-16,-52-53 15,-19 36-15,72-71 16,193 17-16,-17-35 0,70-88 16,-53-123-16,88-89 15,36 141-15,35 1 16,0 211-16,0-106 16,0 89-16,0-142 15,0 88-15,0-140 16,0 158-16,0-70 0,0 52 15,0-52-15,0 52 16,0-34-16,0 140 16,18-53-16,-1-17 15,1-18-15,53-52 16,17-89-16,-18 88 0,36-18 16,-18-17-16,53 89 15,18-72-15,35 71 16,0-35-16,-17 35 15,-36 18-15,70-106 16,72 35-16,-1 18 16,141-123-16,-158 140 15,-54 36-15,19-35 0,70 17 16,211 35-16,71-52 16,-335 70-16,-18 53 15,-105-18-15,88 18 16,-1-53-16,107 53 15,-142-17-15,36 17 0,0 0 16,-36 0-16,-35 0 16,88 0-16,71 35 15,53-35-15,17 0 16,-158 0-16,-18 0 16,18 0-16,-71 0 15,106 0-15,70 0 0,-140 18 16,-19 17-16,-16 18 15,-1 17-15,-18 36 16,71-18-16,35 106 16,-17-88-16,0 35 15,35 36-15,-53-89 0,-35 35 16,-18-34-16,-88-36 16,105 52-16,-52-34 15,53 35-15,0 0 16,-36-18-16,18 18 15,-35-18-15,-35-35 16,-36 17-16,88 36 0,-105-53 16,70 70-16,-70-70 15,35 36-15,-36-54 16,19 35-16,-19 1 16,1-53-16,0 35 15,-1-18-15,-17 0 16,0 0-16,0 1 15,0-19-15,0 1 16,0 0-16,0 52 16,0-17-1,0 0-15,-88 35 16,53-35-16,-89 88 16,-34-17-16,52-36 0,-88 18 15,88-18-15,-53 35 16,0-17-16,-88 71 15,-88 17-15,35 35 16,-105-17-16,211-89 16,-53 18-16,123-70 15,-193 87-15,70-34 0,35-54 16,0 1-16,18 0 16,-17-54-16,123 19 15,-36-19-15,-70 36 16,18-53-16,-89 18 15,1-18-15,-1-18 0,124-17 16,-18-18-16,89 35 16,-72-70-16,19 35 15,-71-53-15,35-35 16,-35 18-16,-18-18 16,-34-36-16,51 1 15,90 88-15,-125-159 0,-17 70 16,-176-70-16,88 89 15,123 34-15,36-35 16,-18-176-16,141 229 16,-88-282-16,70 194 15,18 124-15,36 17 16,-1-53-16,-17 71 0,-18-89 16,53 107-16,0-72 15,0-52-15,0 18 16,18-89-16,17 1 15,0 140-15,-35-53 16,35 19-16,-17 52 16,0-53-16,-18 88 0,53-52 15,-1 17-15,37-88 16,52-18-16,18 18 16,-36-71-16,-52 124 15,17-36-15,-35 72 16,0-1-16,-18 35 15,71-17-15,-18-18 0,-35 53 16,88 0-16,71 0 16,52 0-16,-70 0 15,0 0-15,-53 17 16,-70 1-16,141 35 16,52-35-16,142-18 0,105 70 15,-317-70-15,106 18 16,-70 35-16,52 17 15,88 19-15,-88 34 16,-70-35-16,-18 0 16,-35 36-16,-53-36 15,0 18-15,105-36 16,-17 19-16,71 34 0,-18-52 16,-36-1-16,-140 1 15,35-1-15,17 107 16,-35 34-16,1-87 15,-19 88-15,-52-107 16,52 54-16,-70-71 0,18-35 16,-18 0-16,0 0 15,0-18-15,0 54 16,0-37-16,0 19 16,0 17-16,0-53 15,0 54-15,0-19 16,0-35-16,-18 36 0,1 35 15,-89 17-15,71-70 16,-71 18-16,-18 52 16,-17-17-16,71-53 15,-71 123-15,-1-17 16,54 0-16,-35 53 16,52-107-16,-17 54 0,0-71 15,35-17-15,-141 105 16,0-35-16,-18-17 15,53-18-15,18 17 16,36-52-16,16 70 16,19-71-16,34-17 15,-69 53-15,34-71 0,-52 36 16,-36-36-16,106-17 16,-53-18-16,36 18 15,52-18-15,-17 0 16,17 0 31,0 0-32</inkml:trace>
  <inkml:trace contextRef="#ctx0" brushRef="#br0" timeOffset="20942.292">8008 9331 0,'18'0'110,"-1"0"-95,36 0-15,-17 0 16,-1 0-16,0 0 16,0 0-16,18 0 15,0-18-15,0 1 0,0 17 16,0 0-16,70-36 16,-70 36-16,0 0 15,18 0-15,-36 0 16,0 0-1,1 0 1,-19 0 0,19 0-16,-19 0 15,1-17-15,-1 17 16,1 0-16,-18-18 31,35-17-31,-17 17 16,0-17-16,-1-53 15,1 35-15,-18-18 16,0 1-16,0 17 16,18 18-16,-1-18 15,-17 35-15,0 0 0,18-17 16,-1 35-16,-17-35 16,18-1-16,0 1 15,-18-18-15,0 0 16,17-17-16,-17-18 15,0 17-15,0-35 16,0 53-16,0 18 16,0-36-16,0 36 0,0 18 15,0-19-15,0 19 16,0-1-16,0-17 16,0-1-16,18-34 15,-18 35-15,18-36 16,-18 18-16,0 0 0,0-70 15,0 87 1,0 1-16,0 18 16,0-36-16,0 17 15,0 19 1,0-19-16,0 19 16,0-18-16,-18-1 15,0 36-15,18-17 16,-17-19-16,-1 1 15,18 0-15,-18-18 16,18-18-16,0 36 16,0 0-16,0-36 15,0 36-15,-35-18 16,35 18-16,0 17 31,-17-17-31,-1 17 31,18 1-31,-18-19 16,1 36-16,17-17 16,0-1-16,0 0 31,-18 18-15,18-17-1,-18 17-15,18-18 0,0 0 16,-17 1-16,17-18 15,-18-1-15,18 1 16,-18 0 0,18 17-1,0 0-15,0 1 47,-17-1 47,17 0-78,-18 18 30,18-17-46,-17 17 16,-1-35 0,-17 35-16,17 0 15,0-18-15,-17 18 16,17-18-16,1 1 16,-18-1-16,-1-17 15,19 17-15,-1-17 0,-17 0 16,17 35-16,0-36 15,18 19-15,-35 17 16,17 0-16,1 0 16,-18 0-16,17 0 15,0 0-15,-17 0 0,35 17 16,-35 1-16,17 0 16,0-18-16,1 17 15,-1 1 1,1-18-16,-19 17 15,-17 1-15,53 0 16,-35-1-16,-18 1 0,36-18 16,-19 18-1,19-1 1,-36-17-16,35 0 16,-35 18-16,35 0 15,1-1-15,-36 1 16,18 35-16,-18-36 0,0 72 15,35-54-15,-17 35 16,17-17-16,-17 18 16,35-53-16,-18 34 15,-17 1-15,0 18 16,0-18-16,-1-36 16,19 36-16,-1-17 0,18-1 15,-35-17-15,-1 52 16,36-17-16,0 0 15,0-18-15,0 1 16,0 69-16,0-87 16,0 17-16,0 36 0,0-18 15,0-18-15,0 0 16,0 1-16,0-19 16,0 36-16,0-35 15,0 52-15,0 1 16,0-36-16,0 18 15,0 35-15,0-52 16,0 16-16,0 1 0,0-17 16,0-1-16,0-17 15,0 17-15,0-17 16,0 17-16,0 0 16,0 0-1,0-17-15,18 35 0,-18 0 16,0-36-16,18 36 15,-1 0-15,-17 0 16,18-35-16,0 17 16,-1 0-16,-17 1 15,18-1-15,-18 0 16,18 1-16,-18-1 0,17 0 16,18 18-16,-35-35 15,36 17-15,-19 0 16,1-35-16,-18 35 15,18-35-15,-18 18 16,17-18 0,-17 18-16,0-1 15,36 1 1,-1 17 0,-35 1-16,17-36 15,1 35-15,0-35 16,-1 35-16,-17-17 0,36-18 15,-19 17 1,1 19-16,17-36 16,-17 0-1,-18 17-15,17 1 16,1 0 0,17-18-16,-35 17 15,18 1-15,17 0 16,-17-18-1,0 17 1,-1-17 15,1 18-15,0-18 15,-1 0-31,1 17 16,-1-17 15,1 0-15,17 0 15,-17 0 31,0 0-62,-1 0 32,1 0-32,0 0 15,-1 18 1,1-18 0,-1 0-16,1 0 46,0 0 1,-1 0-31,1 0 0,0 18-1,-1-18 1,1 0-1,0 0-15,-1 0 47,18 0-15,-17 0-17,35 0-15,-35 0 16,17 0-16,-17 0 15,-1 0-15,1 0 16,0 0-16,-1 0 16,1 0 46,-1 0-62,1 0 16,0 0-1,-1 0-15,1-18 16,17 0-16,18 1 16,-18 17-16,1-35 0,-1 17 15,0 0-15,-35 1 16,36 17-16,16-36 31,-52 19-31,18-1 16,17-35-16,1-17 15,-1 70-15,-35-18 16,18-35-16,-1 53 16,1-88-16,0 70 15,-18-17-15,0 0 16,17-54-16,-17 37 16,18-19-16,-18-88 0,17 124 15,-17-53-15,18 35 16,-18 0-16,18 18 15,-18-18-15,0 35 16,0-52-16,0 17 16,0-36-16,0 19 0,0-18 15,0 52-15,0-87 16,0 52-16,-18 18 16,18 1-16,0 16 15,-18 19-15,18-54 16,-17 0-16,-1 19 15,1-19-15,17 18 0,-18-35 16,0 35-16,-17-18 16,35 36-16,-18-35 15,1 70-15,-1-53 16,-17 17-16,17 19 16,-17-19-16,-18-16 15,35 34-15,18 0 16,-17 18-16,-19-53 15,36 36-15,-17 17 16,17-36-16,-18 1 16,18 0-16,-18 35 15,1-53-15,-1 18 16,1-36-16,-19 36 0,19-18 16,-1-18-16,0 54 15,18-1-15,-35-35 16,-18 36-16,36-19 15,17 19-15,-18-1 16,0 18-16,-17-53 16,35 35-16,-35 18 0,-1-35 15,19 35-15,-19-17 16,-16-1-16,16 0 16,19 18-16,-19-17 15,19 17-15,-36 0 16,35 0-1,-35 0-15,0 0 16,36 0-16,-54 0 16,18 0-16,-17 17 15,17 1-15,-88 35 16,35 35-16,0-35 16,71-18-16,-71 36 0,53-18 15,0 53-15,-35 35 16,53-71-16,-36 36 15,53-71-15,1 36 16,-19-1-16,36-52 16,0 35-16,-17-18 15,17 36-15,0-36 0,0 18 16,0 53-16,17 17 16,-17-17-16,0 71 15,0-125-15,0 72 16,0-71-16,0 0 15,0 0-15,0 35 16,0 18-16,0 0 0,18 17 16,0-35-16,-1 71 15,1-141-15,0 105 16,-1-35-16,-17-52 16,18-1-16,0 0 15,-1 0-15,36 36 16,0-1-16,35 54 0,18-18 15,0 17-15,-71-52 16,18 17-16,53 35 16,-88-70-16,17 18 15,-35-36-15,53 36 16,-36-54-16,19 19 16,-19-1-16,1 0 15,0-35-15,-1 18 16,-17 0-16,18-18 31,0 17 16,-1-17-47,-17 18 16,35-1-1</inkml:trace>
  <inkml:trace contextRef="#ctx0" brushRef="#br0" timeOffset="32752.871">4727 9260 0,'35'18'94,"18"17"-78,18-17-1,-36-18-15,18 0 16,0 0-16,-18 0 15,1 0-15,-19 0 16,1 0-16,17 0 16,-17 0-16,17 0 15,0 0-15,18 0 16,0 0 0,-18 0-16,-17 0 15,35 0-15,-35 0 16,17 0-16,-17 0 15,17-18-15,-17 1 16,-1 17 0,1 0-1,-1-18-15,-17 0 16,18 18-16,17-35 16,1 0-16,-36 17 15,17-17-15,1 35 16,-18-18-16,18 18 15,-1-17 1,-17-1-16,35 0 16,-17-17-1,0 0-15,-1 0 16,1 17-16,0 0 0,-18 1 16,17-1-16,-17 0 15,18-17-15,0 17 16,-18-17-1,17 0-15,-17 17 16,0 1-16,0-19 0,0 1 16,0 0-16,0-36 15,0 54-15,0-36 16,0 17-16,0 1 16,-17-35-16,17 52 15,-18 0-15,18 1 16,-18-1-16,18 0 15,-17 1 1,17-1-16,-36 18 16,19-18-16,-36-17 15,0 18-15,-18-1 16,-52 0-16,52 18 16,-17 0-16,53 0 15,0 0-15,17 0 0,0 0 16,-17 0-16,0 0 15,17 0 1,0 0-16,-17 0 16,0 0-16,-36 0 15,1 0-15,-18 0 0,52 18 16,-34-18-16,34 35 16,-16-35-16,16 0 15,1 18-15,0-1 16,-1 1-16,19 0 15,-1-18 1,1 17 0,-1 19-1,18 17 17,-18-18-17,18-18-15,-17 19 16,17 17-1,0-18 1,-18 18 0,18-36-16,0 1 15,0 0 1,0-1-16,0 19 16,0-1-1,0-17 1,0 17-1,0-17 1,0 17 0,0 18-16,0-36 31,0 1-31,0 0 16,0 17-16,0 0 31,0-17-16,0 17-15,0-17 16,0-1-16,0 1 16,0 0-1,0-1 1,0 1 15,0 0-31,0-1 16,18 1-1,-18 17-15,0-17 16,17-18 0,1 35-1,0-17 1,-18-1 15,0 1-31,17-18 31,-17 18-15,35-18 47</inkml:trace>
  <inkml:trace contextRef="#ctx0" brushRef="#br0" timeOffset="36952.548">8079 9313 0,'0'18'94,"17"0"-78,19 17-16,16-17 15,-16-1-15,-19 1 16,1-18-16,35 17 16,-35 1-1,17-18-15,0 0 16,0 0-16,-17 0 16,35 0-16,-18 0 15,0-18-15,-17 1 16,53-1-1,-36 1 1,18-1-16,-18 0 16,0 18-16,-17 0 0,0 0 15,35-17-15,-36 17 16,-17-18 0,18 0-1,0 18 16,-1-35-31,1 0 0,17 17 16,-17-35-16,-1 0 16,1 0-16,0 36 15,-1-1-15,19-35 16,-36 18 0,0-18-16,17 0 15,1 35 1,-18-17-16,0 18 15,0-19 1,0-17 0,-18 18-16,1 17 15,-1-17-15,0 17 16,-17-17-16,17 18 16,1-36-16,-1 53 15,0-53-15,1 35 16,17 0-16,0 1 15,0-1-15,-35 1 16,-18-36-16,0 35 16,0 18-16,-18 0 15,1 0-15,-1 0 16,36 0-16,0 0 16,-18 0-16,35 0 15,-17 0-15,17 0 0,-35 0 16,0 0-16,18 0 15,0 0-15,17 0 16,-17 0 0,0 0 15,-1 0-15,1 0-16,0 18 0,-18-1 15,17-17-15,19 18 16,-36 0-16,35-1 15,18 1 1,-17-18 0,-1 0-16,0 17 15,18 1 1,-17-18-16,17 18 16,-18-1-1,0-17 16,18 18-31,0 0 16,-17-1 0,17 19-1,-18-36 1,18 17 718,0 1-671,-17-18-16,17 35 0,0 0-32,-36-17 32,36 17-47,0-17 16,-17 0-1,17-1-15,0 1 16,0 0-16,0 17 16,0-18-16,0 19 15,0-1-15,0-17 16,0 17-1,0-17 1,0 17 0,0-18 31,0 1-1,17 0-46,1 17 63,0-17-47,-1-18-16,1 17 15,-18 19-15,17-36 0,1 0 16,0 17-16,-18 1 15,35-1 1,-35 1 31,18 0 0,-18-1-16,17 1 0,1-18-15,-18 18 0,18-18-1,-1 17-15,1-17 16,-1 36-1,1-36-15,0 0 0,-1 0 16,1 0-16,0 0 16,17 0-16,-17 0 15,17 0 1,0 0-16,-17 0 16,17 17-16,18-17 0,-18 18 15,18-18-15,-18 0 16,18 0-16,0 0 15,18 18-15,-54-18 16,36 0-16,-17 17 16,-19-17-16,19 18 15,-19-18 1,1 0 78</inkml:trace>
  <inkml:trace contextRef="#ctx0" brushRef="#br0" timeOffset="170014.983">14799 7126 0</inkml:trace>
  <inkml:trace contextRef="#ctx0" brushRef="#br0" timeOffset="186797.638">10707 11747 0,'-35'0'94,"-18"18"-94,-18 35 16,36-35-16,17-18 15,0 17-15,-34 36 16,34 0-1,-17-35-15,35-1 16,-18 19-16,18-19 0,0 1 16,0 35-1,0-35 1,0-1 0,53 18-16,-18 1 15,0-1-15,-17-35 16,35 0-16,-18 35 0,-17-17 15,17 0-15,1-1 16,-19 1 0,18-1-16,-35 1 15,18-18 1,-18 18-16,18-1 16,-1 1-16,-17 17 15,0-17 1,0 35-16,0-35 15,-17-1-15,-1-17 16,-17 18-16,-18-18 16,18 0-16,-36 0 0,-52 0 15,52-18-15,-17-17 16,53 0-16,-36-1 16,36 1-16,-1 17 15</inkml:trace>
  <inkml:trace contextRef="#ctx0" brushRef="#br0" timeOffset="187896.156">10901 11977 0,'0'159'94,"0"-36"-94,0-70 15,0 17-15,0 36 0,17-53 16,-17 18-16,18-36 16</inkml:trace>
  <inkml:trace contextRef="#ctx0" brushRef="#br0" timeOffset="188846.75">10918 11589 0</inkml:trace>
  <inkml:trace contextRef="#ctx0" brushRef="#br0" timeOffset="190413.907">11324 11994 0,'-17'36'94,"-1"52"-78,0 35-16,18-70 0,0-17 15,0-19-15,0 1 16,0-1-16,0 19 16,-17-89 109,17 18-125,0-71 0,0 35 15,0-35-15,0 53 16,0 18-16,0-35 16,0 17-16,17 17 31,19 19-16,-19-19-15,36 36 16,-18 0-16,1 0 16,17 0-16,-1 0 15,-16 0-15,34 0 16,-34 36-16,34-1 16,-52-17-16,-1-1 0,36 54 15,0 35-15,-53-36 16,0 71-16,0-35 15,0-18-15,0-35 16,0 0-16,0-35 16,0 0-16,0 17 15,0-18 1,0 1-16</inkml:trace>
  <inkml:trace contextRef="#ctx0" brushRef="#br0" timeOffset="192360.17">9031 11501 0,'-35'35'79,"-194"141"-64,70-35-15,18 53 16,52-141-16,19 53 15,35-71-15,17 1 16,36-36 31,-1 0-47</inkml:trace>
  <inkml:trace contextRef="#ctx0" brushRef="#br0" timeOffset="193575.004">8872 11659 0,'0'36'94,"-35"105"-78,17-71-16,18 212 15,0-229-15,0 53 16,0-71-16,0 36 16,0-53-16,0 35 15,0-36-15,0 19 0,0-19 16,0 1 0</inkml:trace>
  <inkml:trace contextRef="#ctx0" brushRef="#br0" timeOffset="194784.476">8678 12682 0,'18'0'141,"17"0"-141,18 0 16,-18-17-16,18 17 15,0 0-15,0 0 16,35-36-16,-52 36 15,-1-17-15,-17-1 16,17 18-16,-18 0 16,1 0-1,0 0-15,-1 0 16,1 0-16,0 0 16,17 0-16,-17 0 15,17 0 1,0 0-16,-17 0 15,-1 0-15,1 0 16,0 0 15</inkml:trace>
  <inkml:trace contextRef="#ctx0" brushRef="#br0" timeOffset="202878.254">9525 12100 0,'18'36'109,"17"-19"-109,0 18 16,36 1-16,-36-1 15,-17 0-15,-18-17 16,17-18-16,1 35 16,0-35-16,-18 18 15,17-18-15,-17 17 31,0 1 1,18-18 15</inkml:trace>
  <inkml:trace contextRef="#ctx0" brushRef="#br0" timeOffset="204114.337">9807 12065 0,'-17'0'94,"-19"18"-94,1 35 0,-18-1 16,18 1-1,-18-17-15,18-1 16,17-35-16,18 35 15,-35-17-15,-1 35 16,36-36 140,-17-17-46</inkml:trace>
  <inkml:trace contextRef="#ctx0" brushRef="#br0" timeOffset="205697.05">12524 11571 0,'-18'53'78,"-70"53"-62,35-36-16,0 1 15,53 0-15,-35 105 16,17-106-16,18 89 16,0-71-16,0-52 0,0 17 15,0 0-15,0-1 16,0-16 0,18-19-16,-1 19 15,1 34-15,17-17 16,-35-35-16,0 35 15,18-53 17,-18 17-17,35 1 95</inkml:trace>
  <inkml:trace contextRef="#ctx0" brushRef="#br0" timeOffset="-213694.244">9701 12012 0,'-17'0'140,"-19"18"-140,-16 52 16,-19-52-16,36 0 15,-1-1-15,-16 18 16,34-17-16,18 0 63,0-1-48,0 19 1,18-36-16,-1 0 15,1 0-15,-18 17 16,17-17-16,1 18 16,0-18 15,-1 0-31,1 0 16,0 0-16,17 0 15,-17 0-15,17 0 0,0-18 16,-17 1-1,-1 17 1,-17-36 0,0 19-16,0-19 15,18-34-15,0 35 16,-18-1-16,0 19 16,0-1-16,0 0 15,-53 18 1,17 0-16,19 0 15,-1 0-15,1 0 16,-1 36 0,0-19-16,18 1 15,-17 17-15,17-17 16,0 17 0,0-17 15,0-1-16,53 1-15,52 53 0</inkml:trace>
  <inkml:trace contextRef="#ctx0" brushRef="#br0" timeOffset="-212700.775">9507 11553 0,'71'0'47,"-18"18"-32,53 0-15,-18-18 16,-35 0-16,0 0 15,35 0-15,-53 0 16,36 0-16,-1 0 16,-52 0-16,0 0 0</inkml:trace>
  <inkml:trace contextRef="#ctx0" brushRef="#br0" timeOffset="-211673.376">9895 11271 0,'0'71'93,"0"17"-93,0-17 0,0 52 16,18 36-16,-18-71 16,18 71-1,-1-106-15,1 17 0,-18-17 16,18 0-16,-18-18 15,17 1-15,-17 16 16,18-34-16,-18 0 94,0-1-94,35-17 47</inkml:trace>
  <inkml:trace contextRef="#ctx0" brushRef="#br0" timeOffset="-204858.539">13212 11606 0,'0'53'63,"17"0"-63,1 18 16,-18 88-16,0-18 15,0 0-15,0-71 16,0 1-16,0-18 15,0-36-15,0 1 0,0 0 16,17-1 15,36 19-15,18-36-16,-1 0 16,19 0-16,34-36 15,18 19-15,0-19 0,-17 19 16,-71-36-16,17 18 15,-52-1-15,35-17 16,17-52-16,-52 34 16,0 0-16,-18-34 15,0 52-15,-18-18 16,-53 18-16,-175-17 0,34 34 16,88 36-16,89 0 15</inkml:trace>
  <inkml:trace contextRef="#ctx0" brushRef="#br0" timeOffset="-203032.851">12894 11906 0,'18'0'94,"-1"0"-94,1 0 16,35 0-16,0 0 15,-18 0 1,0 0-16,18 0 16,-35 0-16,17 0 0,0 0 15,-17 0-15,17 0 16,-17 0-16,35 0 16,-35 0-16,-1 0 15,1 0-15,-1 0 16,1 0 140,0 0-125,-1 0 16,1 0-47,0 0 16,-1 0-16,1 0 15,0 0 1</inkml:trace>
  <inkml:trace contextRef="#ctx1" brushRef="#br0">15264 12098 0,'0'0'16,"8"17"-16,1 33 15,-1 34-15,0 8 16,1-17 0,-9-8-16,0-9 15,0 1 1,-9-1-16,1-8 16,8-16-16,0-1 15,0 1 1,-8-1-16,-1-8 15,9-8 1,-8-9-16,-1-8 16,9 0-16,9-8 15,-1-26 1,9-24-16,8-9 16,-8-33-16,8-42 15,0 16 1,0 26-16,0-17 15,9-16 1,-1 32-16,-8 34 16,17 9-16,17 16 15,8 9 1,0 8-16,-26 16 16,-7 1-1,-1 16-15,-8 1 16,1 24-16,7 34 15,-8 16 1,-8-7-16,8 16 16,-17 50-1,-8 0-15,0-34 16,-8-16-16,-9 17 16,9-9-1,0-41-15,8-18 16,0-16-1,0-8-15,0-17 16</inkml:trace>
  <inkml:trace contextRef="#ctx1" brushRef="#br0" timeOffset="489.769">16946 11881 0,'0'0'0,"0"0"15,0 9 1,0 16-16,-8 16 16,-1 10-16,-8 49 15,1 33 1,7 9-16,-7 17 15,-1 17 1,0-18-16,-16 26 16,8 0-16,-9-25 15,1-9 1,-1-16-16,-8-25 16,9-26-1,8-24-15,0-18 16,16-16-16,1-16 15,-1-9 1</inkml:trace>
  <inkml:trace contextRef="#ctx1" brushRef="#br0" timeOffset="893.945">16527 11881 0,'9'0'0,"-1"-17"16,17-8-16,51 0 16,7 0-16,1 25 15,16 17 1,-8 16-16,9 9 15,-9 0 1,-42 0-16,-16 0 16,-9 16-1,-9 51-15,-16 8 16,-33 0-16,-34 16 16,-25 18-1,17-34-15,16-42 16,-8-8-16,-33-9 15,16-16 1,34-25-16,16-9 16,26-8-1</inkml:trace>
  <inkml:trace contextRef="#ctx1" brushRef="#br0" timeOffset="1192.288">17816 12959 0,'0'0'16,"0"0"-16,0 8 16,0 1-16,9-1 15,-1 9 1,17 8-16,9 17 16,-9-26-16</inkml:trace>
  <inkml:trace contextRef="#ctx1" brushRef="#br0" timeOffset="1792.035">18812 12007 0,'0'0'16,"0"8"-1,0 25-15,0 84 16,-8 42 0,-9 25-16,0 25 15,17-25-15,-17 33 16,-16 25-1,-17-33-15,8 0 16,-8-34 0,25-58-16,0-16 15,-1-26-15,18-50 16</inkml:trace>
  <inkml:trace contextRef="#ctx1" brushRef="#br0" timeOffset="2186.732">18787 12040 0,'0'0'15,"8"-8"-15,26-17 16,16-1-16,25 10 16,9 24-1,-17 17-15,-17 0 16,-16 0 0,-9 9-16,-9 33 15,-7 33-15,-43 17 16,-41-17-1,-17 9-15,0 8 16,-9-9 0,9-16-16,0-25 15,17-25-15,42-17 16,8-8 0,16-17-16</inkml:trace>
  <inkml:trace contextRef="#ctx1" brushRef="#br0" timeOffset="2521.993">20218 11856 0,'0'0'16,"0"0"-16,0 8 16,-8 18-1,-18 24-15,-24 50 16,-17 50 0,0 1-16,25-43 15,17 1-15,-8 8 16,8-42-1,8-25-15,9-25 16,-1-16-16,9-9 16,0 0-1</inkml:trace>
  <inkml:trace contextRef="#ctx1" brushRef="#br0" timeOffset="2733.026">20159 11380 0,'0'0'0,"0"8"16,9 9 0,-1 33-16,17 9 15,0 24-15,0 26 16,9-17-1,-26-59-15</inkml:trace>
  <inkml:trace contextRef="#ctx1" brushRef="#br0" timeOffset="3587.669">22670 11647 0,'0'0'15,"17"-25"1,16-42-16,9-25 15,0 9 1,-9 8-16,1-1 16,-9-15-16,-8-1 15,-26 8 1,-8 17-16,-8 17 16,-8 17-16,-9 8 15,17 16 1,-9 18-16,1 16 15,-17 50 1,0 25-16,-1 34 16,9 25-16,17-1 15,0 1 1,9 8-16,-1-8 16,8-9-1,-7 9-15,-1-17 16,-8 0-16,-9 25 15,1-25 1,8-41-16,-9 41 16,-8 16-1,9-49-15,-17 0 16,-17-26-16,0-24 16,8-18-1,9-16-15,25-25 16</inkml:trace>
  <inkml:trace contextRef="#ctx1" brushRef="#br0" timeOffset="3855.69">21791 11873 0,'9'0'16,"7"-9"-16,51 18 15,17-1 1,8 26-16,25 7 16,17 1-1,-25-8-15,-34-18 16,26-7-16,175-1 15</inkml:trace>
  <inkml:trace contextRef="#ctx1" brushRef="#br0" timeOffset="4383.979">23147 12073 0,'0'0'15,"0"0"-15,0 9 16,0 7-16,0 35 15,-9 40 1,1 18-16,0-17 16,8 8-16,-9 9 15,1-26 1,0-24-16,-1-26 16,-7-8-1,-1-8-15,-8-17 16,8-8-16,0-17 15,17-25 1,9-9-16,16-24 16,8-51-1,9 0-15,8 34 16,17 8-16,0 0 16,0 34-1,-17 7-15,-16 26 16,-9 25-16,0 9 15,-8 7 1,-1 10-16,-7-18 16</inkml:trace>
  <inkml:trace contextRef="#ctx1" brushRef="#br0" timeOffset="4912.585">23641 12533 0,'0'0'0,"8"0"15,17 8 1,17 1-16,25 7 16,-9 1-16,-7-17 15,-10 0 1,10 0-16,7-25 16,18-25-16,-18-17 15,-16 0 1,-25 9-16,-9-1 15,-16 17 1,-9 1-16,-8 16 16,0-1-16,0 10 15,-17 7 1,-25 9-16,-8 17 16,-1 17-1,-16 66-15,25 8 16,25-24-16,17 16 15,9 17 1,7 0-16,18-42 16,7-16-1,35-1-15,-26-33 16</inkml:trace>
  <inkml:trace contextRef="#ctx1" brushRef="#br0" timeOffset="5868.774">24829 12834 0,'0'0'0,"0"0"15,0 0 1,0 0-16,0-9 15,-9-16 1,18-17-16,-1-16 16,17-9-16,0-33 15,9-17 1,-17 33-16,-1 9 16,1 17-1,-9-1-15,-8 1 16,-8 16-16,-9 9 15,-16 16 1,-34 25-16,-17 26 16,9 7-16,0 60 15,-9 41 1,9-17-16,8 0 16,8 17-1,34-41-15,25-26 16,17-25-16,16-17 15,1-16 1,8-17-16,50-33 16,33-34-1,-8-17-15,-33 17 16,-34 17-16,-16 9 16,-1 15-1,-16 1-15,-9 17 16,-8 0-1,0 8-15,-8 8 16,-34 59-16,-67 83 16,9 1-1,16 41-15,17 0 16,17-8-16,0-9 16,16-41-1,1-17-15,8-25 16,16-17-1,18-33-15,-1-17 16,0-25-16,18-17 16,24-25-1,33-24-15,26-35 16,0-16 0,-25 0-16,-26 42 15,-8 0-15,-8 0 16,-8 8-1,-9 17-15,-17 33 16</inkml:trace>
  <inkml:trace contextRef="#ctx1" brushRef="#br0" timeOffset="6376.021">26419 11622 0,'0'0'0,"0"9"16,-17 7-1,-16 51-15,-26 42 16,-8 16-1,9 17-15,7 8 16,1-16-16,25-42 16,17 0-1,-1 8-15,1-16 16,16-34-16,17-8 16,9-26-1,16 1-15,17-25 16,8-17-1,9-17-15,8-8 16,-42 16-16</inkml:trace>
  <inkml:trace contextRef="#ctx1" brushRef="#br0" timeOffset="6645.41">25825 11981 0,'0'0'16,"0"0"-16,8 0 16,9 9-1,8-1-15,59 9 16,58 0-16,-8-1 15,-17-7 1,8-9-16,-7 0 16,-68-9-1</inkml:trace>
  <inkml:trace contextRef="#ctx1" brushRef="#br0" timeOffset="7076.329">26243 11321 0,'0'9'0,"-25"33"16,-25 24-1,-17 26-15,-8 42 16,-26 50-16,-8-25 15,-16 24 1,24-7-16,43-9 16,8 17-16,16-51 15,17-7 1,1 24-16,24-33 16,0-58-1,1-43-15</inkml:trace>
  <inkml:trace contextRef="#ctx1" brushRef="#br0" timeOffset="7526.191">27256 11405 0,'0'0'0,"8"8"15,0 9 1,9 25-16,0 33 16,-9 84-16,-24 16 15,-60 1 1,-41 41-16,0-25 15,-17 0-15,-25 17 16,0-33 0,-25 7-16,-76 51 15</inkml:trace>
  <inkml:trace contextRef="#ctx1" brushRef="#br0" timeOffset="10539.747">20787 12901 0,'0'0'16,"0"0"-1,0 0-15,0 0 16,0 0-16,0 0 16,0 0-1,0 8-15,8 0 16,1 9-16,-1 0 15,0-1 1,1-7-16,-1-1 16,9 0-1,-9 1-15,1-9 16</inkml:trace>
  <inkml:trace contextRef="#ctx1" brushRef="#br0" timeOffset="19408.632">27373 13043 0,'0'0'16,"0"0"-16,0 0 15,0 0 1,8 0-16,1 0 15,7 8-15,9 9 16,9 8 0,-9 0-16,17 8 15,-25-24-15</inkml:trace>
  <inkml:trace contextRef="#ctx1" brushRef="#br0" timeOffset="19859.766">29063 11597 0,'0'0'0,"0"0"16,0 17-1,-8 8-15,-9 33 16,0 43 0,-8 7-16,0 1 15,0-17-15,0 8 16,0 0-1,0-16-15,8-17 16,0-17 0,9 0-16,0-8 15,16 8-15,0-8 16,9-1 0,8 1-16,9-8 15,16-1 1,-8-16-16,16-17 15,-24-9-15</inkml:trace>
  <inkml:trace contextRef="#ctx1" brushRef="#br0" timeOffset="20254.764">28352 12140 0,'0'0'16,"0"0"-1,8 0-15,17 17 16,51 0-16,16-1 16,-9 1-1,10 0-15,24-1 16,0-7 0,-8-9-16,-34 8 15,-8-8-15,0-8 16,0 16-1,-34 1-15,-8-1 16,-16-8-16</inkml:trace>
  <inkml:trace contextRef="#ctx1" brushRef="#br0" timeOffset="21264.959">29908 11179 0,'0'0'0,"9"0"16,8 0-1,24 9-15,18 41 16,0 33 0,-18 18-16,-16-1 15,-8 50-15,-25 9 16,-42-9 0,-68 51-16,-24 8 15,-42 33-15,-33 26 16,-1-18-1,-25 9-15,9-25 16,33-33 0,-50 41-16</inkml:trace>
  <inkml:trace contextRef="#ctx1" brushRef="#br0" timeOffset="46822.865">13607 12032 0,'8'0'15,"1"-17"-15,7-25 16,1 0 0,-9 17-16,-8 17 15,0 0-15,-8 16 16,-25 25-1,-51 26-15,-33 33 16,0 33-16,33-8 16,9-25-1,-9-17-15,17-8 16,25-17 0,17-16-16,8-9 15,17-25-15,17 0 16,25-17-1,33-33-15,68-59 16,24-33 0,-33 25-16,-9 8 15,18-16-15,-26 8 16,-42 42 0,-33 42-16,-9 7 15,-16 18 1,-9 0-16,-8 33 15,-25 58-15,-50 51 16,-42 42 0,8-1-16,25-33 15,-33 0-15,8-8 16,26-26 0,24-41-16,26-25 15,24-25 1,1-9-16,16-8 15,51-25-15,58-59 16,25-33 0,51-41-16,-17-26 15,-26 17 1,9 16-16,-33 9 16,-51 42-16,-33 50 15,-25 17 1,-1 16-16,-16 8 15,-8 18-15,-59 49 16,-59 51 0,-24 16-16,-34 26 15,25-1 1,33-33-16,-8-8 16,9-1-16,33-24 15,33-42 1,26-17-16,8-17 15,16-16 1,9-26-16,25-49 16,59-84-16,25-26 15,-9 18 1,9-17-16,-9 33 16,-33 50-1,-8 18-15,-26 24 16,-16 33-16,-17 26 15,-25 25 1,-50 16-16,-51 51 16,-75 91-1,34-33-15,58-42 16,-8 34-16,25-25 16,25-34-1,17-33-15,16-17 16,26-17-1,16-8-15,34-25 16,59-67-16,33-33 16,33-9-1,-16-25-15,-43 42 16,-24 42-16,-17 17 16,-25 8-1,-9 24-15,-16 10 16,-17 7-1,-8 18-15,-34 24 16,-50 76-16,-42 33 16,8-25-1,18 8-15,24 9 16,9-26 0,24-41-16,18-25 15,8-17-15,16-17 16,18-8-1,16-8-15,67-59 16,75-58 0,-8 0-16,17-26 15,16 1-15,-74 58 16,-51 33 0,0 9-16,-26 17 15,-16 16 1,-25 9-16,-16 25 15,-60 66-15,-83 76 16,17-25 0,25 8-16,-17 16 15,42-49 1,34-42-16,16-25 16,25-1-16,17-24 15</inkml:trace>
  <inkml:trace contextRef="#ctx1" brushRef="#br0" timeOffset="47496.255">13138 12082 0,'0'0'0,"9"-9"16,7-32-16,35-26 16,16-25-1,16 8-15,-16 34 16,-17 0 0,-16 17-16,-17 8 15,-1 16-15,-16 1 16,-8 16-1,-34 17-15,-67 42 16,1 25 0,16 0-16,8-9 15,25-24-15,9-1 16,25-7 0,17-18-16,-1-8 15,18-8 1,24-17-16,51-25 15,75-34-15,8-16 16,-16-25 0,-26 8-16,-41 42 15,-26 16-15,-16 18 16,-17 7 0,-8 18-16,-17 16 15,-17 33 1,-24 26-16,-10-17 15,-7 8-15,24-34 16</inkml:trace>
  <inkml:trace contextRef="#ctx1" brushRef="#br0" timeOffset="77010.74">21808 14196 0,'0'0'0,"0"0"16,8 8-16,1 0 16,-1 9-1,17 8-15,17 17 16,-9-9-16,1 1 15,-9-1 1,0-8-16,-8-8 16,0 0-1,-1-9-15,1 0 16,0-8-16,0 0 16,-1 0-1,9-16-15,9-9 16,8-9-16,0 1 15,-9 8 1,0 0-16,-7 8 16,7-8-1,-8 16-15,-8 1 16,0 16-16,-1 1 16,9-1-1,-8 17-15,0 0 16,8 0-1,-8 9-15,0-1 16,-1 1-16,1-9 16,0-9-1,8 1-15,0 0 16,8-17 0,18 0-16,16-17 15,-17 0-15,-8 1 16,-1-1-1,-7-8-15,16 0 16,0-9 0,-8 9-16,-8 9 15,-1 7-15,-8 1 16,0 16 0,9 9-16,-1 0 15,-16 8 1,0 8-16,-17 9 15,0 0-15,8 0 16,1-9 0,-1-16-16,0-1 15,1-16 1,7 0-16,9 0 16,1-16-16,7-1 15,1 0 1,16-16-16,17-9 15,16 9-15,-16 8 16,-16 8 0,-18 8-16,0 1 15,-16 16 1,0 1-16,0-1 16,-1 17-16,1 0 15,0 9 1,-9-1-16,9 1 15,0-9 1,-1 0-16,1-9 16,0 1-16,8-9 15,17-8 1,16-16-16,9-9 16,-16-9-16,7 1 15,-8-1 1,1 9-16,7-8 15,9 8 1,0 17-16,-25-1 16,-9 18-16,-8-1 15,-8 0 1,0 9-16,0 8 16,-9 8-1,0 9-15,1-8 16,-1 7-16,9 1 15,0-25 1,-9-17-16,17-8 16,17 8-16,8-17 15,9-8 1,8 0-16,-17 0 16,0 0-1,-16 8-15,-1 9 16,1-1-16,-9 1 15,0 8 1,-9 8-16,10 1 16,-1 16-16,8 0 15,-8 16 1,9 1-16,-9 0 16,0-9-1,-8-16-15,-1 0 16,10-17-16,-1-9 15,25-16 1,8-16-16,-7-1 16,-1 0-1,8 0-15,9 1 16,0 24-16,-25 8 16,-8 9-1,-9 9-15,-9-1 16,1 1-1,0-1-15,0 0 16,-9 1-16,-8-9 16</inkml:trace>
  <inkml:trace contextRef="#ctx1" brushRef="#br0" timeOffset="99024.2">21666 14070 0,'0'0'15,"0"0"-15,0 0 16,0 0 0,8 0-16,9 9 15,25 24-15,8 9 16,25 25 0,-8-9-16,-17-16 15,-8-9 1,-8-16-16,-1 0 15,1-1-15,-9-16 16,0 0 0,33-25-16,18-25 15,7-8-15,-16-1 16,-17 18 0,1-1-16,-9 8 15,16 9 1,17 0-16,1 17 15,-18-1 1,-16 18-16,-8-1 16,-9 17-16,-9 0 15,10 17 1,-1 17-16,-9-9 16,1-17-1,0 1-15,0-9 16,-1-9-16,9 1 15,17 0 1,25-9-16,9-8 16,-26-17-16,0 1 15,0-18 1,9-16-16,-9 8 16,9 17-1,8 0-15,-9 9 16,-8 16-16,-16 8 15,-1 9 1,9 16-16,-8 0 16,-1 1-16,-8-9 15,0 0 1,-8 0-16,0-8 16,-1-1-1,10 1-15,7 0 16,9-17-16,8 0 15,0-8 1,0-9-16,9-17 16,0-16-1,-1-8-15,9 8 16,0 16-16,0 1 16,-8 8-1,-26 16-15,1 1 16,-9 16-1,-9 1-15,10 16 16,-1 17-16,-9-9 16,1 0-1,0 1-15,0-9 16,-1 0 0,1-8-16,0-1 15,16-7-15,34 7 16,9-16-1,-26 0-15,8-25 16,9-8 0,0-9-16,0 0 15,-8 1-15,-1 16 16,-7 0 0,-18 16-16,-16 1 15,-1 16-15,10 9 16,-1 8-1,-9 8-15,1 9 16,0-8 0,0-1-16,-9-16 15,0-1-15,9 1 16,8 0 0,-8-17-16,8 0 15,17-9 1,8-7-16,-8-1 15,0 9-15,0 8 16,-9-9 0,-8 9-16,0 0 15,-8 0-15,0 9 16,0-1 0,-9-8-16,0 0 15,1 0 1,-1 0-16,0 0 15,1 0-15,7 0 16,-7 0 0,16-8-16,-8-1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6T12:14:26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20002 6862 0,'-158'0'47,"-89"-36"-47,106-17 15,-177-35-15,36-71 16,123 18-16,-88-282 15,-123-212-15,246 265 16,36 87-16,71 160 16,-54-36-16,71-70 0,0-89 15,35-52-15,89-53 16,-36 211-16,0 18 16,-17 70-16,-1-17 15,-52 0-15,-18 18 16,18-1-16,34-35 0,-34 107 15,53-37 1,-36 36-16,177-70 16,-1 17-16,107-17 15,-142 105-15,-35-53 16,0 54-16,-17-1 16,35-35-16,-71 53 0,-18 0 15,36 0-15,-35 18 16,35 52-16,-54-34 15,72 70-15,-18 70 16,35-53-16,-18 54 16,-17-54-16,0-17 15,35 70-15,0-70 0,53 88 16,-53 212-16,-70-141 16,-18 105-16,17-105 15,-70-142-15,0 1 16,0-1-16,0 71 15,-17 18-15,-19 35 16,-34-36-16,-1 19 0,1-19 16,-54-17-16,19-53 15,-72 53-15,-105 142 16,211-178-16,-105 142 16,-18-88-16,123-89 15,-176 89-15,106-124 0,-159-17 16,89-18-16,-1-36 15,71-17-15,18 18 16,-142-18-16,177 0 16,-124 53-16,89-53 15,34 18-15,72-18 16,-1 0-16,-35 0 0,18 0 16,17 0-1,-17-36-15,35-122 16,0 105-16,53-71 15</inkml:trace>
  <inkml:trace contextRef="#ctx0" brushRef="#br0" timeOffset="55837.375">9137 8273 0,'35'35'141,"106"35"-126,0-52-15,71 0 16,-53 17-16,-36-17 0,-34-18 15,-1 0-15,35 0 16,-35 0-16,18-53 16,18 17-16,-36-16 15,-53 34-15,36-17 16,-36-1-16,0-52 16,1-18-16,16-52 0,-52 140 15,0-70-15,0 0 16,0 52-16,-17-87 15,-71 52 1,35 36-16,-35-18 16,17 35-16,0-35 0,36 36 15,0 17-15,35-18 16,-35 1-16,35-1 16,-18 18-1,-17-35-15,17 35 16,0-18-16,-17 0 15,17 18 1,-17-17-16,18-19 0,-54 19 16,-52 17-16,52 0 15,-35-18-15,36 18 16,-1 0-16,-35 0 16,53 0-16,-35 35 15,18 36-15,-19-36 0,36 1 16,36-1-1,-1-35 1,0 53-16,1-18 16,17-17-1,0 17 1,0 0-16,0-17 16,-18 52-16,-17 19 15,35-54-15,0 0 16,-18 0-16,18 1 15,0 17-15,0-36 16,0 1-16,0 0 16,0 17-16,0-18 15,0 1 1,0 0-16,0-1 16,36 1-1,-1 17 1,-35 1-16,17-36 15,19 17-15,-36 1 0,17 0 16,1-18 0,0 0-1,-18 17 1,0 1 0,17-18-1,1 53 1,-18-36-1,53 54 64</inkml:trace>
  <inkml:trace contextRef="#ctx0" brushRef="#br0" timeOffset="60389.181">2434 9260 0,'53'18'109,"-35"-18"-93,70 18-16,-35-1 0,70 1 15,-70-18-15,53 0 16,-35 0-16,-18 18 15,-1-18-15,-16 0 16,-1 0-16,-17 0 16,17 0-16,0 17 93</inkml:trace>
  <inkml:trace contextRef="#ctx0" brushRef="#br0" timeOffset="104760.541">4233 8202 0,'18'35'110,"35"18"-110,159 71 0,-89-107 15,53-17-15,36-53 16,-18-17-16,-70-18 15,17 0-15,-88 17 16,105-35-16,-122 88 16,52-17-16,-88 18 15,53-19-15,-36 19 16,19-1-16,34-70 0,-35 17 16,1-52-16,-36-107 15,0-34-15,-36 52 16,36 71-16,-70 0 15,35 106-15,17-18 16,-70-35-16,35 17 0,-53 18 16,36-17-16,-54 34 15,-70 19-15,18 17 16,-18 0-16,-106 0 16,70 0-16,72 17 15,-54 36-15,89 18 16,-89 17-16,-17 0 0,52 71 15,-70-18-15,106 18 16,-35 70-16,88-70 16,-18 17-16,70-105 15,1 35-15,18-1 16,17-69-16,0-1 16,0 36-16,0 34 0,52 19 15,-16-18-15,52 88 16,18-18-16,-18-35 15,-35-35-15,35-35 16,-53-1-16,142 54 16,-71-107-16,17 54 0,53-71 15,-52 0-15,52 0 16,36-35-16,264-107 16,-282 90-16,71-54 15,-54-35-15,-105 35 16,71 18-16,-19-1 15,36-87-15,-70 141 0,35-71 16,-53 35-16,-36 1 16,-17 17-16,18 18 15,-19-1-15,19-105 16,-18 35-16,-35-17 16,-18-71-16,0 123 15,-18 1-15,-17-54 0,-36 54 16,36-1-16,-71 1 15,35-19-15,1 19 16,17 35-16,-18-36 16,18 18-16,-70 0 15,35-17-15,0 52 16,-1-53-16,-34 54 0,35 17 16,-89 0-16,124 0 15,-70 17-15,0-17 16,34 53-16,19-35 15,17-18-15,-35 18 16,-36-1-16,54 19 16,-71 52-16,70-71 0,-35 72 15,0 34-15,-17 159 16,52-123-16,1 70 16,52-105-16,0-1 15,18-87-15,0 34 16,0 1-16,0-18 15,0 17-15,0 36 0,0-35 16,36 52-16,-19-35 16,19-17-16,34 35 15,1-18-15,-36-71 16,53 72-16,-35-54 16,-18-17-16,18-1 0,-53 1 15,36-18-15,-1 17 16,-17 1-16,34 0 15,-34-18-15,0 0 16,-1 17-16,19-17 16,-19 18-16,19-18 15,-19 0-15,36 0 0,-35 18 16,17-18-16,18 0 16,-35 0-16,17 0 15,-18 0-15,36 0 16,0 0-16,-17-18 15,-19 0-15,19-17 16,52 0-16,-35-18 0,88 0 16,-18-35-16,18 17 15,-35-35-15,18-35 16,-71 106-16,-1-36 16,-16 36-16,-1-35 15,-17 34-15,-1-17 0,19-17 16,-36 17-1,0 35-15,0-35 16,0 18-16,0 17 16,0-52-16,-18-36 15,0 71-15,-17-18 16,0 18-16,-36-36 16,36 36-16,0-18 0,-1 0 15,-34-18-15,-1 54 16,36-36-16,0 35 15,-18 1-15,17 17 16,1-18-16,18-17 16,-36 17-16,0 0 0,35 1 15,-35-1-15,0 0 16,36 18-16,-54 0 16,-70 0-16,53 0 15,0 0-15,-18 36 16,35-19-16,-17 19 15,35-19-15,18 1 0,-36 35 16,18-18-16,-17 0 16,-1 18-16,18 0 15,-70 124-15,52-89 16,-35 106-16,54-106 16,16-35-16,19 0 15,-19 17-15,36-34 0,-17 17 16,17-36-16,0 36 15,0 0-15,0 0 16,0 18-16,0 17 16,-18-35-16,18 52 15,-18-69-15,18 105 0,0-71 16,0-52-16,0 35 16,0 0-16,18-53 15,-18 53-15,18-36 16,-1 1-1,1 0-15,0-18 16,-18 17-16,35 1 16,-17 0-16,-18-1 15,17-17-15,1 18 16,-1 0 0,1-18 30</inkml:trace>
  <inkml:trace contextRef="#ctx0" brushRef="#br0" timeOffset="122095.169">4674 8290 0,'36'36'109,"16"34"-109,125 71 0,-71-53 16,52 1-16,-87-72 15,52 1-15,-70-18 16,36 0-16,105-35 16,17-71-16,89 0 15,71 0-15,-89 0 16,-53 36-16,-70 52 0,53-35 15,-36-17-15,-17 52 16,-71 18-16,-35-35 16,-18 17-16,18 0 15,0 18-15,-35-17 16,17 17-16,-18-18 0,19 0 16,-1 18-16,0-17 15,-17 17 1,0 0 15,17-53-15,-18 0-16,1 18 15,53-71-15,-71 53 0,17-70 16,-17 34-16,0 36 16,0 36-16,0-1 15,-35-17-15,-53-18 16,-18 18-16,-53-18 0,-35 53 15,-70-18-15,52-35 16,18-17-16,35-19 16,-52 19-16,-36-18 15,-18-18-15,-53-18 16,1 89-16,123-35 16,-35 52-16,52-35 0,-123 53 15,18 0-15,106 0 16,-18 0-16,106 35 15,-18 1-15,88-19 16,-70 54 0,-36 87-16,72-69 15,-54-19-15,-88 107 0,35-54 16,71 1-16,-18-19 16,18 37-16,35-19 15,17-88-15,19 36 16,-1 52-16,18-105 15,0 123-15,0-123 16,0 35-16,0-18 0,0 0 16,71 18-16,17 0 15,0 0-15,0-18 16,1 0-16,-37 1 16,72 34-16,-89-70 15,36 18-15,-36 0 16,-17-18-16,17 35 0,18-35 15,-18 17-15,0-17 16,89 0-16,-36 18 16,0-18-16,36 0 15,-36 0-15,35-35 16,36-18-16,123-53 0,-123 18 16,53-18-16,-53 18 15,52-53-15,-123-18 16,89 0-16,17-17 15,53-1-15,0 1 16,-36 88-16,-105 70 16,-35-17-16,-36 0 0,-35 17 15,35 18-15,-35-18 16,18 18-16,0-17 16,17-18-1,-17 17 1,-18 0-1,0 1-15,0-1 0,17 0 16,-17 1 0,0-19-16,0 1 156,0 0-156,-35 17 16,-36-35-16,-17 0 15,-106 18-15,35-18 16,36 18-16,-53-18 15,-1 53-15,-52 0 16,17 0-16,0 35 0,107-17 16,16 17-16,-16 0 15,69 1-15,-52-19 16,53 19-16,-36 17 16,36-1-16,0 1 15,-36 18-15,36 35 16,0-71-16,-1 36 0,-17 17 15,-52 35-15,34-52 16,1 35-16,-1 0 16,53-36-16,-17-35 15,0 36-15,17-1 16,18-34-16,0 52 16,0 0-16,0-53 0,0 18 15,35-17-15,1 17 16,17-1-16,70 19 15,18-18-15,-53-35 16,1-1-16,-37-17 16,1 0-16,-17 18 15,34-18-15,-17 0 0,35 0 16,-70 0-16,105 0 16,54 0-16,-89 0 15,36 0-15,-36 0 16,18-18-16,-71 18 15,35 0-15,-17 0 0,-17 0 16,34 0-16,-17 0 16,0 0-16,35 0 15,36 0-15,-1 0 16,-35 0-16,0 0 16,1 0-16,69 0 15,-87 0-15,-18 0 0,70 0 16,-70 0-16,53-35 15,-71 35-15,36-18 16,-36 18-16,36-17 16,-18 17-1</inkml:trace>
  <inkml:trace contextRef="#ctx0" brushRef="#br0" timeOffset="127034.817">11536 8255 0,'17'0'94,"1"0"-94,88 18 0,-71-1 16,124 1-16,-88-18 15,70 0-15,-18 0 16,-35 0-16,18-35 16,-18-1-16,-17 19 15,-1 17-15,-17 0 16,36-36-16,-37 36 0,-16 0 15,-1 0-15,-17 0 16,17 0 15,-17 0-15,17 0-16,-18 0 0,19 0 16,-19 0-1,1 0 1,0 0 15,-1 0-31,19 0 16,-19 0-16,1 0 15,0 0-15,-1 0 16,18 0-16,-17 0 16,17 0-1,-17 0-15,0 0 16,17 0-16,-17 0 15,-1 0 1,1 0 0,-1 0-1,1 0-15,0 0 16,17 0-16,0 0 16,18 0-16,-35 0 15,-1 0 16,1 0-15,0 0 0,-1 0-1,1 0-15,0 0 16,-1 0 0,1 0-16,0 0 109,-1 0-93,1-17-16,-18-18 15,0-1 1,0 19-16,18-1 0,-18-35 15,0 0 1,0 0 0,0 36-1,0-1-15,0-17 16,0 17 0,0 0 15,0 1-16,0-1 17,0 0-32,0 1 15,0-18 1,-18-1 0,0 1-1,1-18-15,-1 0 16,18 36-1,-18-19-15,18 19 16,-17 17 0,17-18-1,0 0 1,-18 18 0,18-17 15,0-1-16,0 0-15,-18 18 16,-17-17 0,17-1-16,-17 0 15,18 18-15,-1-17 16,0 17-16,1 0 0,-1 0 16,-17-35-1,17 35 1,0-18-1,1 18-15,-18-18 16,17 1-16,18-1 16,-18 18-16,1 0 15,-1 0-15,0 0 16,-35-18-16,18 18 16,-35 0-16,17-17 15,0 17-15,-18 0 16,-17 0-16,53 0 0,-1 0 15,1 0 1,0-18-16,-18 18 16,35 0-1,-52 0-15,17 0 16,-18 0-16,54 0 16,-19 0-16,19 0 0,-19 0 15,-16 0-15,34 0 16,-35 0-1,35 0-15,-17 0 16,-18 18-16,0-1 16,0-17-1,36 0-15,-1 0 0,0 0 16,1 0-16,-1 0 16,1 18-16,-1-18 15,-17 0 1,17 18-16,-17-18 15,17 17 1,0-17-16,1 0 16,-1 0-16,-17 0 31,17 0-31,18 18 16,-35 0-16,0-18 15,17 17-15,0-17 16,1 0-16,17 18 47,-18-18-32,0 17 1,18 1 46,-17-18-46,-1 18-16,18-1 16,-17-17-16,17 36 0,-18-19 15,18 1 1,0 17-16,-18-17 16,18 17-1,0-17-15,0 17 16,0-17-1,0 17-15,0-17 16,0-1 0,0 1-1,0 0-15,0-1 16,0 1 0,0-1-1,0 1-15,0 0 0,0-1 16,0 19-16,0-19 15,0 1-15,0 0 16,0 17-16,0-18 16,0 1-16,0 17 15,18 18 1,-18-35-16,18 17 16,-18-17-1,0 0 1,0-1-1,17-17-15,-17 18 16,18-1 0,-18 1-16,0 0 31,0-1-15,17-17-16,-17 18 15,18 0 1,-18-1-1,0 1 1,18-18 0,35 141 484</inkml:trace>
  <inkml:trace contextRef="#ctx0" brushRef="#br0" timeOffset="136082.596">18397 14640 0,'424'53'78,"105"88"-78,18 36 15,-336-160-15,283 36 16,106-53-16,-106 0 16,-141 0-16,-106 0 15,105 0-15,283-106 16,-88 106-16,-71 0 0,-211 0 16,35 0-16,35 36 15,-106-19-15,-52 36 16,-72-53-16,-52 0 15,0 0-15,88 53 16,-88-35-16,71-18 16,35 0-16,17 0 0,36-35 15,-36 17-15,-53-35 16,-52 35-16,17 1 16,-17 17-16,52-36 15,-87 36-15,34 0 16,71 0-16,-53 0 15,-52 0-15,87-17 0,-70 17 16,35-18-16,-35 18 16,53-35-16,-35 17 15,-19 18-15,37 0 16,34 0-16,-35-17 16,-17 17-16,35 0 0,-53 0 15,17-18-15,-52 18 16,52 0-16,1 0 15,17 0-15,-70 0 16,141 0-16,-107 0 16,19 0-16,0 0 15,-36 0-15,18-18 16,17 1-16,-52 17 0,17-18 16,1 18-16,16 0 15,19 0-15,-18 0 16,35 0-16,36 0 15,-89 0-15,88 0 16,-87 0-16,-1 0 16</inkml:trace>
  <inkml:trace contextRef="#ctx0" brushRef="#br0" timeOffset="140131.358">30515 14799 0,'36'0'78,"-19"0"-78,36-18 16,18 18-16,87 0 15,-69 0-15,34 0 16,53-17-16,-17-36 15,-35 18-15,34-36 16,54-35-16,70 18 0,-70 17 16,-36-17-16,18 35 15,-105 36-15,-54 17 16,0-36-16,0 36 16,1-17-1,-19 17-15,19-18 0,-19 18 16,19-18-16,-19 18 15,1-17-15,-18-1 63,0-35-47,0 36-16,0-1 15,17-17-15,-17 17 16,0-17-16,18 17 15,-18 1 1,0-1-16,0 0 16,0 1-1,0-1-15,0 0 16,-18-17-16,1 35 16,-36-71-16,0 36 15,-18-53-15,-70 17 16,0 54-16,0-54 15,18 54-15,70-1 0,-71 18 16,1-18-16,-36 1 16,-123 17-16,17 0 15,-70-36-15,141 36 16,18 0-16,17 0 16,-35 0-16,106 0 15,-124 0-15,159 0 0,-53 0 16,-17 0-16,-1 0 15,18 0-15,36 0 16,-54 0-16,1 36 16,35-36-16,0 0 15,35 0-15,17 0 0,-17 0 16,36 0-16,-18 0 16,17 0-16,0 0 15,-17 0-15,-18 0 16,-17 0-16,17 0 15,17 17-15,1-17 16,-18 0-16,18 36 0,17-19 16,-17 1-16,-36 17 15,1 0-15,-89 1 16,18-1-16,-18-35 16,71 18-16,-18-1 15,18-17-15,0 18 16,17-18-16,-35 18 0,-52-1 15,-19-17-15,-34 0 16,34 0-16,1-53 16,-1 36-16,-140-89 15,-71 53-15,141 35 16,18-17-16,17 35 16,36 0-16,52 0 0,36 0 15,-18 0-15,-70 0 16,17 0-16,-106 0 15,89 0-15,-106 0 16,105 0-16,19-35 16,-107 35-16,53-71 15,-35 54-15,-17-72 0,140 54 16,-34 17-16,17-35 16,35 53-16,17-17 15,-52 17-15,-53 35 16,18 36-16,-18-1 15,18 1-15,-36 17 0,71 18 16,70-71-16,-88 71 16,107-106-16,-90 18 15,19 34-15,-53-16 16,-18-1-16,70-17 16,36-18-16,-18 53 15,71-53-15,-18 17 0,18-17 16,17 0-16,0 0 15,-17 18-15,0-18 16,17 0 0,-17 18-1,17-18 1,-17 35 0,-18-18-1,53 19-15,-35-1 16,-36 18-16,-35 35 15,0-35-15,18 18 16,35-36-16,36 18 16,-19-18-16,19-17 47,17-1-47,0 1 15,17 17-15,1 1 16,17 34-16,-17-17 15,17-18-15,1 18 0,16-35 16,-16 17-16,-1 0 16,0-17-16,18 0 15,0-1-15,-35 1 16,17-18-16,0 0 16,-17 0-16,53 18 0,-19-18 15,19 17-15,-18-17 16,17 0-16,72 0 15,-54 0-15,-35 0 16,35 0-16,-35 0 16,0 0-16,35 0 15,35 0-15,-34 0 0,-36 0 16,35 0-16,-53 0 16,0 0-16,-17 0 15</inkml:trace>
  <inkml:trace contextRef="#ctx0" brushRef="#br0" timeOffset="162996.905">11112 11165 0,'-17'36'110,"-1"-19"-110,1 36 15,-1-17-15,18-19 16,-18 18-16,18-17 16,0 17-16,0-17 0,0 17 15,0-17-15,0 0 16,0 17-16,0 0 16,0-17-16,0-1 15,0 19-15,0-19 31,36 19-15,-1-36-16,18 0 16,0 0-16,17 0 15,-52 0-15,35 0 16,0-18-16,-18 0 16,-17 1-16,-1 17 15,19-18-15,-36 0 31,17 18-31,18-35 16,1-18-16,-19 18 16,1-18-16,0 0 15,-18 18-15,0 17 16,0-17-16,0-18 16,0 35-16,-18-35 31,-35 0-31,-17 53 15,-1-35-15,-17 0 16,-18 17-16,35-17 0,36 17 16,17 1-16,-52-1 15,52 18 1,18 35 31,18 1-47</inkml:trace>
  <inkml:trace contextRef="#ctx0" brushRef="#br0" timeOffset="163967.292">12171 11218 0</inkml:trace>
  <inkml:trace contextRef="#ctx0" brushRef="#br0" timeOffset="165654.776">12241 11448 0,'18'17'110,"17"54"-95,-35-18-15,36 17 0,-19 1 16,1-54-16,-18 1 16,-106-318 109</inkml:trace>
  <inkml:trace contextRef="#ctx0" brushRef="#br0" timeOffset="165842.791">12259 11465 0</inkml:trace>
  <inkml:trace contextRef="#ctx0" brushRef="#br0" timeOffset="166841.093">12718 11060 0,'0'70'78,"0"-35"-62,0 18-16,0 0 16,0 0-16,0 0 15,0 0-15,17 18 0,1-36 16,0 18-16,-18-18 16,17-17-16,1-1 15,-18 1 95,35-18-95</inkml:trace>
  <inkml:trace contextRef="#ctx0" brushRef="#br0" timeOffset="168941.869">12718 10936 0,'17'88'94,"71"89"-79,36 52-15,17-53 16,35 18-16,-87-88 0,34 18 16,-88-71-16,18-36 15,0 1-15,-35-18 16,-1-18 265,19-52-265,-19 17-16,1-35 15,0 35-15,-18 17 16,17-34-16,-17 17 0,0 0 16,0 18-16,0 17 15,18-52-15,0-1 16,-1-52-16,-17 70 15,0-18-15,0 18 16,0 18-16,0-18 0,18 18 16,-18 17-16,0 0 15,0 1 1,0-1 140,0 0-125,0 1 48,0-1-79,0 1 15,0-1 1,0 0 187</inkml:trace>
  <inkml:trace contextRef="#ctx0" brushRef="#br0" timeOffset="171299.138">10813 10760 0,'-18'0'47,"-35"0"-47,-17 0 15,17-18-15,17 0 16,-17 18-16,18 0 15,17 0-15,1 0 16,-1 0-16,1 0 47,-1 0-31,-17 36-1,35-19-15,0 19 16,0-1-16,0 0 15,0 18-15,0-35 0,0 35 16,0-18-16,17 0 16,-17-17-16,18 17 15,0-17-15,-1 17 16,36 18 0,-18-18-16,1 1 15,-19-19-15,1 1 16,-18 17-16,0 0 15,0-17-15,0 17 16,0 1 0,0-19-1,0 1 79,35-18 15,1 0-93,-19 0-16,18 0 16,-17 0-16,0 0 15,17 0-15,0 0 16,-17 0-16,0 0 0,17 0 16,-18 0-16,19 0 15,-1 0-15</inkml:trace>
  <inkml:trace contextRef="#ctx0" brushRef="#br0" timeOffset="173837.811">14393 10742 0,'18'0'63,"17"0"-47,53 0-16,106 18 15,89-18-15,-125 0 0,-69 0 16,-1 0-16,-18 17 15,-52-17-15,17 0 16,-35 18 47,0 0-32,0 17-31,0-17 15,0 17-15,0 35 16,0-34-16,0-1 0,0 53 16,0-53-16,-17 1 15,17-19-15,0 19 16,0-19-16,0 19 16,0-19-1,0 1-15,0 35 16,0-36-16,-18 54 15,18-18-15,0 0 16,-18-18-16,18 18 16,0-35-1,-17 17 142,-1-35-157,-17 35 15,-18 0-15,0 1 16,-35-19-16,35-17 15,-18 18-15,36-18 0,-18 0 16,-17 0-16,17 0 16,0 0-16,0 0 15,0 0-15,18 0 16,-18 0-16,35 0 16,0 0-16</inkml:trace>
  <inkml:trace contextRef="#ctx0" brushRef="#br0" timeOffset="189192.937">32173 14605 0,'71'71'78,"-53"-54"-62,34 18-16,1 1 15,18-19-15,-53-17 16,17 0-16,18 0 16,0 0-16,35 0 0,35 0 15,1 0-15,-1 0 16,-35 0-16,-17 0 16,-18 0-16,0 0 15,-18 0-15,-17 0 16,17-53-16,-17 53 15,35-70-15,-18-1 0,0 18 16,-35-70-16,0 70 16,0-18-16,0 36 15,0-18 1,0 36-16,0-19 16,-35 19-16,35-1 15,-35-17-15,17 17 0,0-17 16,18 17-16,0-17 15,-17 17 1,17-17 0,0 17-16,-36 18 15,19-35-15,-36-18 16,18 18-16,17 17 0,0 18 16,1-17-16,17-1 15,-36 18 1,-17 0-1,36-18-15,-54 18 16,1 0-16,-18 0 16,17 0-16,18 0 0,-18-17 15,-52-1-15,70 0 16,-17 1-16,34-1 16,-34 18-16,17 0 15,35 0-15,-35 0 16,36 18-16,-54 35 0,36-18 15,-18 0-15,0 1 16,35-1-16,18-17 16,-70 17-16,52-18 15,18 1 17,-18 0-32,18 17 0,-35 18 15,35-18-15,0 18 16,0 35-16,0-17 15,0-1-15,0 1 16,18-53 0,-1 52-16,-17-52 15,18-1-15,-18 19 16,18-19 0,-1-17-16,1 53 15,0-17-15,-18-19 16,53 36-16,-36-18 15,18 18-15,-17-35 16,0-18 0,-1 18-16,19-1 15,-19-17 1,-17 18-16,18-18 16,17 0-16,-17 17 109</inkml:trace>
  <inkml:trace contextRef="#ctx0" brushRef="#br0" timeOffset="191484.557">21343 15293 0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6T12:26:27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19438 13317 0,'18'0'78,"123"0"-78,35 0 15,18 0-15,-17 0 16,-54 0-16,36 36 16,17-36-16,36 0 15,70-18-15,-35 18 16,-53 0-16,-18-18 15,-52 18-15,35 0 0,105-17 16,18 17-16,-52 0 16,-19 17-16,-87-17 15,35 36-15,17-36 16,-70 35-16,70-35 16,1 0-16,-1 18 15,-52-18-15,17 0 0,17 0 16,-52 0-16,0-18 15,-18-17-15,-17 35 16,-36-18-16,36 0 16,-36 1-16,18-36 15,17 35-15,-17-17 16,36 0-16,-37 17 0,19-17 16,35-54-16,0 37 15,-53-1-15,-18 17 16,0-17-16,36-52 15,-36 16-15,18 1 16,-18 53-16,-17-36 0,-1 36 16,1 0-16,0 0 15,-1-1-15,1-17 16,-18 36-16,18-36 16,35-53-16,-36-17 15,1 70-15,-18-18 16,17-17-16,-17 0 0,0-18 15,0 18-15,0 35 16,0 17-16,0-52 16,-35 18-16,18-1 15,-54-17-15,-35 17 16,-53-70-16,-52-17 16,-89-19-16,88 54 0,18 17 15,106 53-15,-106-53 16,123 53-16,-34-17 15,-89-1-15,-106 0 16,-106 1-16,18 52 16,106 18-16,-36 0 15,-229 0-15,54 18 0,228 17 16,89-35-16,87 0 16,1 18-16,0 35 15,0-36-15,-36 19 16,36 17-16,-71 35 15,-70 18-15,0 35 16,70-71-16,71 71 0,-36-52 16,71-1-16,-52 53 15,69-106-15,-34 71 16,52-88-16,0 17 16,-17 35-16,0-34 15,-53 87 1,17-35-16,36-35 15,-36 71-15,-17-18 16,0 52-16,17-52 16,-34 53-16,69-88 15,1-19-15,-18 1 16,-17 18-16,70-1 16,-53-52-16,17 53 0,19-1 15,-1 18-15,0-17 16,1-18-16,17 17 15,0-17-15,0 18 16,0-18-16,0-36 16,0 54-16,0-53 0,0-1 15,0 1-15,0 0 16,0 17 0,0 0-1,0-17 1,17-1-16,19 1 15,-36 0-15,17 17 0,19-17 16,-19-1 0,1 1-16,0 0 15,34 17-15,-34-35 16,17 17-16,18 1 16,-17 0-16,-19-1 15,18 1-15,-17-18 16,0 0-1,17 0-15,0 0 16,-17 0 0,17 0-16,18 0 15,-35 0-15,35 0 0,17 0 16,-17 0-16,0 0 16,-18-18-16,36 18 15,-53-17-15,17 17 16,18-18-16,-36 18 15,1 0-15,0-18 16,17 1-16,0 17 0,0-18 16,-17 18 531,35-17-547,-53-1 250,18 0-235,-1 18-15,36-17 891</inkml:trace>
  <inkml:trace contextRef="#ctx0" brushRef="#br0" timeOffset="9142.114">24447 13141 0,'0'18'110,"0"17"-95,18-17 1,0-18-1,35 0-15,0 0 0,-36 0 16,36-36-16,-35 36 16,17 0-16,18 0 15,0-17-15,-18 17 16,18-18-16,0 0 16,-18-35-16,36-70 15,-1-53-15,36-107 0,-88 248 16,0-106-16,-1 17 15,1-52-15,-1 17 16,-17 36-16,36-54 16,-36 89-16,0 35 15,0 18-15,0-18 16,0 18-16,0 17 0,0-35 16,0 36-16,0-19 15,-18 1 1,0 0-16,-17 0 15,0-1 1,-36-17-16,36 18 0,-18 0 16,0 17-16,18 18 15,-36-35-15,-17 17 16,53 1-16,-36-1 16,54 18-16,-36-35 15,18 17-15,-18-17 16,53 17-16,-36 18 0,-17-17 15,36 17-15,-54 0 16,36 0-16,17 0 16,-35 0-16,0 0 15,36 0-15,-36 17 16,18-17-16,17 18 16,0-18-16,-17 35 0,0 36 15,0-18 1,17-1-16,-17 1 15,35 0-15,0 18 16,0 35-16,0 17 16,0 1-16,0 52 15,0-88-15,35 71 0,-35-124 16,18 71-16,17 18 16,-18 17-16,-17 35 15,71 106-15,-36-17 16,-17-53-16,35-71 15,-53-71-15,35 1 0,-17-18 16,-18 0-16,35-53 16,-17 17-16,-1 18 15,19-17-15,-1 0 16,0-1-16,0 1 16,-35 0-1,18-18-15,0 0 0,17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6T12:19:39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6421 0,'-352'52'78,"-195"-52"-78,371 18 15,-19-18-15,-104-35 16,87 17-16,36-52 16,34 17-16,19-18 15,52 54-15,19-36 16,-19 35-16,36-35 16,35 35-16,-36 18 0,19 0 15,17-17-15,-18-1 16,-17 18-1,17-35 1,1 17-16,-72-35 16,72 36-16,-36-1 15,35 0-15,1 1 16,17-19 15,52-52-15,54-18-16,88 1 15,106-142-15,53 0 16,0 35-16,-159 106 0,70-17 16,-105 17-16,35 0 15,88 0-15,-70 36 16,158-19-16,-123 19 16,89 17-16,-107 53 15,35 0-15,107 18 16,105 140-16,-194-87 0,-52 0 15,-19-1-15,-52 1 16,53-1-16,-1 1 16,1-1-16,-18 1 15,-123-1-15,70-17 16,-71 18-16,18 35 0,-17 17 16,-36 1-16,1-71 15,-36 88-15,0-35 16,-18-54-16,-35 19 15,-176 88-15,88-106 16,-106 17-16,53 1 16,35-1-16,18-52 0,17 17 15,-70 53-15,-17-35 16,-1-17-16,71 17 16,-53-53-16,53 17 15,17-17-15,54 0 16,34 0-16,-34 0 15,52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6T12:20:29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6368 0,'-159'0'78,"35"0"-78,-105 0 16,53 0-16,-71 0 16,-194 0-16,176 0 0,54 35 15,34-35-15,54 0 16,-54 0-16,36 0 15,53 0-15,35 0 16,0 0-16,36 0 16,-1 0-1,0-18 1,1 18 0,-19-35-16,-34-36 15,35 1-15,-18-18 16,17 17-16,1 53 15,17-34-15,1-1 16,17 35 0,0 0-16,0 1 31,0-1-15,0-17-16,0 17 15,0-17-15,17 0 16,19-1-16,17-17 0,-36 36 15,36-36-15,-53 35 16,18 1-16,-1 17 16,1-18-1,-18 0-15,35 1 16,-17 17-16,17-18 16,53-17-16,-17 17 0,35-52 15,53 34-15,88-70 16,-159 89-16,123-1 15,-52-52-15,-18 70 16,18 0-16,-36-18 16,107 18-16,-1 0 15,71-35-15,-18 17 0,-105 18 16,70 0-16,-36-53 16,-34 53-16,52 0 15,-53 0-15,-52 35 16,52-17-16,-70 35 15,106 18-15,-124-1 0,88-52 16,-52 52-16,123-34 16,-106-36-16,-35 35 15,17-18-15,-70 19 16,0-36-16,-18 0 16,18 53-16,0-18 15,-35 18-15,-1-35 0,19-1 16,16 36-16,1 0 15,-53-35 1,18-18-16,0 17 16,-18 1-1,17 0 32,1-1 0,-18 1-31,0-1 15,0 1-15,0 0-1,0-1 1,0 19-16,-18-19 15,18 1 1,-17 0-16,-1-1 16,0 18-16,-35-17 15,36 35-15,-36-18 16,35-17-16,1 0 16,-1-18-16,0 0 0,1 17 15,-1 1 1,-17 0-16,17-18 15,1 0-15,-19 0 16,19 0-16,-19 17 16,19-17-16,-1 0 15,0 18-15,-17-1 0,0 1 16,0-18-16,-18 0 16,-18 0-1,36 0-15,-18 0 16,0 0-16,35 0 15,-35 0-15,1 0 16,52 18-16,-18-18 0,-17 0 16,-1 0-1,19 0-15,-19 0 16,1 0-16,17 0 16,-17 0-16,-18 0 15,18 0-15,17 0 16,1 0-16,-1 0 15,-35 0-15,18 0 16,17 0 0,-17 0-16,17 0 15,1 0-15,-1 0 16,0 0 0,1 0-1,-1 0 1,1 0-1,-1 0-15,-17 0 16,-1 0 0,19 0-16,-1 0 15,0 0-15,-17 0 16,17 0-16,-17 0 16,0 0-16,0 0 15,-1 0-15,-17 0 16,36 0-16,-1 0 15,1 0-15,-1 0 16,0 0-16,1 0 16,-1 0-1,0 0 1,1 0 15,-1 0 16,0 0-47,1 0 16,-36 17-16,35 1 15,-35 0-15,36-18 16,-36 17-16,35 1 0,0 0 16,1-18-16,-1 0 15,1 0-15,-19 0 16,19 17-16,-19-17 15,19 0-15,-19 0 16,19 0-16,-1 0 0,1 0 16,-1 0-16,0 0 31,1 0 469,-1 0-500,-17 0 16,-18 0-16,35 0 15,-35 0-15,36 0 16,-19 0-16,-17 0 15,18 0 1,0 0 0,17 0 765,1 0-734,-1-17 140,18-1 485,-71 71 78</inkml:trace>
  <inkml:trace contextRef="#ctx0" brushRef="#br0" timeOffset="10832.012">19597 12012 0,'17'0'94,"89"0"-79,-35 0-15,140 0 16,-69 0-16,-19 18 15,36 35-15,0-36 16,123 1-16,-71 52 16,72 19-16,-54-72 15,-17 1-15,-1 35 0,107-36 16,123-17-16,-141 0 16,17 53-16,-158-53 15,-71 0-15,0 0 16,36 18-16,-54 17 15,36-17-15,-35 35 16,-1-53-16,-34 0 0,69 35 16,1-35-16,18 0 15,-54 0-15,-17-17 16,-18-1-16,1 0 16,-1 1-16,-17-19 15,-1 36 1,1-17-16,-18-1 0,18 0 15,34-17-15,1 0 16,36-18-16,-54 35 16,18-17-16,-18 17 15,-35 1-15,18 17 16,-1-18 0,-17 0-16,18 1 15,0-1 1,-18-17-16,35 17 15,0-35-15,-35 36 16,18-19 0,-1 36-16,1-35 15,0 18 1,-18-19 0,0 19-16,0-1 15,0-17-15,17 17 16,-17-17-16,0-1 15,18 19-15,-18-18 0,0 17 16,0 0-16,18 1 16,-1-19-16,-17 19 15,0-36-15,18 18 16,0-18-16,-1-18 16,1 36-16,-18-18 15,17 35-15,19-52 0,-36 52 16,0-17-16,17-1 15,1-16-15,-18-19 16,0 18 0,0-17-16,18 17 15,17-159-15,-17 88 16,17-70-16,-35 159 0,0-88 16,0 87-16,0 1 15,0 18-15,0-54 16,0 36-16,0-1 15,0-34-15,-35-89 16,17-53-16,18-193 0,0 123 16,0 158-16,0-88 15,0 124-15,18-18 16,-18 18-16,0-35 16,0-54-16,-18 1 15,18-36-15,-53 71 16,18-18-16,17 89 0,-17-89 15,0 71-15,-1-106 16,1-35-16,35 52 16,-18 1-16,18 52 15,-17-34-15,17 122 16,0-34-16,0 17 16,0 35-16,0-52 15,0 34-15,0-52 0,-18-35 16,-17 52-16,-18-141 15,35 89-15,1 35 16,-36-36-16,0 71 16,0 0-16,-71-70 0,-87 52 15,87 36-15,-70-18 16,53 36-16,53-19 16,35 19-16,0-1 15,18-17-15,0 35 16,17-18-16,-53-17 15,54-18-15,-54 0 0,-17-35 16,-18 17-16,-17 18 16,-36-35-16,0 71 15,71 17-15,17-18 16,1 18-16,-89 0 16,18 18-16,-141 87 15,70-16-15,-35 34 0,71-52 16,-106 87-16,-212 1 15,70-35-15,36 52 16,247-35-16,-18 0 16,-17 53-16,-36 18 15,1 52-15,52-105 16,-229 106-16,176-124 0,18-18 16,35-34-16,124-37 15,-88 54-15,34 106 16,19-18-16,-1 35 15,71-141-15,0 89 16,-17-54-16,-1 1 16,0-54-16,18 54 0,-70-54 15,52 89-15,18-35 16,-17 17-16,17 35 16,0-70-16,0 70 15,0-70-15,0 18 16,0-54-16,17 18 15,1-17-15,17-18 0,0 35 16,36 53-16,0 36 16,17 87-16,-35-52 15,35-18-15,-35-35 16,35-36-16,-53-70 16,36 18-16,-18 34 15,70 36-15,-70-88 0,35 106 16,-35-35-16,18 17 15,-18 35-15,-18-70 16,-17-53-16,52 106 16,-52-124-16,-1 18 15,1 0-15,-18-36 0,53 19 16,-18-19-16,-17 1 16,0 17-16,-1 0 15,1-17-15,-1-18 16,19 35-16,-19 1 15,36-1 1,-53-17-16,53 35 0,-18-18 31,1 0-31,-19-17 16,19-18-16,-1 17 16,-17 1-16,17 0 15,-17-18 1,17 0-1,-18 0-15,1 0 16,17 0 0,-17 0-1,0 0-15,-1 0 16,19 0-16,-19 0 16,1 0-1,-1 0 235,1-18-250,0 0 16,-18 1 15,0-1-15,17 18-1,-17-18-15,0 1 16,18 17-16,-18-18 16,0 1-1,0-1 95,18 18-95,-18-35-15,17 17 16,-17 0-16,0 1 15,0-1 1,18 0 31,-18 1-31,0-1-16,0-17 15,0 17 16,0 1-15,0-1 0,0 0-1,0 1 1,0-1 0,0 0-1,0 1 79,0-1 31,0 0-63,0 1-15,-18 17 360,18-18-220,-17-17 813,-1 35-984,0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6T12:21:5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6403 0,'-70'-18'109,"34"-17"-93,-16-18-16,-37-70 15,-17-71-15,54 17 16,-1 18-16,-18 18 15,18 18-15,53 88 0,-35-54 16,35 19-16,-18 70 16,18-18-1,0-17 32,0 0-47,0-1 0,0 1 16,18 17-16,17-17 15,18 0-15,0 17 16,18-17-16,52 35 16,-88 0-16,106 0 15,-17 0-15,-1 0 16,1 18-16,-1 17 0,-34-17 16,87-18-16,36 0 15,52 17-15,36 36 16,-106-53-16,-18 18 15,18-18-15,-88 0 16,0 35-16,-18 0 16,36-17-16,-107-18 0,54 18 15,-53-1-15,17 1 16,-17-1-16,17 19 16,-18-36-1,1 35 1,-18 18-16,0-35 0,0 34 15,0-34-15,-35 17 16,17-17-16,18 17 16,-17-35-16,-1 53 15,-35 18-15,18-1 16,17-52 0,0 17-16,18-17 0,-35 17 15,-18 18-15,36 0 16,-19-18-16,19-17 15,-19 17-15,-34 36 16,35-36-16,-18 71 16,0-106-16,-35 53 15,-18-18-15,0 18 0,-53-18 16,18 1-16,18-19 16,-71 18-16,17-35 15,-52 36-15,105-36 16,36 17-16,18-17 15,34 0-15,19 18 16,-19-18-16,1 0 0,17 0 16,1 0 15,-36-35-15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6T12:23:05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11606 10178 0</inkml:trace>
  <inkml:trace contextRef="#ctx0" brushRef="#br0" timeOffset="22329.67">18486 13899 0,'70'18'93,"89"-18"-77,70 0-16,0 18 16,-70-18-16,123 0 15,89 35-15,105-35 16,-53 0-16,-52 0 15,-1 0-15,406 0 0,-299 0 16,-89-18-16,0-35 16,106 18-16,88-71 15,-282 36-15,-71-1 16,-35 1-16,-35-71 16,88 17-16,-106 36 15,35-53-15,-35 0 0,0 88 16,-88-35-16,0 17 15,0 0-15,0 19 16,-35-54-16,-1 35 16,1 18-16,-18-106 15,0-35-15,0-53 16,53 71-16,-36-71 0,-17 106 16,0 0-16,18-18 15,-18-52-15,35-54 16,-35 0-16,0-87 15,0 175-15,-35 54 16,-18-36-16,-17 88 0,17-17 16,-88-88-16,52-18 15,-34 0-15,-142-177 16,124 124-16,-35 0 16,35 106-16,-53-88 15,-89 88-15,37-18 16,-143 89-16,107-1 0,53-17 15,123 88-15,-88-18 16,18-17-16,-54 0 16,-69 35-16,-54-106 15,176 106-15,36-18 16,-17 18-16,-19 0 16,-87-17-16,-89 17 0,159 0 15,-71 0-15,53 0 16,89 0-16,0 35 15,-89 18-15,-159 0 16,-34 0-16,140 0 16,54-18-16,122-35 0,-34 53 15,88-36-15,-54 19 16,36-19-16,-52 1 16,-36 52-16,-124 54 15,18-36-15,53 0 16,35 36-16,18 17 15,71-71-15,-89 72 16,35 16-16,89-69 0,-18-54 16,18 18-16,-18 17 15,0-17-15,-18 35 16,-17-35-16,-53 106 16,-35 176-16,-1-141 15,54 124-15,52-195 0,-34 89 16,52-89-16,35-70 15,0-17-15,1 34 16,17-17-16,0 0 16,0 35-16,0-17 15,0-1-15,0-35 16,0 54-16,0-36 0,0 35 16,0-53-16,0 0 15,0-17-15,0 17 16,0 18-16,0-35 15,0-1-15,17 1 16,1 17-16,-18-17 31,18 17-31,17-17 16,-17 17 0,-18 0-16,35-17 15,-18 17-15,36 36 16,-17-36-16,-1 1 0,0 16 15,-17-16-15,35-1 16,0 18-16,-36-35 16,1 17-16,17-18 15,0 1-15,-17 0 16,17 35-16,-17-53 16,17 35-16,36 0 15,-18 0-15,0-35 0,17 36 16,-17-19-16,-18 19 15,1-36-15,-1 35 16,0 0-16,1 1 16,-19-1-16,36-18 15,-18 54-15,-35-53 0,53 35 16,-53-36-16,36 18 16,-36-17-16,17 0 15,1-1-15,-18 1 16,35 17-16,-35-17 15,53 35-15,-35-53 16,52 53-16,-34-18 0,34 0 16,-17-17-16,-35 0 15,17-1-15,-17 1 16,-1 17-16,1 0 16,17-17-16,18 53 15,-53-36-15,18 0 16,-1-17-16,1-1 0,0 36 15,-18-17 1,35 34 0,-35-52-1,18 17-15,-1-35 16,-17 35-16,0-17 16,18 0-16,-1-1 15,19 1-15,-1 0 16,18 17-16,0-35 15,-18 18-15,0-1 16,1 1-16,-1-1 16,-17-17-16,34 18 15,-52 17-15,18-35 0,0 0 16,17 53-16,-35-35 16,35 0-16,-35-1 15,18 1-15,0 17 16,-18-17-1,17-18-15,-17 17 16,18-17-16,-18 18 16,18-18-1,-18 18-15,17-18 16,1 17 140,-18 19-109,0-19-31,17-17-1,-17 18-15,18-18 32,-18 35 30,0-17-46,18-18-1,-1 0 1,-17 17 0,18-17 30,-18 18-46,18-18 47,-1 18 78,-17-1-109,0 1 109,18-18-31,-18 18-79,18-18 1,-18 17 31,17-17-47,-17 18 47,0 0-32,18-1 1,-1-17-16,-17 18 16,0-1-16,18-17 15,0 18 1,-1-18 203</inkml:trace>
  <inkml:trace contextRef="#ctx0" brushRef="#br0" timeOffset="35876.771">18256 14570 0,'-88'0'94,"-106"0"-94,-159 0 16,-70 0-16,158 0 15,36 0-15,53 0 0,-36 0 16,36 0-16,-18 17 15,52 36-15,54-17 16,-18 34-16,89-52 16,-54 52-16,18-17 15,36 53-15,-1-53 0,18-35 16,-18 52-16,18-35 16,0 18-16,0 0 15,0 35-15,0-35 16,0 53-16,0-18 15,0-17-15,0 17 16,0 0-16,0 36 16,0-107-16,0 36 0,0 53 15,0-71-15,0 36 16,18-18-16,0 35 16,17-35-16,35 123 15,-52-70-15,17 35 16,1-70-16,17 17 0,-36-53 15,19 1-15,16 17 16,-16-18-16,-19 0 16,19 0-16,-36-17 15,35 53-15,-17-71 16,-1 53-16,-17 17 0,18-35 16,17 18-1,-17 0-15,-1 18 0,1-36 16,17 18-16,-17-18 15,35 71-15,35-35 16,-70-18-16,17 17 16,53-17-16,-53-18 15,36-17-15,-18 0 0,0 17 16,0-17-16,0-1 16,-18-17-16,35 18 15,-52-18-15,35 0 16,18 17-16,-54 1 15,107 17-15,-107-35 0,54 36 16,-53-36-16,34 0 16,-16 0-16,52 17 15,-18-17-15,54 0 16,-36-17-16,-17-1 16,-36 0-16,36-17 15,-1 0-15,54 17 0,-54 1 16,18-1-16,89 18 15,-124-18-15,35 18 16,0-17-16,-17-1 16,34-17-16,-34 17 15,35-70-15,-18 35 16,88-88-16,-70 17 0,0 71 16,-71-17-16,1 17 15,-1 0-15,-35 35 16,53-70-16,-53 18 15,0 34 1,0-17-16,0-17 0,53-71 16,-36-36-16,-17 36 15,0 18-15,0 35 16,0-1-16,0 37 16,0-37-16,-35 72 15,0-36-15,0 0 16,17 35-16,-17-52 15,-1-1-15,19-35 0,-36-52 16,35 105-16,-17-36 16,0 72-16,-36-89 15,-35 71-15,36-1 16,-89-34-16,71 52 16,-18 1-16,71-1 0,-36 0 15,18 1-15,18-19 16,-18 19-16,0-19 15,35 19 1,-17-18-16,-18-1 16,18 36-16,0-35 15,-18 35-15,35-18 0,0 18 16,-17-17 0,17 17-1,18-18-15,-35 18 16,18-18-16,-36-17 15,0 17-15,0 1 16,0-1-16,18 1 0,-36 17 16,53 0-1,1 0 1,17-18 15,-18 0-15,1 18-1,17-17 17,0-1-17,-18 18 1,18-18 46,-18 18 63,18-17-62,0-1-47,0 0-1,-17 18 95,-19 0-95,1 0 1,17 0-16,-35 0 15,1 0-15,16 0 16,-17 0-16,0 0 16,18 0-16,0 0 0,0 0 15,-1 36-15,1-19 16,17 1 0,18 0 46,-17-18 1,17 17-63,-18 1 15,1-18 1,-1 18-1,0-18-15,18 17 0,-53 1 16,36-18-16,-1 17 16,0 1-16,-17 0 0,35-1 15,-35-17-15,-18 36 16,35-19-16,1 19 16,-19-1-16,1 0 15,-18 18-15,18 18 16,17-18-16,1-1 15,-1 1-15,-17 53 0,35-35 16,-18-18-16,0-36 16,-17 89-16,0-71 15,0 107-15,17-72 16,-35 142-16,35 52 16,18-193-16,0 105 15,0-105-15,0 17 0,0 0 16,-35 36-16,35-1 15,-18 195-15,18-107 16,0 19-16,0-72 16,0-69-16,18-1 15,0-18-15,52 36 16,-52-71-16,35 54 0,-18 34 16,0-52-16,1 17 15,34-18-15,-70-17 16,36-53-16,-1 0 15,-18 0-15,19 0 16,17 0-16,52 0 16,-16 0-16,34 0 0,-17 0 15,-35 0-15,-19 0 16,1 0-16,0 0 16,-17 0-1,-1 0-15,18 0 16,17 0-16,36 0 0,53 0 15,70 0-15,-70 0 16,53-53-16,-89-17 16,53-1-16,-34-17 15,105-35-15,-124 70 16,106-106-16,-17 53 16,-89 36-16,19-19 0,-37 19 15,54-18-15,-35-18 16,17 18-16,-18-1 15,36 1-15,-71 0 16,0-18-16,-52-53 16,-19 89-16,-17 35 15,0-54-15,0 37 16,0-37-16,0 72 0,0-19 16,0-34-16,0 35 15,0-36-15,0 18 16,0-35-16,0 0 15,-35 17-15,17-35 0,-52-35 16,17 35-16,-18-35 16,1 18-16,52 88 15,-17-36-15,-18 18 16,0 0-16,18-17 16,-18 17-16,0-18 15,-18 1-15,18-19 16,-158-69-16,123 87 0,-124-88 15,159 124-15,-70-53 16,70 53-16,-36-18 16,54 35-16,0-35 15,-18 35-15,-18-52 16,18 70-16,-70-71 0,0 71 16,34-17-16,1 17 15,18 0-15,-19 0 16,36 0-16,-35 0 15,53 0-15,-53 17 16,17-17-16,-52 18 16,87 0-16,-87-1 0,35 1 15,0-18-15,-1 35 16,1-35-16,18 0 16,34 18-16,-17-18 15,1 35-15,16-17 16,-17-1-16,18 36 15,17-53-15,1 18 0,-18 17 16,-18 18 0,35-35-16,0 17 15,1-17-15,-19 17 16,-16 18-16,34-53 16,-17 35-16,-18 0 15,35-35-15,0 36 0,-17-19 16,0 36-1,0-17-15,35-19 16,-36 54-16,1-18 16,0 35-16,-1-35 15,19 70-15,17-105 0,-18 70 16,1-35-16,17-18 16,0 36-16,0-1 15,0-34 1,0 17-16,0 17 15,0-17-15,0 70 16,-18 1-16,18-36 16,0-17-16,0-18 0,-18 17 15,18-17-15,0 18 16,0-36-16,0 18 16,0 35-16,0-17 15,0-18-15,18 52 16,-18-34-16,18-36 0,-18 18 15,17 0-15,1 0 16,-1-35-16,19 34 16,-1-16-1,-35-19 1,35 1-16,1 0 16,16 17-16,-16 0 0,-19-17 15,19-18-15,-19 18 16,-17 17-16,36 0 15,-1 0-15,-17 1 16,17-1-16,0 0 16,-35-17-16,53 35 0,0 0 15,17-36-15,36 54 16,-18-36-16,54 0 16,-72 1-16,18 17 15,53 0-15,-88-36 16,-35 18-16,53-17 15,-54 0-15,18-18 16,1 0-16,-1 0 0,18 17 16,-35-17-16,70 0 15,-35 0-15,-18 0 16,36 0-16,-36 0 16,0 0-16,18 0 15,-18 0-15,1 18 0,-19-18 16,18 0-1,1 18-15,-1-18 16,-17 0 0,35 0-16,17-18 15,-35 0 1,1 1-16,-1 17 16,0-36-1,36-34 1,-36 35-16,53-89 15,-52 71-15,34-70 16,-17 70-16,-18 0 16,1 18-16,-19-18 15,-17 35-15,0-35 0,18 36 16,-18-54-16,18 36 16,-18-54-16,0 1 15,0 18-15,0-36 16,0 35-16,0-34 15,0 52-15,0-36 0,-18 54 16,18 17-16,-18 1 16,18-1-16,-17-17 15,-1 0-15,0-1 16,1-52-16,-1 0 16,18-88-16,0-36 15,0 36-15,0 87 0,-18 19 16,-17 52-16,0-52 15,-36 17-15,18 0 16,-17 17-16,35 1 16,-36 0-16,36-18 15,-1 35-15,-34-70 0,17 0 16,18 35-16,-18-53 16,17 71-16,1-18 15,0 0-15,35 35 16,-53 1-16,0-36 15,35 35-15,-52 1 16,70-1-16,-35 0 0,-18 18 16,53-17-16,-36-1 15,-34-17-15,35 17 16,-36-17-16,36 17 16,17 18-16,-17-17 15,35-1-15,-35 0 16,17 18-16,0 0 0,1 0 15,-1 0-15,18-17 16,-35 17-16,17 0 16,-17-18-16,17 18 15,-17-18-15,17 18 16,-17 0-16,-18 0 0,18 0 16,17 0-16,-35 0 15,36 0-15,-1 0 16,0 0-16,1 0 15,-1 18-15,-17-18 16,17 0 0,-17 18-16,17-1 15,-35 1 1,36-18 31,-1 18-32,0-1-15,1-17 32,-1 18-17,-17-18 17,17 35-17,1-35 1,17 18-16,-18-18 0,0 17 15,1-17 17,-1 36-17,0-19-15,1 1 0,-1 17 16,-17 1-16,17-19 16,18 18-1,-17 1 32,17-19-31,-18 1-16,0 17 15,1 1 1,-1-19 15,0 19-15,18-19-1,-17 18 1,-1 18-16,0-17 16,1 34-16,-1-17 15,18 35-15,0-52 16,0-1-16,0 0 16,0 18-16,0-35 15,0 17-15,0 0 16,0 1-1,-18-19 1,1 1-16,17-1 16,-18 19-16,18-1 15,-17-17-15,17 17 16,0 71-16,0-71 16,0 36-16,0 17 15,0-71-15,0 54 16,0-18-16,0-35 15,0 34-15,17 1 16,-17-17-16,18-19 0,-1 54 16,1-1-16,0 19 15,-1 34-15,-17-70 16,18 18-16,-18-1 16,18-35-16,-18 36 15,17-53-15,1 17 0,-18-18 16,0 19-16,0-1 15,0 0-15,0 53 16,0-70-16,0 17 16,0 1-16,0 17 15,0-18-15,0-17 16,0-1 31</inkml:trace>
  <inkml:trace contextRef="#ctx0" brushRef="#br0" timeOffset="45568.273">17974 17039 0,'0'18'140,"0"-1"-124,0 1-16,0 0 31,0-1-15,0 1 0,0 0-1,0-1-15,0 1 16,0 17-1,0-17-15,0 17 32,0-17-17,0-1 1,0 1 0,0 17 15,0-17-31,0 0 31,0-1 16,0 1-16,0-1 47,0 1-62,0 0 15,0-1 0,0 1-15,18-18-16,-18 18 16,0-1-1,0 1-15,0 17 16,0-17 0,0 0-1,0-1 1,0 1-1,0-1 1,0 1 0,0 17-1,0-17 1,0 0-16,0-1 16,0 1-1,0 0 16,0-1-15,0 1 0,0-1-1,0 1 1,0 0 15,0-1-31,0 1 16,0 0-1,0 17 1,0-17 0,0-1-1,0 1 1,0-1 0,17-17-16,-17 18 15,0 0-15,0-1 16,0 1-16,0 0 15,0 17 1,0-17 0,0 17 46,0-17-31,0-1-31,0 1 0,0-1 16,0 1 0,0 0 15,0-1-15,0 1-1,0 0-15,0 17 0,0 0 31,0-17 16,0-1-15,0 1-17,0 0 1,0-1-1,0 1 1,0 0 62,0-1-62,18-70 171,-18 0-171,0-17-16,0-89 16,0 106-16,0-17 15,18 17-15,-18 0 16,17 18-16,-17 17 15,18-35-15,-18 35 0,0 1 16,0-1-16,0 0 16,17-17-16,-17 18 15,0-19-15,0 1 16,0 17-16,0-17 16,0 0-1,0 17-15,0-17 16,0-18-16,0 18 15,0 17 1,0-17-16,0 17 16,0 0-16,0 1 15,0-1 1,-17-17-16,17-18 16,-18 35-1,1 1 1,-19-36-16,36 18 31,-17-1-15,17 19-16,0-19 15,0-17 1,0 36 0,0-1-1,0-17-15,0-18 16,0 35-1,0-17-15,0-18 0,0 35 16,0-17 0,0 18-1,0-1-15,-18-17 16,0 35 0,1-18-16,17 0 15,0 36 157,0 17-172,0 1 16,0-1-16,0-18 15,0 54 1,0-36-16,0 1 0,17 34 16,-17-35-16,0 1 15,18-19-15,0 1 16,-18 35-16,17 0 15,-17-18 1,18 18-16,-18-35 16,18 17-16,-18 0 15,0 18-15,0 18 16,0-36-16,0-17 16,0 35-16,0-36 0,17 18 15,-17 1-15,18-19 16,-18 36-16,0-35 15,0 0-15,0-1 16,0 18-16,0 1 16,0-1-16,0-17 15,17 52 1,-17-35 0,18 18-1,0-17 1,-18-19-16,17 54 15,-17-18-15,18-36 0,0 19 16,-18-1-16,0-17 31,0-1 16,17-17-47,-17 18 16,0 0-1,0-54 142,0-17-157,0-17 15,0-18-15,-17 35 16,-1-18-16,0 36 16,18 0-16,0-1 15,-17-17-15,17 18 16,0-53-16,0-177 0,17 71 15,54-35-15,-18 70 16,0-17-16,-36 70 16,19 18-16,-36-71 15,0 71-15,0-36 16,0-17-16,-18 35 16,-17 18-16,35 0 0,-18 53 15,18-89-15,0 89 16,0-18-16,0 0 15,18 18-15,-18 0 16,0 17-16,0 0 16,0-17-16,0-18 15,-35 36 1,-1-19-16,19 19 0,-1-19 16,0 1-16,1 0 15,-1-18-15,0-18 16,18 18-16,0 18 15,0 0-15,-17 35 0,17-18 16,0 1-16,-18-1 16,0 0-1,18 1 1,-35-1 0,18 0-1,17 1 1,0-1-16,-36 18 15,19-18 48,17 1-63,-18 17 78,0 0-62,1 17-1,17 1 1,0 17 0,0 1-1,0-19 1,0 1-16,17 17 15,1 36-15,0-36 0,-18 0 16,17 1-16,-17 17 16,18-18-1,-18 0-15,0 0 16,18 1 0,-1-1-1,-17 18-15,0-36 16,18 19-16,-18 17 15,0-36-15,17 36 16,-17-18-16,0-17 16,0 0-16,0 17 15,0 0-15,18 18 16,-18-35 0,0 17-1,0 0 1,18-17-16,-18 0 15,0-1 1,0 1 0,0 0-16,0-1 15,0 1 1,0 0-16,0 17 16,0 0-16,0 18 15,0-35 1,0 17-16,0 0 15,0 18 1,0-35 0,0 17-16,0 0 15,0-17 1,0 0-16,0-1 0,0 1 16,-18 0-16,18-1 15,0 1 1,0-1-16,0 36 15,0-35 1,0 17-16,0 18 16,0 0-1,0-18-15,0-17 0,0 17 16,0 18 0,0-35-16,0-1 15,0 19 1,0-19-16,0 19 15,0-1 1,0-17 0,0-1-1,0 19 1,0-19-16,0 1 16,0-1-1,0 1-15,0 17 0,0-17 16,0 0-16,0 17 15,0-17 1,0-1 0,0 18-16,0-17 15,0 17 1,0 1-16,0-19 16,0 19-1,0-19-15,0 18 16,0-17-1,0 0-15,0-1 16,0 36 0,0-35-16,0 0 15,0-1-15,0 19 16,0-19-16,0 1 16,0 17-16,0 0 15,0 1-15,0-1 16,0 18-16,0-18 15,0-17-15,0-1 16,0 1-16,0 0 16,0-1-1,0 1 1,0 0 15,0-1-31,0 1 16,0-71 187,0-18-203,0-34 16,0-72-16,0-35 15,0 71-15,0 0 16,0 35-16,0 1 0,0-54 15,0 35-15,0-17 16,0 71-16,0-36 16,0 18-16,0-36 15,0 1-15,0-1 16,0 18-16,0-70 0,0 17 16,0-17-16,0 88 15,0 0-15,35 17 16,-35 36-16,18-18 15,-18 17 1,0-16 0,0 16-16,0 1 0,0 0 15,0-1-15,-18 1 16,18 0-16,0 0 16,0-1-16,0 1 15,-17 0-15,17 17 31,0 1-31,0-19 16,0 19-16,0-1 31,0 0-15,-18 18 156,18 18-172,0 0 15,-18-18 17,18 17 46,-17-17 0,17 18-78,0 0 47,-18-1-32,18 1 32,0-1-31,0 1 46,0 0-62,0-1 0,0 1 16,-17 0 0,17 17-1,0-17-15,0 17 16,0-18 0,0 19-16,0 17 15,0-36-15,0 36 0,0-18 16,0-17-16,0 35 15,0-18-15,0-17 16,0 35-16,17-35 16,-17 17-16,18 0 15,-18-17-15,35-18 141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11EEA-6243-4A51-AC05-E8036034C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A02FC-5185-4B3E-ADE6-2F0EAB9DC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CFB-46A1-4DE1-8E21-FE96757F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BDD66-A78D-489F-997F-484A272C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43CB7-8E4F-4FD0-9254-EC2749F2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9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CA328-B441-4A57-8E87-97999A86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AFD602-4171-4BFF-983F-0A9EE4D2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C831D-8C75-4B8A-A53E-4EAD9817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C2A0F-2FD1-4A7D-BB26-B2001CCC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B68A9-FA9A-4BC9-A91A-3C7E7AF3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6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FF5DF7-412A-4D4F-9E6B-85D90E91F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5751D-5A8F-476C-B61D-5E1E668E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866E9-EA2D-44E3-B2F5-81B09E3F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BA334-8FB9-4089-9486-60E7148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31E75-4046-480A-8BE2-53D8F55E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2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5F690-AEE7-40FA-A0B2-177AB508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79FD9-C216-4319-8889-22AE2F0C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C5351-5719-4BCC-BC6B-B46156A7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656DD-B3FE-4D31-83FC-1FC12EE9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ED908-7D60-414E-A341-31D500AE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9428C-0F48-4808-95DA-C9A72018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FB8E2D-0BD2-4CD1-B143-7F61292A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8998C-E527-4A42-93A6-749079BD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B02B2-0D3F-4AA2-A374-FA7BA53C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64173-6ACA-4D73-A152-26FEDFB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9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32DAE-C569-4B7F-B23D-D35BC5D2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76A29-1523-4938-AFC8-2F9EA18BF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F469E-85E8-4920-A16A-7FF885B9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177FF-903F-4C57-885C-B757D39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87AF7-F09A-4DF7-A70E-DB93BEEA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C1EEA-C10C-46CB-89AF-AE002ED3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3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97AFB-BAB2-47CE-8384-6E438C04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90499-D83C-45FB-89E4-F187316A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BC469-86DD-407D-99C4-9BA0CA963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8603B3-CC1B-49DF-BD92-AE2C0B96E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8FD30B-9F90-41D5-B440-3B56F9426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C5B8C7-F64B-4447-9595-CB16A484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4D26C9-C09A-498C-8760-DC231CDD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44B8BC-BB35-4D12-9F5D-9147E9C3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9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5695A-253E-4B4A-90C4-4EB267AE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C2B639-67D1-4D8B-981E-2E64BA7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176D50-EF08-43EE-A9B9-7A3C5D5E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15A2F1-01F9-4997-ADF1-031C8E1E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EC7211-ADA5-4B2B-B7F5-5A16AC66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829D87-99F1-4973-AD3C-B0FBF9F1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668946-7CA5-436D-A8D9-24BCAE67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3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47E0B-30A5-4117-9203-285D8BAD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46D41-90D7-4CFD-8162-6CF869E1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E2DDF-8E2B-4CA8-B05D-DDE43812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04985-EE02-4FD2-B090-D590A52D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EF765-C9B7-4E80-BFD8-67EAB4FB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3B6A27-658B-412E-9A34-DEF2C8DD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9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31C25-9A98-4A5C-879D-155F3E50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745642-9C6A-4132-94AE-F14974EE8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9DB2E-A02B-4892-A19C-3453DBA0D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33E05C-C282-4BA9-9E2D-729611AF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C4823-1B2D-4C21-B1E8-3949A2FD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64270-1E61-46AF-92DA-B42A16B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060AB0-9DFE-4B10-88DD-98EE7861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5E289-66D5-460B-B2FF-3DFA60A0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C67E6-94CF-46C6-91AB-0C0B436A1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AE82-0C8B-44B9-925E-0711D7354B4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FB4E8-B921-4251-BEE1-FDCB70F78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AA4D8-FA7A-42F1-B076-7E1317027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7A25-4220-40F1-969E-D96B42815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4.png"/><Relationship Id="rId7" Type="http://schemas.openxmlformats.org/officeDocument/2006/relationships/image" Target="../media/image1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5.emf"/><Relationship Id="rId4" Type="http://schemas.openxmlformats.org/officeDocument/2006/relationships/customXml" Target="../ink/ink6.xml"/><Relationship Id="rId9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F205D-ABCC-4533-ABFB-D8C899E7F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07F23-C531-404C-89BC-E798EAA7E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2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87247-C638-4EDA-B333-D7E787AA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Whatever the shape of signals is, </a:t>
            </a:r>
            <a:br>
              <a:rPr lang="en-US" altLang="zh-CN" sz="3600" dirty="0"/>
            </a:br>
            <a:r>
              <a:rPr lang="en-US" altLang="zh-CN" sz="3600" dirty="0"/>
              <a:t>Could signals be </a:t>
            </a:r>
            <a:r>
              <a:rPr lang="en-US" altLang="zh-CN" sz="3600" b="1" dirty="0"/>
              <a:t>buried</a:t>
            </a:r>
            <a:r>
              <a:rPr lang="en-US" altLang="zh-CN" sz="3600" dirty="0"/>
              <a:t> beneath the background?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A3958B-66AF-4E17-82BA-ECB4CFC2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905" y="1431166"/>
            <a:ext cx="6302808" cy="508820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D0225EB-7248-4E9D-853A-C02E43061570}"/>
              </a:ext>
            </a:extLst>
          </p:cNvPr>
          <p:cNvCxnSpPr/>
          <p:nvPr/>
        </p:nvCxnSpPr>
        <p:spPr>
          <a:xfrm>
            <a:off x="4545365" y="2672176"/>
            <a:ext cx="16867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BEBDBB0-36A7-4B46-8FE7-1C975283510C}"/>
              </a:ext>
            </a:extLst>
          </p:cNvPr>
          <p:cNvCxnSpPr>
            <a:cxnSpLocks/>
          </p:cNvCxnSpPr>
          <p:nvPr/>
        </p:nvCxnSpPr>
        <p:spPr>
          <a:xfrm>
            <a:off x="4502456" y="2922234"/>
            <a:ext cx="21735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B4E1FE5-098E-420A-A3FD-F49A59A52484}"/>
              </a:ext>
            </a:extLst>
          </p:cNvPr>
          <p:cNvSpPr/>
          <p:nvPr/>
        </p:nvSpPr>
        <p:spPr>
          <a:xfrm>
            <a:off x="1852667" y="6459732"/>
            <a:ext cx="9321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AdvOT19ee2aa8.B"/>
              </a:rPr>
              <a:t>PhysRevLett.116.061102-Observation of Gravitational Waves from a Binary Black Hole Merger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5028F68-1F52-4887-A280-61B4170D0A5D}"/>
                  </a:ext>
                </a:extLst>
              </p14:cNvPr>
              <p14:cNvContentPartPr/>
              <p14:nvPr/>
            </p14:nvContentPartPr>
            <p14:xfrm>
              <a:off x="3048840" y="1654200"/>
              <a:ext cx="3853440" cy="20340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5028F68-1F52-4887-A280-61B4170D0A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9480" y="1644840"/>
                <a:ext cx="3872160" cy="20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98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E16FC-7EF0-4681-9C18-851AE493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assumption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088DE-80DF-4956-99C8-92873914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Normally, </a:t>
            </a:r>
          </a:p>
          <a:p>
            <a:r>
              <a:rPr lang="en-US" altLang="zh-CN" sz="3600" dirty="0"/>
              <a:t>When there’s no actual signal,</a:t>
            </a:r>
          </a:p>
          <a:p>
            <a:r>
              <a:rPr lang="en-US" altLang="zh-CN" sz="3600" dirty="0"/>
              <a:t>Signal series(arranged by time) from two sensors are irrelevant random noise. </a:t>
            </a:r>
            <a:endParaRPr lang="zh-CN" altLang="en-US" sz="36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44F9021-87B8-4A8B-A77E-542BFA7E31FE}"/>
              </a:ext>
            </a:extLst>
          </p:cNvPr>
          <p:cNvCxnSpPr>
            <a:cxnSpLocks/>
          </p:cNvCxnSpPr>
          <p:nvPr/>
        </p:nvCxnSpPr>
        <p:spPr>
          <a:xfrm flipV="1">
            <a:off x="3275860" y="1917577"/>
            <a:ext cx="1136342" cy="186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19504EE-98C6-465B-A25C-4C798C33AD71}"/>
              </a:ext>
            </a:extLst>
          </p:cNvPr>
          <p:cNvCxnSpPr>
            <a:cxnSpLocks/>
          </p:cNvCxnSpPr>
          <p:nvPr/>
        </p:nvCxnSpPr>
        <p:spPr>
          <a:xfrm>
            <a:off x="6801775" y="3615432"/>
            <a:ext cx="824143" cy="5393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017036D-EF60-4C47-A7AC-6BD6D9D235D6}"/>
              </a:ext>
            </a:extLst>
          </p:cNvPr>
          <p:cNvCxnSpPr>
            <a:cxnSpLocks/>
          </p:cNvCxnSpPr>
          <p:nvPr/>
        </p:nvCxnSpPr>
        <p:spPr>
          <a:xfrm>
            <a:off x="4527612" y="4072631"/>
            <a:ext cx="0" cy="730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7D20528-0F6B-4D26-8639-E470D5A8D933}"/>
              </a:ext>
            </a:extLst>
          </p:cNvPr>
          <p:cNvSpPr txBox="1"/>
          <p:nvPr/>
        </p:nvSpPr>
        <p:spPr>
          <a:xfrm>
            <a:off x="4891595" y="1606858"/>
            <a:ext cx="596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How to understand ‘normal’ or ‘abnormal’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75F7BB-E97A-423B-9F53-850626AEDA38}"/>
              </a:ext>
            </a:extLst>
          </p:cNvPr>
          <p:cNvSpPr txBox="1"/>
          <p:nvPr/>
        </p:nvSpPr>
        <p:spPr>
          <a:xfrm>
            <a:off x="6570954" y="4284087"/>
            <a:ext cx="428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Why mention time order here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74D261-1A90-41DD-A55F-62EFDE3C3C4F}"/>
              </a:ext>
            </a:extLst>
          </p:cNvPr>
          <p:cNvSpPr txBox="1"/>
          <p:nvPr/>
        </p:nvSpPr>
        <p:spPr>
          <a:xfrm>
            <a:off x="2328907" y="4932156"/>
            <a:ext cx="474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Random means they are not alike</a:t>
            </a:r>
            <a:endParaRPr lang="zh-CN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E129ACC-1FB9-49DB-BA92-6B9291D30EF9}"/>
                  </a:ext>
                </a:extLst>
              </p14:cNvPr>
              <p14:cNvContentPartPr/>
              <p14:nvPr/>
            </p14:nvContentPartPr>
            <p14:xfrm>
              <a:off x="680760" y="3155400"/>
              <a:ext cx="10429920" cy="3480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E129ACC-1FB9-49DB-BA92-6B9291D30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00" y="3146040"/>
                <a:ext cx="10448640" cy="34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67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121E6D-C780-4D9B-805C-2F3197C2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8" y="548512"/>
            <a:ext cx="8344623" cy="48314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CAD1FC-6CBD-4AF8-A3E8-D03F179A0378}"/>
              </a:ext>
            </a:extLst>
          </p:cNvPr>
          <p:cNvSpPr/>
          <p:nvPr/>
        </p:nvSpPr>
        <p:spPr>
          <a:xfrm>
            <a:off x="1746135" y="5772113"/>
            <a:ext cx="9321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AdvOT19ee2aa8.B"/>
              </a:rPr>
              <a:t>PhysRevLett.116.061102-Observation of Gravitational Waves from a Binary Black Hole Merger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97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6BA143-0705-42F3-9EBE-A77FB6DF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39" y="1627107"/>
            <a:ext cx="4949433" cy="30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6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4643D-E3EF-4A62-B4D3-717E17C5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7" y="500703"/>
            <a:ext cx="8107578" cy="26775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F57E63-5B64-4B92-B4A7-DEACB7B18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66" y="1785297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EA32E74-FF91-4AD8-99B0-EF14E9388BD6}"/>
                  </a:ext>
                </a:extLst>
              </p14:cNvPr>
              <p14:cNvContentPartPr/>
              <p14:nvPr/>
            </p14:nvContentPartPr>
            <p14:xfrm>
              <a:off x="806400" y="1359000"/>
              <a:ext cx="4064400" cy="4775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EA32E74-FF91-4AD8-99B0-EF14E9388B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040" y="1349640"/>
                <a:ext cx="4083120" cy="47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1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CBCF8A-86A6-4869-AE51-9048632B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732585"/>
            <a:ext cx="6603207" cy="54067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5CDE60-9B3F-433C-8AF4-5901BE4A0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7173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BD8A53D-192D-4B89-B4A9-9665695AAEF2}"/>
                  </a:ext>
                </a:extLst>
              </p14:cNvPr>
              <p14:cNvContentPartPr/>
              <p14:nvPr/>
            </p14:nvContentPartPr>
            <p14:xfrm>
              <a:off x="5905440" y="2444760"/>
              <a:ext cx="1378440" cy="8701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BD8A53D-192D-4B89-B4A9-9665695AAE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6080" y="2435400"/>
                <a:ext cx="139716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51BB5C8-E378-43E2-B360-34C411BD5619}"/>
                  </a:ext>
                </a:extLst>
              </p14:cNvPr>
              <p14:cNvContentPartPr/>
              <p14:nvPr/>
            </p14:nvContentPartPr>
            <p14:xfrm>
              <a:off x="50760" y="1638360"/>
              <a:ext cx="10812960" cy="36860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51BB5C8-E378-43E2-B360-34C411BD56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00" y="1629000"/>
                <a:ext cx="10831680" cy="37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00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5D3E1A-015C-4C36-A115-9747E6CD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7" y="1798454"/>
            <a:ext cx="6361837" cy="23740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44EE71-ED01-4FCF-BC13-5FF404C23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9479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EBA4A61-5F86-483C-9DD6-ECFCC7B396EC}"/>
                  </a:ext>
                </a:extLst>
              </p14:cNvPr>
              <p14:cNvContentPartPr/>
              <p14:nvPr/>
            </p14:nvContentPartPr>
            <p14:xfrm>
              <a:off x="870120" y="399960"/>
              <a:ext cx="11207880" cy="5105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EBA4A61-5F86-483C-9DD6-ECFCC7B396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760" y="390600"/>
                <a:ext cx="11226600" cy="51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ECCFBE1-BD40-44CF-A350-1A224D41206A}"/>
                  </a:ext>
                </a:extLst>
              </p14:cNvPr>
              <p14:cNvContentPartPr/>
              <p14:nvPr/>
            </p14:nvContentPartPr>
            <p14:xfrm>
              <a:off x="6527880" y="3511440"/>
              <a:ext cx="2889360" cy="14356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ECCFBE1-BD40-44CF-A350-1A224D4120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8520" y="3502080"/>
                <a:ext cx="2908080" cy="14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99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5853B2-7AFE-4071-AD9C-12E94FF1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8" y="1907225"/>
            <a:ext cx="6135779" cy="26115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F76820-A567-4D62-96C5-CA37F2B22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2489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0986136-AC41-4E12-8920-CE8D08E4F13F}"/>
                  </a:ext>
                </a:extLst>
              </p14:cNvPr>
              <p14:cNvContentPartPr/>
              <p14:nvPr/>
            </p14:nvContentPartPr>
            <p14:xfrm>
              <a:off x="482760" y="1441440"/>
              <a:ext cx="2584800" cy="895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0986136-AC41-4E12-8920-CE8D08E4F1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400" y="1432080"/>
                <a:ext cx="260352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665A276-08A6-4A34-9206-E65A29460A8E}"/>
                  </a:ext>
                </a:extLst>
              </p14:cNvPr>
              <p14:cNvContentPartPr/>
              <p14:nvPr/>
            </p14:nvContentPartPr>
            <p14:xfrm>
              <a:off x="127080" y="1320840"/>
              <a:ext cx="9125280" cy="3258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665A276-08A6-4A34-9206-E65A29460A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720" y="1311480"/>
                <a:ext cx="9144000" cy="32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64AF95-7A8E-468B-95DC-DB239222E1D6}"/>
                  </a:ext>
                </a:extLst>
              </p14:cNvPr>
              <p14:cNvContentPartPr/>
              <p14:nvPr/>
            </p14:nvContentPartPr>
            <p14:xfrm>
              <a:off x="1155600" y="1758960"/>
              <a:ext cx="1181520" cy="597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64AF95-7A8E-468B-95DC-DB239222E1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6240" y="1749600"/>
                <a:ext cx="1200240" cy="6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14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21A6D5-B94E-4759-A487-0F15CEFB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9" y="166710"/>
            <a:ext cx="7790389" cy="30669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080EAC-A2F3-4158-93F1-B10E642E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238" y="2119290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D063D11-79D8-4B6D-85CB-7743A943A0B2}"/>
                  </a:ext>
                </a:extLst>
              </p14:cNvPr>
              <p14:cNvContentPartPr/>
              <p14:nvPr/>
            </p14:nvContentPartPr>
            <p14:xfrm>
              <a:off x="4178160" y="2381400"/>
              <a:ext cx="5486760" cy="4470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D063D11-79D8-4B6D-85CB-7743A943A0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8800" y="2372040"/>
                <a:ext cx="5505480" cy="44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7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5B8DD-7086-48A0-93F9-62739AC9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D6296-F5E5-41D6-9AF8-4E3C4264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7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AC968-BA59-45A6-BE7E-7993EDA3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 shape of signals do we expect?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31ADB1-9E1E-410A-BA32-B89D8724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340" y="1769460"/>
            <a:ext cx="4404742" cy="43666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B51C48-2ED1-41FA-86EA-F15576FCA975}"/>
              </a:ext>
            </a:extLst>
          </p:cNvPr>
          <p:cNvSpPr/>
          <p:nvPr/>
        </p:nvSpPr>
        <p:spPr>
          <a:xfrm>
            <a:off x="5826711" y="61360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AdvOT19ee2aa8.B"/>
              </a:rPr>
              <a:t>PhysRevLett.116.061102-Observation of Gravitational Waves from a Binary Black Hole Merger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3F6BE0-1A13-4D3E-B82C-F8C527831F46}"/>
              </a:ext>
            </a:extLst>
          </p:cNvPr>
          <p:cNvSpPr txBox="1"/>
          <p:nvPr/>
        </p:nvSpPr>
        <p:spPr>
          <a:xfrm>
            <a:off x="715421" y="2924684"/>
            <a:ext cx="6661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Peak(Particle) or Wave?</a:t>
            </a:r>
          </a:p>
          <a:p>
            <a:r>
              <a:rPr lang="en-US" altLang="zh-CN" sz="4000" b="1" dirty="0">
                <a:solidFill>
                  <a:srgbClr val="FF0000"/>
                </a:solidFill>
              </a:rPr>
              <a:t>Transient or Constant?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0E92C3A-80EC-4324-A45B-8774B42D214F}"/>
                  </a:ext>
                </a:extLst>
              </p14:cNvPr>
              <p14:cNvContentPartPr/>
              <p14:nvPr/>
            </p14:nvContentPartPr>
            <p14:xfrm>
              <a:off x="1051560" y="3940200"/>
              <a:ext cx="5612760" cy="18565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0E92C3A-80EC-4324-A45B-8774B42D21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200" y="3930840"/>
                <a:ext cx="5631480" cy="18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47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108</Words>
  <Application>Microsoft Office PowerPoint</Application>
  <PresentationFormat>宽屏</PresentationFormat>
  <Paragraphs>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AdvOT19ee2aa8.B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shape of signals do we expect?</vt:lpstr>
      <vt:lpstr>Whatever the shape of signals is,  Could signals be buried beneath the background?</vt:lpstr>
      <vt:lpstr>An assumption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Yuzhe</dc:creator>
  <cp:lastModifiedBy>Zhang Yuzhe</cp:lastModifiedBy>
  <cp:revision>14</cp:revision>
  <dcterms:created xsi:type="dcterms:W3CDTF">2019-05-28T13:55:13Z</dcterms:created>
  <dcterms:modified xsi:type="dcterms:W3CDTF">2019-06-06T12:54:35Z</dcterms:modified>
</cp:coreProperties>
</file>