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74" r:id="rId5"/>
    <p:sldId id="268" r:id="rId6"/>
    <p:sldId id="269" r:id="rId7"/>
    <p:sldId id="270" r:id="rId8"/>
    <p:sldId id="271" r:id="rId9"/>
    <p:sldId id="272" r:id="rId10"/>
    <p:sldId id="273" r:id="rId11"/>
    <p:sldId id="262" r:id="rId12"/>
    <p:sldId id="263" r:id="rId13"/>
    <p:sldId id="264" r:id="rId14"/>
    <p:sldId id="260" r:id="rId15"/>
    <p:sldId id="261" r:id="rId16"/>
    <p:sldId id="25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5BB1-6B4C-47FD-A496-8F58F3B45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785BE-830D-4AD9-86CE-71C7C9D34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C21D0-60B2-427C-9CF5-C6B4A201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F499-2E3C-4440-B77B-6FE0AB2DAE0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D27E-0007-4894-8434-AA3999A3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1F7E3-7281-4E1A-9602-CEA723A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CFA4-8179-4E60-AB15-3682D306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B185-8E30-43F2-8A53-C2186212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B28D7-9B5B-47B7-97F5-6868A4C0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D2DD3-241A-4816-BB26-0C3B6204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F499-2E3C-4440-B77B-6FE0AB2DAE0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D1948-F23E-438C-8B6C-68A56599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40CD-EFE6-4CE9-832B-5340322A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CFA4-8179-4E60-AB15-3682D306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2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31812-3CCE-4400-88EE-90F0AADE2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D54AE-E321-4EA3-8F04-F91F75487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F547B-5746-4E0C-95F7-A03AD3FB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F499-2E3C-4440-B77B-6FE0AB2DAE0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F3852-9507-4835-B9DE-DA558397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2D73-1CBC-477E-BAFF-B8798B08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CFA4-8179-4E60-AB15-3682D306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57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FD10-0FA6-48E6-BDFC-5BDCD3F3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8489-B642-4BDE-A712-08A1E7BA5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768F7-6C0A-44DE-BA99-3E45E599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F499-2E3C-4440-B77B-6FE0AB2DAE0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C96A2-F6EF-43FE-B58B-657432F0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93C-F3EE-4CA1-ADB7-16FC7900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CFA4-8179-4E60-AB15-3682D306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8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CD2C-9803-4A20-8788-E2D394D2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0AF59-E0BF-42B3-B12F-44B30F03A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C310-CF74-4ABB-B246-9AFB965B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F499-2E3C-4440-B77B-6FE0AB2DAE0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8FFA8-2413-41AE-9A21-68842145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A5C70-1D13-4D32-B06C-FA53597F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CFA4-8179-4E60-AB15-3682D306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8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856A-F8D3-4B04-8EAA-FC75BFD8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B5C5F-757A-462D-8317-2426B0092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746FD-2546-4D2C-8D93-DCA039CD3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0567A-8626-45E7-BC9C-D96C29CA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F499-2E3C-4440-B77B-6FE0AB2DAE0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8AFCC-6C7E-48A1-874C-317C5F4A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87DB0-507D-457F-BE80-B1ADF789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CFA4-8179-4E60-AB15-3682D306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5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C734-E6EE-4D07-811E-E07B9CD8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D7483-7A2F-422C-93D9-4FFBF53D6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EF847-4974-4FF1-817B-818FF5499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E5863-1904-4F6F-8A63-978332E14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55FD4-34E7-4B86-932D-8405BCE61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537F0-C028-44C5-96ED-4AE7446C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F499-2E3C-4440-B77B-6FE0AB2DAE0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3E0C0-0B56-439D-9E79-21101975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3BA7D-05EE-4772-99C0-B491F448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CFA4-8179-4E60-AB15-3682D306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0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AAAC-851D-4296-9DCE-14D85028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290C0-A2A7-4506-A027-E1025271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F499-2E3C-4440-B77B-6FE0AB2DAE0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03694-5F7A-46BA-8ED3-C333E7E0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C0511-5339-4636-9429-6277D64D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CFA4-8179-4E60-AB15-3682D306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9A090-9110-484B-86DE-2AD0BAEC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F499-2E3C-4440-B77B-6FE0AB2DAE0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B2931-F1AE-405E-9BD6-819130DF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E9166-32B6-4783-8917-016C0245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CFA4-8179-4E60-AB15-3682D306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43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EC5D-E9DB-4E78-A219-0DB3CE2C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CBEC-CAB3-4136-A120-CB6C671AC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9C737-8463-4D85-8157-7B3BDD60A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3CCD2-EF07-42F2-AE08-835F46D2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F499-2E3C-4440-B77B-6FE0AB2DAE0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B2F8B-C6D5-405A-BF06-CD8B8AB7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6155D-3D90-4DC7-809D-33B70DEC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CFA4-8179-4E60-AB15-3682D306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84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D098-AA87-47B5-BD33-3C224C1F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1BBFB-23FE-477E-BF24-1002C6620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E0C21-FFEF-458D-A75B-DE7646864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7DD04-62D2-4EA8-BDF6-3CA973DF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F499-2E3C-4440-B77B-6FE0AB2DAE0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9AE56-A14D-44BA-A26E-B086619B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0DFF2-2729-4C28-B4BB-B5AC502D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CFA4-8179-4E60-AB15-3682D306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34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F28B0-C1FD-4A55-B43E-35A49FC3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83064-636D-4AD3-82CC-416260C1D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FD3C5-AD7A-4864-887E-567FD021C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1F499-2E3C-4440-B77B-6FE0AB2DAE0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81F46-A6F7-4F5C-94EE-BF5318091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0F2F7-B360-4BB9-9151-C9DA6F60F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7CFA4-8179-4E60-AB15-3682D306F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04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86B-0FFF-4BB4-BD52-72BFA7054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Mainz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A7AC7-3786-4109-80DC-F9D0453A3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2019.01.01 from 01:00 to 23:59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5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5D76211-8127-4414-84D9-2ED0CA00EB11}"/>
              </a:ext>
            </a:extLst>
          </p:cNvPr>
          <p:cNvSpPr txBox="1"/>
          <p:nvPr/>
        </p:nvSpPr>
        <p:spPr>
          <a:xfrm>
            <a:off x="6543675" y="2331005"/>
            <a:ext cx="690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Zoom-in Version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8938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86B-0FFF-4BB4-BD52-72BFA7054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Hefei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A7AC7-3786-4109-80DC-F9D0453A3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2019.01.02 from 00:00 to 10:59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11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35EAA-5467-43CF-8D39-141C9615E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78FB9-C610-4BCA-AD57-A7B4D8A8DD1E}"/>
              </a:ext>
            </a:extLst>
          </p:cNvPr>
          <p:cNvSpPr txBox="1"/>
          <p:nvPr/>
        </p:nvSpPr>
        <p:spPr>
          <a:xfrm>
            <a:off x="4114800" y="2400300"/>
            <a:ext cx="690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No Zoom-in Version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6900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BF76E7D-7946-471E-9A9B-550C54F0C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525" y="358775"/>
            <a:ext cx="12192000" cy="6140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8DA8C-1AAF-4608-AF3C-1B5318FF1ACB}"/>
              </a:ext>
            </a:extLst>
          </p:cNvPr>
          <p:cNvSpPr txBox="1"/>
          <p:nvPr/>
        </p:nvSpPr>
        <p:spPr>
          <a:xfrm>
            <a:off x="3457575" y="19050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Period=358.32[min]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90E59-235F-476D-9682-C9A30244EA35}"/>
              </a:ext>
            </a:extLst>
          </p:cNvPr>
          <p:cNvSpPr txBox="1"/>
          <p:nvPr/>
        </p:nvSpPr>
        <p:spPr>
          <a:xfrm>
            <a:off x="3162300" y="4565015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Period=66.34[min]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965B1-66BB-4DAC-A822-9B87C139AB03}"/>
              </a:ext>
            </a:extLst>
          </p:cNvPr>
          <p:cNvSpPr txBox="1"/>
          <p:nvPr/>
        </p:nvSpPr>
        <p:spPr>
          <a:xfrm>
            <a:off x="5205412" y="5081984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Period=19.51[min]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F4123E-637A-4956-A15C-9DDEFF9D9FBE}"/>
              </a:ext>
            </a:extLst>
          </p:cNvPr>
          <p:cNvCxnSpPr>
            <a:stCxn id="6" idx="1"/>
          </p:cNvCxnSpPr>
          <p:nvPr/>
        </p:nvCxnSpPr>
        <p:spPr>
          <a:xfrm flipH="1">
            <a:off x="3000375" y="2089666"/>
            <a:ext cx="457200" cy="11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01402A-10CB-4060-89CF-6788A876C1C8}"/>
              </a:ext>
            </a:extLst>
          </p:cNvPr>
          <p:cNvCxnSpPr>
            <a:cxnSpLocks/>
          </p:cNvCxnSpPr>
          <p:nvPr/>
        </p:nvCxnSpPr>
        <p:spPr>
          <a:xfrm flipH="1">
            <a:off x="3324225" y="5012928"/>
            <a:ext cx="180975" cy="28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93C507-6A0F-42D2-AF0A-D4C355F15D1E}"/>
              </a:ext>
            </a:extLst>
          </p:cNvPr>
          <p:cNvCxnSpPr>
            <a:cxnSpLocks/>
          </p:cNvCxnSpPr>
          <p:nvPr/>
        </p:nvCxnSpPr>
        <p:spPr>
          <a:xfrm flipH="1">
            <a:off x="4724401" y="5266650"/>
            <a:ext cx="428624" cy="16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0EDAF3-5CAA-4C43-B5A1-23727A8BEA45}"/>
              </a:ext>
            </a:extLst>
          </p:cNvPr>
          <p:cNvSpPr txBox="1"/>
          <p:nvPr/>
        </p:nvSpPr>
        <p:spPr>
          <a:xfrm>
            <a:off x="5991225" y="2331005"/>
            <a:ext cx="690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Zoom-in Version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2275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86B-0FFF-4BB4-BD52-72BFA7054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Hefei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A7AC7-3786-4109-80DC-F9D0453A3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2019.01.02 from 12:00 to 23:59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15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9CE92A-B7A4-4816-A2ED-C9B888546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358775"/>
            <a:ext cx="12192000" cy="6140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78FB9-C610-4BCA-AD57-A7B4D8A8DD1E}"/>
              </a:ext>
            </a:extLst>
          </p:cNvPr>
          <p:cNvSpPr txBox="1"/>
          <p:nvPr/>
        </p:nvSpPr>
        <p:spPr>
          <a:xfrm>
            <a:off x="4114800" y="2400300"/>
            <a:ext cx="690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No Zoom-in Version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106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F46CC8-4813-4F69-8BD4-322C0417F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7" y="369332"/>
            <a:ext cx="10997385" cy="5538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8DA8C-1AAF-4608-AF3C-1B5318FF1ACB}"/>
              </a:ext>
            </a:extLst>
          </p:cNvPr>
          <p:cNvSpPr txBox="1"/>
          <p:nvPr/>
        </p:nvSpPr>
        <p:spPr>
          <a:xfrm>
            <a:off x="3457575" y="19050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Period=349.43[min]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90E59-235F-476D-9682-C9A30244EA35}"/>
              </a:ext>
            </a:extLst>
          </p:cNvPr>
          <p:cNvSpPr txBox="1"/>
          <p:nvPr/>
        </p:nvSpPr>
        <p:spPr>
          <a:xfrm>
            <a:off x="3333750" y="3721894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Period=123.61[min]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965B1-66BB-4DAC-A822-9B87C139AB03}"/>
              </a:ext>
            </a:extLst>
          </p:cNvPr>
          <p:cNvSpPr txBox="1"/>
          <p:nvPr/>
        </p:nvSpPr>
        <p:spPr>
          <a:xfrm>
            <a:off x="6448425" y="3819525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Period=14.40[min]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F4123E-637A-4956-A15C-9DDEFF9D9FBE}"/>
              </a:ext>
            </a:extLst>
          </p:cNvPr>
          <p:cNvCxnSpPr>
            <a:stCxn id="6" idx="1"/>
          </p:cNvCxnSpPr>
          <p:nvPr/>
        </p:nvCxnSpPr>
        <p:spPr>
          <a:xfrm flipH="1">
            <a:off x="3000375" y="2089666"/>
            <a:ext cx="457200" cy="11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01402A-10CB-4060-89CF-6788A876C1C8}"/>
              </a:ext>
            </a:extLst>
          </p:cNvPr>
          <p:cNvCxnSpPr>
            <a:stCxn id="7" idx="1"/>
          </p:cNvCxnSpPr>
          <p:nvPr/>
        </p:nvCxnSpPr>
        <p:spPr>
          <a:xfrm flipH="1">
            <a:off x="3152775" y="3906560"/>
            <a:ext cx="180975" cy="28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93C507-6A0F-42D2-AF0A-D4C355F15D1E}"/>
              </a:ext>
            </a:extLst>
          </p:cNvPr>
          <p:cNvCxnSpPr/>
          <p:nvPr/>
        </p:nvCxnSpPr>
        <p:spPr>
          <a:xfrm flipH="1">
            <a:off x="6286500" y="4091226"/>
            <a:ext cx="161925" cy="32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0EDAF3-5CAA-4C43-B5A1-23727A8BEA45}"/>
              </a:ext>
            </a:extLst>
          </p:cNvPr>
          <p:cNvSpPr txBox="1"/>
          <p:nvPr/>
        </p:nvSpPr>
        <p:spPr>
          <a:xfrm>
            <a:off x="5991225" y="2331005"/>
            <a:ext cx="690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Zoom-in Version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0682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B15854-41B0-4E21-993D-03024E996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78FB9-C610-4BCA-AD57-A7B4D8A8DD1E}"/>
              </a:ext>
            </a:extLst>
          </p:cNvPr>
          <p:cNvSpPr txBox="1"/>
          <p:nvPr/>
        </p:nvSpPr>
        <p:spPr>
          <a:xfrm>
            <a:off x="4114800" y="2400300"/>
            <a:ext cx="690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No Zoom-in Version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5574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60E4D-8D42-474E-A866-4BDCF88B5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025" y="358775"/>
            <a:ext cx="12192000" cy="6140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8DA8C-1AAF-4608-AF3C-1B5318FF1ACB}"/>
              </a:ext>
            </a:extLst>
          </p:cNvPr>
          <p:cNvSpPr txBox="1"/>
          <p:nvPr/>
        </p:nvSpPr>
        <p:spPr>
          <a:xfrm>
            <a:off x="4010025" y="19050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Period=745.60[min]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90E59-235F-476D-9682-C9A30244EA35}"/>
              </a:ext>
            </a:extLst>
          </p:cNvPr>
          <p:cNvSpPr txBox="1"/>
          <p:nvPr/>
        </p:nvSpPr>
        <p:spPr>
          <a:xfrm>
            <a:off x="3771900" y="4565015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Period=230.37[min]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F4123E-637A-4956-A15C-9DDEFF9D9FBE}"/>
              </a:ext>
            </a:extLst>
          </p:cNvPr>
          <p:cNvCxnSpPr>
            <a:stCxn id="6" idx="1"/>
          </p:cNvCxnSpPr>
          <p:nvPr/>
        </p:nvCxnSpPr>
        <p:spPr>
          <a:xfrm flipH="1">
            <a:off x="3552825" y="2089666"/>
            <a:ext cx="457200" cy="11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01402A-10CB-4060-89CF-6788A876C1C8}"/>
              </a:ext>
            </a:extLst>
          </p:cNvPr>
          <p:cNvCxnSpPr>
            <a:cxnSpLocks/>
          </p:cNvCxnSpPr>
          <p:nvPr/>
        </p:nvCxnSpPr>
        <p:spPr>
          <a:xfrm flipH="1">
            <a:off x="3681412" y="4793198"/>
            <a:ext cx="180975" cy="28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0EDAF3-5CAA-4C43-B5A1-23727A8BEA45}"/>
              </a:ext>
            </a:extLst>
          </p:cNvPr>
          <p:cNvSpPr txBox="1"/>
          <p:nvPr/>
        </p:nvSpPr>
        <p:spPr>
          <a:xfrm>
            <a:off x="6096000" y="2702480"/>
            <a:ext cx="690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Zoom-in Version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1912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DF30FE-7253-440A-854A-B0E124987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325" y="358775"/>
            <a:ext cx="12192000" cy="6140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0EDAF3-5CAA-4C43-B5A1-23727A8BEA45}"/>
              </a:ext>
            </a:extLst>
          </p:cNvPr>
          <p:cNvSpPr txBox="1"/>
          <p:nvPr/>
        </p:nvSpPr>
        <p:spPr>
          <a:xfrm>
            <a:off x="5705475" y="2245280"/>
            <a:ext cx="690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Zoom-in Version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0967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86B-0FFF-4BB4-BD52-72BFA7054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Mainz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A7AC7-3786-4109-80DC-F9D0453A3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2019.01.02 from 00:00 to 11:59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26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A1A25-2606-4E6C-B502-42A29E9C8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275" y="358775"/>
            <a:ext cx="12192000" cy="6140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78FB9-C610-4BCA-AD57-A7B4D8A8DD1E}"/>
              </a:ext>
            </a:extLst>
          </p:cNvPr>
          <p:cNvSpPr txBox="1"/>
          <p:nvPr/>
        </p:nvSpPr>
        <p:spPr>
          <a:xfrm>
            <a:off x="4114800" y="2400300"/>
            <a:ext cx="690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No Zoom-in Version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5782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478F807-98B6-4C98-94EE-FA74A02DF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D76211-8127-4414-84D9-2ED0CA00EB11}"/>
              </a:ext>
            </a:extLst>
          </p:cNvPr>
          <p:cNvSpPr txBox="1"/>
          <p:nvPr/>
        </p:nvSpPr>
        <p:spPr>
          <a:xfrm>
            <a:off x="6543675" y="2331005"/>
            <a:ext cx="690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Zoom-in Version</a:t>
            </a:r>
            <a:endParaRPr lang="zh-CN" altLang="en-US" sz="5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F5889-45A4-458E-A589-E3B797B27C4E}"/>
              </a:ext>
            </a:extLst>
          </p:cNvPr>
          <p:cNvSpPr txBox="1"/>
          <p:nvPr/>
        </p:nvSpPr>
        <p:spPr>
          <a:xfrm>
            <a:off x="3648075" y="165989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Period=369.83[min]</a:t>
            </a:r>
            <a:endParaRPr lang="zh-CN" alt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8E7CF5-5E62-4434-AF4E-22CE1B2030E7}"/>
              </a:ext>
            </a:extLst>
          </p:cNvPr>
          <p:cNvCxnSpPr>
            <a:cxnSpLocks/>
          </p:cNvCxnSpPr>
          <p:nvPr/>
        </p:nvCxnSpPr>
        <p:spPr>
          <a:xfrm flipH="1">
            <a:off x="3124200" y="1888073"/>
            <a:ext cx="395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3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86B-0FFF-4BB4-BD52-72BFA7054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Mainz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A7AC7-3786-4109-80DC-F9D0453A3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2019.01.01 from 01:00 to 23:59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26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D78FB9-C610-4BCA-AD57-A7B4D8A8DD1E}"/>
              </a:ext>
            </a:extLst>
          </p:cNvPr>
          <p:cNvSpPr txBox="1"/>
          <p:nvPr/>
        </p:nvSpPr>
        <p:spPr>
          <a:xfrm>
            <a:off x="4114800" y="2400300"/>
            <a:ext cx="690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No Zoom-in Version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3339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111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Theme</vt:lpstr>
      <vt:lpstr>Mainz</vt:lpstr>
      <vt:lpstr>PowerPoint Presentation</vt:lpstr>
      <vt:lpstr>PowerPoint Presentation</vt:lpstr>
      <vt:lpstr>PowerPoint Presentation</vt:lpstr>
      <vt:lpstr>Mainz</vt:lpstr>
      <vt:lpstr>PowerPoint Presentation</vt:lpstr>
      <vt:lpstr>PowerPoint Presentation</vt:lpstr>
      <vt:lpstr>Mainz</vt:lpstr>
      <vt:lpstr>PowerPoint Presentation</vt:lpstr>
      <vt:lpstr>PowerPoint Presentation</vt:lpstr>
      <vt:lpstr>Hefei</vt:lpstr>
      <vt:lpstr>PowerPoint Presentation</vt:lpstr>
      <vt:lpstr>PowerPoint Presentation</vt:lpstr>
      <vt:lpstr>Hefei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Yuzhe</dc:creator>
  <cp:lastModifiedBy>Zhang Yuzhe</cp:lastModifiedBy>
  <cp:revision>4</cp:revision>
  <dcterms:created xsi:type="dcterms:W3CDTF">2019-10-15T13:06:48Z</dcterms:created>
  <dcterms:modified xsi:type="dcterms:W3CDTF">2019-10-15T13:45:46Z</dcterms:modified>
</cp:coreProperties>
</file>