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8"/>
  </p:notesMasterIdLst>
  <p:sldIdLst>
    <p:sldId id="256" r:id="rId2"/>
    <p:sldId id="474" r:id="rId3"/>
    <p:sldId id="477" r:id="rId4"/>
    <p:sldId id="478" r:id="rId5"/>
    <p:sldId id="479" r:id="rId6"/>
    <p:sldId id="480" r:id="rId7"/>
    <p:sldId id="481" r:id="rId8"/>
    <p:sldId id="482" r:id="rId9"/>
    <p:sldId id="487" r:id="rId10"/>
    <p:sldId id="488" r:id="rId11"/>
    <p:sldId id="483" r:id="rId12"/>
    <p:sldId id="484" r:id="rId13"/>
    <p:sldId id="485" r:id="rId14"/>
    <p:sldId id="486" r:id="rId15"/>
    <p:sldId id="471" r:id="rId16"/>
    <p:sldId id="473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" panose="020B0503050000020004" pitchFamily="34" charset="0"/>
      <p:regular r:id="rId23"/>
      <p:bold r:id="rId24"/>
      <p:italic r:id="rId25"/>
      <p:boldItalic r:id="rId2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97BA7875-7995-4AA2-BB54-42FD0D3AB0E7}">
          <p14:sldIdLst>
            <p14:sldId id="256"/>
            <p14:sldId id="474"/>
          </p14:sldIdLst>
        </p14:section>
        <p14:section name="Introdução" id="{B9D8CD90-9CA1-4D83-819D-75218314FA5D}">
          <p14:sldIdLst>
            <p14:sldId id="477"/>
            <p14:sldId id="478"/>
          </p14:sldIdLst>
        </p14:section>
        <p14:section name="AlexNet e ResNet" id="{97A7D4A1-415E-4C6D-A35D-4440082D8F35}">
          <p14:sldIdLst>
            <p14:sldId id="479"/>
            <p14:sldId id="480"/>
          </p14:sldIdLst>
        </p14:section>
        <p14:section name="Experimentos" id="{E308249D-BB35-4266-9AA0-76844E64EDA8}">
          <p14:sldIdLst>
            <p14:sldId id="481"/>
            <p14:sldId id="482"/>
          </p14:sldIdLst>
        </p14:section>
        <p14:section name="Resultados" id="{F77CBFE7-DE76-4BBB-B26B-A6AA2298CBD7}">
          <p14:sldIdLst>
            <p14:sldId id="487"/>
            <p14:sldId id="488"/>
          </p14:sldIdLst>
        </p14:section>
        <p14:section name="Discussão e considerações" id="{60C2C7AC-99AB-4116-B6AE-4426E5EFB29B}">
          <p14:sldIdLst>
            <p14:sldId id="483"/>
            <p14:sldId id="484"/>
          </p14:sldIdLst>
        </p14:section>
        <p14:section name="Conclusão" id="{8604FD3D-BD40-40F3-B7F3-0512B993087B}">
          <p14:sldIdLst>
            <p14:sldId id="485"/>
            <p14:sldId id="486"/>
          </p14:sldIdLst>
        </p14:section>
        <p14:section name="FIM" id="{E6556246-A68D-4576-9F03-7F48586C6C03}">
          <p14:sldIdLst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2C5B-4D05-45A6-9C27-43FA05B8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800861"/>
            <a:ext cx="8254849" cy="3463516"/>
          </a:xfrm>
        </p:spPr>
        <p:txBody>
          <a:bodyPr anchor="b"/>
          <a:lstStyle>
            <a:lvl1pPr algn="ctr"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882C-3151-491C-B4AC-F6A6007F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8"/>
            <a:ext cx="8289485" cy="901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415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860786-CF88-42BE-A477-0A5A04DD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4" y="219583"/>
            <a:ext cx="1800000" cy="777718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8993296-24E2-4642-8A78-FFE0E4BA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2" y="219583"/>
            <a:ext cx="4306211" cy="551571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CB8FE71-7E08-4576-9A3C-AACE3E40FB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51" y="-45213"/>
            <a:ext cx="2165749" cy="13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7E9BFD-6721-46CA-8C6A-C3AB5D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5026A1E-0377-4397-9212-31CE25D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FF9-9E6D-4771-93DF-4E925ABA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D462FF5-4EB2-41EC-ABC0-19EB8F5E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EAE154-ADD0-473D-B506-7E3886F9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D10313-BCA2-44EB-B4A1-72CF80BF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0634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32CF-5BB9-482A-8872-A6A54469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D4E-7BEF-4420-9D37-2A5D10EC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6D456-0BEC-4864-8835-FF0C040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8749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399C0-82F9-46E1-BC46-71F3C98B2F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8300" y="52387"/>
            <a:ext cx="89154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3419910-B3BF-4D13-B49B-6D86C50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6D1-368B-44B1-8691-B1A9051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1A90-2ED0-4B89-81E0-AC2387EB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415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F7D4FF0-A35A-4E78-BFFC-6E1F13CB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BE47FB-75F3-4FB7-B280-28E22CFF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F017BC-6263-49C9-ACF2-56964FD5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086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67FDDD6-384E-4917-9F64-B79C346B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12CB58C-ABFD-445C-AFA6-55BD36DF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A394E2-B830-4E24-BA65-10609169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BD46AD-4B87-47D3-A7AC-21E2B8A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D42D96-8068-4175-9BCB-77CBEB8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671DD0A-413F-41CD-A104-9E8D379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1A86DA-CE43-48B4-BC31-FD80E8C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A34A5B-DE54-41FA-B0F9-D986EAD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49682D-B9BD-4B7A-A029-7A5A93E28A61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38415C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9079D-0C92-47DA-9D57-627D685E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BFFD-E78C-42CD-B6EA-F00AF14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C0F-CBC4-491E-8CAF-31BA9D7D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19B-268C-4752-AAEC-117ABC0D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 dirty="0"/>
              <a:t>Título da apresentação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366F-9D55-4AEB-8248-1CBAD93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 b="1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  <p:pic>
        <p:nvPicPr>
          <p:cNvPr id="9" name="Picture 8" descr="A picture containing orange, light&#10;&#10;Description automatically generated">
            <a:extLst>
              <a:ext uri="{FF2B5EF4-FFF2-40B4-BE49-F238E27FC236}">
                <a16:creationId xmlns:a16="http://schemas.microsoft.com/office/drawing/2014/main" id="{95D6C288-4DF5-4345-BB9C-7B8F47048C9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7" y="91016"/>
            <a:ext cx="1033548" cy="1324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11A63-B28C-434F-B2FC-6B1808E4A221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1" dirty="0">
                <a:solidFill>
                  <a:srgbClr val="EB976D"/>
                </a:solidFill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38557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62" r:id="rId8"/>
    <p:sldLayoutId id="2147483663" r:id="rId9"/>
    <p:sldLayoutId id="2147483658" r:id="rId10"/>
    <p:sldLayoutId id="2147483659" r:id="rId11"/>
    <p:sldLayoutId id="2147483654" r:id="rId12"/>
    <p:sldLayoutId id="2147483655" r:id="rId13"/>
    <p:sldLayoutId id="2147483657" r:id="rId14"/>
    <p:sldLayoutId id="214748365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8415C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1954635"/>
            <a:ext cx="8254849" cy="2309742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Comparando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7"/>
            <a:ext cx="8289485" cy="1487979"/>
          </a:xfrm>
        </p:spPr>
        <p:txBody>
          <a:bodyPr>
            <a:normAutofit/>
          </a:bodyPr>
          <a:lstStyle/>
          <a:p>
            <a:r>
              <a:rPr lang="pt-BR" dirty="0"/>
              <a:t>Ana Clara Correa, Gabriel Luna, Lincoln M. Costa</a:t>
            </a:r>
          </a:p>
          <a:p>
            <a:r>
              <a:rPr lang="pt-BR" dirty="0"/>
              <a:t>Nome do orientador/professor ou curso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40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Discussão e considerações</a:t>
            </a:r>
            <a:br>
              <a:rPr lang="pt-BR" dirty="0"/>
            </a:br>
            <a:endParaRPr lang="pt-B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46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Discussão e considerações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7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57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62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2917-F205-4C16-B32C-83826DA4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879" y="6356350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3" y="1500884"/>
            <a:ext cx="11861535" cy="4680000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endParaRPr lang="pt-BR" dirty="0"/>
          </a:p>
          <a:p>
            <a:r>
              <a:rPr lang="pt-BR" dirty="0"/>
              <a:t>Experimentos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Discussão e considerações</a:t>
            </a:r>
          </a:p>
          <a:p>
            <a:r>
              <a:rPr lang="pt-BR" dirty="0"/>
              <a:t>Conclusão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endParaRPr lang="pt-B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63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1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02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682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33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197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Fira Sans</vt:lpstr>
      <vt:lpstr>Calibri</vt:lpstr>
      <vt:lpstr>Office Theme</vt:lpstr>
      <vt:lpstr>Comparando AlexNet e ResNet com e sem o registro de proveniência</vt:lpstr>
      <vt:lpstr>Agenda</vt:lpstr>
      <vt:lpstr>Introdução</vt:lpstr>
      <vt:lpstr>Introdução</vt:lpstr>
      <vt:lpstr>AlexNet e ResNet</vt:lpstr>
      <vt:lpstr>AlexNet e ResNet</vt:lpstr>
      <vt:lpstr>Experimentos</vt:lpstr>
      <vt:lpstr>Experimentos</vt:lpstr>
      <vt:lpstr>Resultados</vt:lpstr>
      <vt:lpstr>Resultados</vt:lpstr>
      <vt:lpstr>Discussão e considerações </vt:lpstr>
      <vt:lpstr>Discussão e considerações</vt:lpstr>
      <vt:lpstr>Conclusão</vt:lpstr>
      <vt:lpstr>Conclusão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Lincoln Cst</cp:lastModifiedBy>
  <cp:revision>37</cp:revision>
  <dcterms:created xsi:type="dcterms:W3CDTF">2020-10-20T03:54:20Z</dcterms:created>
  <dcterms:modified xsi:type="dcterms:W3CDTF">2021-10-25T16:38:02Z</dcterms:modified>
</cp:coreProperties>
</file>