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8"/>
  </p:notesMasterIdLst>
  <p:sldIdLst>
    <p:sldId id="256" r:id="rId2"/>
    <p:sldId id="474" r:id="rId3"/>
    <p:sldId id="477" r:id="rId4"/>
    <p:sldId id="478" r:id="rId5"/>
    <p:sldId id="471" r:id="rId6"/>
    <p:sldId id="47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Sans" panose="020B0503050000020004" pitchFamily="34" charset="0"/>
      <p:regular r:id="rId13"/>
      <p:bold r:id="rId14"/>
      <p:italic r:id="rId15"/>
      <p:boldItalic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993296-24E2-4642-8A78-FFE0E4BA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219583"/>
            <a:ext cx="4306211" cy="5515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462FF5-4EB2-41EC-ABC0-19EB8F5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32CF-5BB9-482A-8872-A6A54469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F7D4FF0-A35A-4E78-BFFC-6E1F13CB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7FDDD6-384E-4917-9F64-B79C346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  <p:pic>
        <p:nvPicPr>
          <p:cNvPr id="9" name="Picture 8" descr="A picture containing orange, light&#10;&#10;Description automatically generated">
            <a:extLst>
              <a:ext uri="{FF2B5EF4-FFF2-40B4-BE49-F238E27FC236}">
                <a16:creationId xmlns:a16="http://schemas.microsoft.com/office/drawing/2014/main" id="{95D6C288-4DF5-4345-BB9C-7B8F47048C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7" y="91016"/>
            <a:ext cx="1033548" cy="13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  <p:sldLayoutId id="214748365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Comparando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Ana Clara Correa, Gabriel Luna, Lincoln M. Costa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3" y="1500884"/>
            <a:ext cx="11861535" cy="468000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  <a:p>
            <a:r>
              <a:rPr lang="pt-BR" dirty="0"/>
              <a:t>Experimentos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Discussão e considerações</a:t>
            </a:r>
          </a:p>
          <a:p>
            <a:r>
              <a:rPr lang="pt-BR" dirty="0"/>
              <a:t>Conclusão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Arial</vt:lpstr>
      <vt:lpstr>Fira Sans</vt:lpstr>
      <vt:lpstr>Office Theme</vt:lpstr>
      <vt:lpstr>Comparando AlexNet e ResNet com e sem o registro de proveniência</vt:lpstr>
      <vt:lpstr>Agenda</vt:lpstr>
      <vt:lpstr>Introdução</vt:lpstr>
      <vt:lpstr>Introdução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Lincoln Cst</cp:lastModifiedBy>
  <cp:revision>36</cp:revision>
  <dcterms:created xsi:type="dcterms:W3CDTF">2020-10-20T03:54:20Z</dcterms:created>
  <dcterms:modified xsi:type="dcterms:W3CDTF">2021-10-25T13:15:28Z</dcterms:modified>
</cp:coreProperties>
</file>