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256" r:id="rId2"/>
    <p:sldId id="474" r:id="rId3"/>
    <p:sldId id="477" r:id="rId4"/>
    <p:sldId id="478" r:id="rId5"/>
    <p:sldId id="489" r:id="rId6"/>
    <p:sldId id="490" r:id="rId7"/>
    <p:sldId id="479" r:id="rId8"/>
    <p:sldId id="480" r:id="rId9"/>
    <p:sldId id="481" r:id="rId10"/>
    <p:sldId id="482" r:id="rId11"/>
    <p:sldId id="487" r:id="rId12"/>
    <p:sldId id="488" r:id="rId13"/>
    <p:sldId id="483" r:id="rId14"/>
    <p:sldId id="484" r:id="rId15"/>
    <p:sldId id="485" r:id="rId16"/>
    <p:sldId id="486" r:id="rId17"/>
    <p:sldId id="471" r:id="rId18"/>
    <p:sldId id="4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" panose="020B0503050000020004" pitchFamily="34" charset="0"/>
      <p:regular r:id="rId25"/>
      <p:bold r:id="rId26"/>
      <p:italic r:id="rId27"/>
      <p:boldItalic r:id="rId2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7BA7875-7995-4AA2-BB54-42FD0D3AB0E7}">
          <p14:sldIdLst>
            <p14:sldId id="256"/>
            <p14:sldId id="474"/>
          </p14:sldIdLst>
        </p14:section>
        <p14:section name="Introdução" id="{B9D8CD90-9CA1-4D83-819D-75218314FA5D}">
          <p14:sldIdLst>
            <p14:sldId id="477"/>
            <p14:sldId id="478"/>
            <p14:sldId id="489"/>
            <p14:sldId id="490"/>
          </p14:sldIdLst>
        </p14:section>
        <p14:section name="AlexNet e ResNet" id="{97A7D4A1-415E-4C6D-A35D-4440082D8F35}">
          <p14:sldIdLst>
            <p14:sldId id="479"/>
            <p14:sldId id="480"/>
          </p14:sldIdLst>
        </p14:section>
        <p14:section name="Experimentos" id="{E308249D-BB35-4266-9AA0-76844E64EDA8}">
          <p14:sldIdLst>
            <p14:sldId id="481"/>
            <p14:sldId id="482"/>
          </p14:sldIdLst>
        </p14:section>
        <p14:section name="Resultados" id="{F77CBFE7-DE76-4BBB-B26B-A6AA2298CBD7}">
          <p14:sldIdLst>
            <p14:sldId id="487"/>
            <p14:sldId id="488"/>
          </p14:sldIdLst>
        </p14:section>
        <p14:section name="Discussão e considerações" id="{60C2C7AC-99AB-4116-B6AE-4426E5EFB29B}">
          <p14:sldIdLst>
            <p14:sldId id="483"/>
            <p14:sldId id="484"/>
          </p14:sldIdLst>
        </p14:section>
        <p14:section name="Conclusão" id="{8604FD3D-BD40-40F3-B7F3-0512B993087B}">
          <p14:sldIdLst>
            <p14:sldId id="485"/>
            <p14:sldId id="486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993296-24E2-4642-8A78-FFE0E4BA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219583"/>
            <a:ext cx="4306211" cy="5515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462FF5-4EB2-41EC-ABC0-19EB8F5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32CF-5BB9-482A-8872-A6A54469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F7D4FF0-A35A-4E78-BFFC-6E1F13CB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7FDDD6-384E-4917-9F64-B79C346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  <p:pic>
        <p:nvPicPr>
          <p:cNvPr id="9" name="Picture 8" descr="A picture containing orange, light&#10;&#10;Description automatically generated">
            <a:extLst>
              <a:ext uri="{FF2B5EF4-FFF2-40B4-BE49-F238E27FC236}">
                <a16:creationId xmlns:a16="http://schemas.microsoft.com/office/drawing/2014/main" id="{95D6C288-4DF5-4345-BB9C-7B8F47048C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7" y="91016"/>
            <a:ext cx="1033548" cy="13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  <p:sldLayoutId id="214748365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Comparando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Ana Clara Correa, Gabriel Luna, Lincoln M. Costa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8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33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4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Discussão e considerações</a:t>
            </a:r>
            <a:br>
              <a:rPr lang="pt-BR" dirty="0"/>
            </a:b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46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Discussão e considerações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7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57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62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3" y="1500884"/>
            <a:ext cx="11861535" cy="468000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  <a:p>
            <a:r>
              <a:rPr lang="pt-BR" dirty="0"/>
              <a:t>Experimentos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Discussão e considerações</a:t>
            </a:r>
          </a:p>
          <a:p>
            <a:r>
              <a:rPr lang="pt-BR" dirty="0"/>
              <a:t>Conclusão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Frequente aumento da conectividade e influência de algoritmos em nossas vidas.</a:t>
            </a:r>
          </a:p>
          <a:p>
            <a:r>
              <a:rPr lang="pt-BR" dirty="0"/>
              <a:t>Necessidade de aumentar a credibilidade e confiabilidade.</a:t>
            </a:r>
          </a:p>
          <a:p>
            <a:pPr lvl="1"/>
            <a:r>
              <a:rPr lang="pt-BR" b="1" dirty="0"/>
              <a:t>Proveniência!</a:t>
            </a:r>
          </a:p>
          <a:p>
            <a:r>
              <a:rPr lang="pt-BR" b="1" dirty="0" err="1"/>
              <a:t>Keras-Prov</a:t>
            </a:r>
            <a:r>
              <a:rPr lang="pt-BR" dirty="0"/>
              <a:t> como serviço de proveniência para Redes Neurais Profundas (RNN ou DNN, </a:t>
            </a:r>
            <a:r>
              <a:rPr lang="pt-BR" i="1" dirty="0" err="1"/>
              <a:t>deep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networks</a:t>
            </a:r>
            <a:r>
              <a:rPr lang="pt-BR" dirty="0"/>
              <a:t>).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E9A3BB3F-A839-42EC-9006-E817E767E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46" y="1400519"/>
            <a:ext cx="6182107" cy="416918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3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A0DCE3F-284F-47C3-BCF2-B3A42DA4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/>
              <a:t>OBJETIVO: </a:t>
            </a:r>
            <a:r>
              <a:rPr lang="pt-BR" sz="4400" dirty="0"/>
              <a:t>utilização do </a:t>
            </a:r>
            <a:r>
              <a:rPr lang="pt-BR" sz="4400" b="1" dirty="0" err="1"/>
              <a:t>Keras-Prov</a:t>
            </a:r>
            <a:r>
              <a:rPr lang="pt-BR" sz="4400" dirty="0"/>
              <a:t> para </a:t>
            </a:r>
            <a:r>
              <a:rPr lang="pt-BR" sz="4400" b="1" dirty="0"/>
              <a:t>comparar</a:t>
            </a:r>
            <a:r>
              <a:rPr lang="pt-BR" sz="4400" dirty="0"/>
              <a:t> as redes </a:t>
            </a:r>
            <a:r>
              <a:rPr lang="pt-BR" sz="4400" b="1" dirty="0" err="1"/>
              <a:t>AlexNet</a:t>
            </a:r>
            <a:r>
              <a:rPr lang="pt-BR" sz="4400" b="1" dirty="0"/>
              <a:t> e </a:t>
            </a:r>
            <a:r>
              <a:rPr lang="pt-BR" sz="4400" b="1" dirty="0" err="1"/>
              <a:t>ResNet</a:t>
            </a:r>
            <a:r>
              <a:rPr lang="pt-BR" sz="4400" b="1" dirty="0"/>
              <a:t> </a:t>
            </a:r>
            <a:r>
              <a:rPr lang="pt-BR" sz="4400" dirty="0"/>
              <a:t>em quesitos como </a:t>
            </a:r>
            <a:r>
              <a:rPr lang="pt-BR" sz="4400" b="1" dirty="0"/>
              <a:t>eficácia e eficiência</a:t>
            </a:r>
            <a:r>
              <a:rPr lang="pt-B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3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6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7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0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276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Fira Sans</vt:lpstr>
      <vt:lpstr>Calibri</vt:lpstr>
      <vt:lpstr>Office Theme</vt:lpstr>
      <vt:lpstr>Comparando AlexNet e ResNet com e sem o registro de proveniência</vt:lpstr>
      <vt:lpstr>Agenda</vt:lpstr>
      <vt:lpstr>Introdução</vt:lpstr>
      <vt:lpstr>Introdução</vt:lpstr>
      <vt:lpstr>Introdução</vt:lpstr>
      <vt:lpstr>Introdução</vt:lpstr>
      <vt:lpstr>AlexNet e ResNet</vt:lpstr>
      <vt:lpstr>AlexNet e ResNet</vt:lpstr>
      <vt:lpstr>Experimentos</vt:lpstr>
      <vt:lpstr>Experimentos</vt:lpstr>
      <vt:lpstr>Resultados</vt:lpstr>
      <vt:lpstr>Resultados</vt:lpstr>
      <vt:lpstr>Discussão e considerações </vt:lpstr>
      <vt:lpstr>Discussão e considerações</vt:lpstr>
      <vt:lpstr>Conclusão</vt:lpstr>
      <vt:lpstr>Conclusão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Lincoln Cst</cp:lastModifiedBy>
  <cp:revision>41</cp:revision>
  <dcterms:created xsi:type="dcterms:W3CDTF">2020-10-20T03:54:20Z</dcterms:created>
  <dcterms:modified xsi:type="dcterms:W3CDTF">2021-10-25T18:10:26Z</dcterms:modified>
</cp:coreProperties>
</file>