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0ef58f8a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0ef58f8a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0ef58f8a8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0ef58f8a8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0ef58f8a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0ef58f8a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0ef58f8a8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0ef58f8a8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0ef58f8a8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0ef58f8a8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0ef58f8a8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0ef58f8a8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0ef58f8a8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0ef58f8a8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0ef58f8a8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0ef58f8a8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0ef58f8a8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0ef58f8a8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ef58f8a8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ef58f8a8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ef58f8a8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0ef58f8a8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19f94ce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19f94ce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0ef58f8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0ef58f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0ef58f8a8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0ef58f8a8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0ef58f8a8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0ef58f8a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0ef58f8a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0ef58f8a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0ef58f8a8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0ef58f8a8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0ef58f8a8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0ef58f8a8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0ef58f8a8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0ef58f8a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visualstudio.microsoft.com/vs/community/" TargetMode="External"/><Relationship Id="rId5" Type="http://schemas.openxmlformats.org/officeDocument/2006/relationships/hyperlink" Target="http://www.microsoft.com/net/download/core" TargetMode="External"/><Relationship Id="rId6" Type="http://schemas.openxmlformats.org/officeDocument/2006/relationships/hyperlink" Target="https://www.postman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linkedin.com/learning/building-applications-with-angular-asp-dot-net-core-and-entity-framework-core/welcome?u=79828372" TargetMode="External"/><Relationship Id="rId4" Type="http://schemas.openxmlformats.org/officeDocument/2006/relationships/hyperlink" Target="https://www.red-gate.com/simple-talk/homepage/building-an-angularjs-application-with-asp-net-core/" TargetMode="External"/><Relationship Id="rId11" Type="http://schemas.openxmlformats.org/officeDocument/2006/relationships/hyperlink" Target="https://stackoverflow.com/questions/59552387/how-to-reload-a-page-in-angular-8-the-proper-way" TargetMode="External"/><Relationship Id="rId10" Type="http://schemas.openxmlformats.org/officeDocument/2006/relationships/hyperlink" Target="https://stackblitz.com/edit/angular-nqts82?file=src%2Fapp%2Fhome%2Fhome.component.html" TargetMode="External"/><Relationship Id="rId12" Type="http://schemas.openxmlformats.org/officeDocument/2006/relationships/hyperlink" Target="https://stackoverflow.com/questions/63277435/edit-and-delete-table-data-in-angular" TargetMode="External"/><Relationship Id="rId9" Type="http://schemas.openxmlformats.org/officeDocument/2006/relationships/hyperlink" Target="https://stackoverflow.com/questions/57626878/the-json-value-could-not-be-converted-to-system-int32" TargetMode="External"/><Relationship Id="rId5" Type="http://schemas.openxmlformats.org/officeDocument/2006/relationships/hyperlink" Target="https://stackoverflow.com/questions/61746688/angular-compile-error-on-missing-dependencies" TargetMode="External"/><Relationship Id="rId6" Type="http://schemas.openxmlformats.org/officeDocument/2006/relationships/hyperlink" Target="https://stackoverflow.com/questions/66731356/ts2339-property-text-does-not-exist-on-type" TargetMode="External"/><Relationship Id="rId7" Type="http://schemas.openxmlformats.org/officeDocument/2006/relationships/hyperlink" Target="https://stackoverflow.com/questions/48061096/why-cant-i-call-the-useinmemorydatabase-method-on-dbcontextoptionsbuilder" TargetMode="External"/><Relationship Id="rId8" Type="http://schemas.openxmlformats.org/officeDocument/2006/relationships/hyperlink" Target="https://www.ryadel.com/en/the-command-node-node_modules-webpack-bin-webpack-js-env-prod-exited-with-code-2-error-fix-angular-nod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dejs.org/en/downloa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Stack Application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Web 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Design Part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Modify the question component so that it can change to an edit mode when clicked.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Modify api.service.ts to create an observable subject as seen on line 8.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Make the components clickable in questions.components.html by adding click binding and then subscribe to the selected question observable in question.component.ts on line 16.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Make it LOOK clickable with the css class seen in questions.component.html line 4.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Create the API service that allows editing or changes onto an existing question.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Make a putQuestion  function in api.service.ts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Update the click binding in the EDIT button within question.component.html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Add the router module to render the view of a route to view data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Add the module in app.module.ts.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Add the ability to navigate to /question or /questions in the app.component.ts and home.component.ts files.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Design Part 3: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Add a Navbar using angular materials toolbar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nav.component.ts and register it in app.module.ts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Create a quiz component to add questions to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quiz.component.ts &amp; quiz.component.html, and register it in app.module.ts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Post quiz to the back end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api.service.ts, add the POST function for quiz.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(BE) Create the Quiz.cs and QuizzesController.cs </a:t>
            </a:r>
            <a:r>
              <a:rPr lang="en"/>
              <a:t>files. QuizzesController.cs is generated using Scaffolding in VS community.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Bind the buttons in quiz.component.html file with api.postQuiz(quiz)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Display Quizzes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quizzes.component.ts &amp; quizzes.component.html. Functionality is similar to questions where you can edit or make a new quiz and display the list of them.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Design Part 4: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(FE) Load questions from a quiz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question.component.html, add the &lt;questions&gt; element at the bottom to make the questions list appear.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a </a:t>
            </a:r>
            <a:r>
              <a:rPr lang="en"/>
              <a:t>button appear to edit a question from the question list that appears when a quiz is selected. In quiz.component.html use a router link in the Edit Question button.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(BE) Associate quiz to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Questions.cs, add the property for the QuizId; seen on line 12.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(FE) In quiz.component.html add an URL parameter, quiz.id, to append the QuizID after the /question in the URL so that the backend can remember the QuizId when a new question is made. See line 20.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question.component.ts, attach the quiz ID to the question in the question POST function using a variable called quizId and this.quizId.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Design Part 5: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(BE) Show quizzes only owned by the user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QuestionsController.cs lines 27-32 do this. Line 31 is where question.quizId needs to match quizId.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(BE) Checking if Quiz ID exists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 Entity Framework as seen in lines 44-46.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(BE) Set up Identity Framework for ownership of quizzes &amp; questions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AccountController.cs and UserDbContext.cs files have a user register and login to authenticate themselves to be authorized to make changes to their own stuff. Identity Framework uses a token.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Set up registration in register.component.ts and html files.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Reactive Forms with FormBuilder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a model of form expectations and where the model will contain validation rules in the </a:t>
            </a:r>
            <a:r>
              <a:rPr lang="en"/>
              <a:t>register.component.ts &amp; html files. Include email &amp; password validators 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Set up the ability to disable the register button if the form is not valid in register.component.html. See line 9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Design Part 6: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(FE) Save browser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register service function in auth.service.ts file.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the auth service to the register.component.ts &amp; html files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(FE) Pass token with Angular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auth.interceptor.ts to pass the front end token to the backend to attach the authorization header.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(BE) Auth token middleware in ASP.net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Modify Startup.cs and AccountController.cs to save the token and sign it for authorization.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(BE) Associate user with quiz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Modify QuizzesController.cs to include Claim on lines 25, 29-31, 105, 107.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Modify Quiz.cs to </a:t>
            </a:r>
            <a:r>
              <a:rPr lang="en"/>
              <a:t>include</a:t>
            </a:r>
            <a:r>
              <a:rPr lang="en"/>
              <a:t> OwnerId on line 7.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Design Part 7: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(FE) Logging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login button in nav.component.ts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files login.component.ts &amp; 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(BE) Modify the AccountController.cs for login on lines 46-72 &amp; 44.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(FE) Logging 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logout function in auth.service.ts on lines 33-35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Still in </a:t>
            </a:r>
            <a:r>
              <a:rPr lang="en"/>
              <a:t>auth.service.ts, c</a:t>
            </a:r>
            <a:r>
              <a:rPr lang="en"/>
              <a:t>reate isAuthenticated() function on lines 11-13 to return localStorage.getItem with the key being ‘token’ to get it’s value. This is boolean to test on if it exists.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nav.component.ts, use click binding for auth.logout() function on line 13.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nav.component.ts, use the isAuthenticated() function on lines 11-13 to boolean test.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Design Part 8: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(FE) Quiz Playlist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play.component.ts similar to quiz.component.ts. Create  a quizzes object that will set the quizzes list on lines 14-18.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play.component.html similar to quizzes.component.html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api.service.ts, create the getAllQuizzes() function on line 24.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(BE) Modify QuizzesController.cs for AllQuizzes function on lines 34-39.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(FE) Quiz Play Component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playQuiz.component.ts similar to play.component.ts. Us the URL parameter as a reference to get all the questions from this specific quiz.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App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Quizzes with Questions &amp; Answers: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Programming Languages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programming language files end with ".ts"? </a:t>
            </a:r>
            <a:r>
              <a:rPr b="1" lang="en"/>
              <a:t>Typescript</a:t>
            </a:r>
            <a:r>
              <a:rPr lang="en"/>
              <a:t>, Javascript, HTML, C#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programming language is known as client-side? </a:t>
            </a:r>
            <a:r>
              <a:rPr b="1" lang="en"/>
              <a:t>Javascript</a:t>
            </a:r>
            <a:r>
              <a:rPr lang="en"/>
              <a:t>, PHP, Python, C++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programming language is known as server-side? </a:t>
            </a:r>
            <a:r>
              <a:rPr b="1" lang="en"/>
              <a:t>Python</a:t>
            </a:r>
            <a:r>
              <a:rPr lang="en"/>
              <a:t>, Javascript, HTML, CSS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Javascript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Is JavaScript a case-sensitive language? </a:t>
            </a:r>
            <a:r>
              <a:rPr b="1" lang="en"/>
              <a:t>Yes,</a:t>
            </a:r>
            <a:r>
              <a:rPr lang="en"/>
              <a:t> No, Sometimes, Maybe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Can you assign an anonymous function to a variable and pass it as an argument to another function? </a:t>
            </a:r>
            <a:r>
              <a:rPr b="1" lang="en"/>
              <a:t>Yes,</a:t>
            </a:r>
            <a:r>
              <a:rPr lang="en"/>
              <a:t> No, Sometimes, Maybe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are the ways to define a variable in JavaScript? </a:t>
            </a:r>
            <a:r>
              <a:rPr b="1" lang="en"/>
              <a:t>Let</a:t>
            </a:r>
            <a:r>
              <a:rPr lang="en"/>
              <a:t>, This, Here, Variable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Databases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are the various types of relationships in Database? </a:t>
            </a:r>
            <a:r>
              <a:rPr b="1" lang="en"/>
              <a:t>One-to-one, One-to-many, Many-to-many</a:t>
            </a:r>
            <a:r>
              <a:rPr lang="en"/>
              <a:t> ; Many-to-One, Redundant, DBMS ; One-to-One, Many-to-One, DBMS ; First Normal Form, Second Normal Form, Third Normal Form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is DBMS? </a:t>
            </a:r>
            <a:r>
              <a:rPr b="1" lang="en"/>
              <a:t>Database Management System</a:t>
            </a:r>
            <a:r>
              <a:rPr lang="en"/>
              <a:t> ; Database Manager System ; Data Management System ;  Data Manager System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are some commands of Data Definition Language (DDL)? </a:t>
            </a:r>
            <a:r>
              <a:rPr b="1" lang="en"/>
              <a:t>CREATE, ALTER, DROP</a:t>
            </a:r>
            <a:r>
              <a:rPr lang="en"/>
              <a:t> ; INSERT, UPDATE, DELETE ; COMMIT,  ROLLBACK, SAVEPOINT ; TRUNCATE, RENAME, MERGE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</a:t>
            </a:r>
            <a:r>
              <a:rPr lang="en"/>
              <a:t>rror 500 with a detail of error: "System.NullReferenceException: Object reference not set to an instance of an object."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1. Install Microsoft.AspNetCore.Mvc.NewtonsoftJson which is preview version.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2. Change to services.AddControllers().AddNewtonsoftJson();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Variables </a:t>
            </a:r>
            <a:r>
              <a:rPr lang="en"/>
              <a:t>quiz and question </a:t>
            </a:r>
            <a:r>
              <a:rPr lang="en"/>
              <a:t>with implicit usage cause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specify : any = { 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 Improvements: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Add a button to delete a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2. Someone that is not Registered or Logged in can still try to make a new Quiz but it won't post. Make a little warning note to say why instead of have nothing happen.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Make it persist so that when the app is shutdown it remembers the last things input.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Software: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VScode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https://code.visualstudio.com/Download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 Studio Community 2019 (requires a minimum version of 15.3)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https://visualstudio.microsoft.com/vs/community/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.NET Core 2.0 SDK from </a:t>
            </a:r>
            <a:r>
              <a:rPr lang="en" u="sng">
                <a:solidFill>
                  <a:schemeClr val="hlink"/>
                </a:solidFill>
                <a:hlinkClick r:id="rId5"/>
              </a:rPr>
              <a:t>www.microsoft.com/net/download/core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Firefox or Chrome Browsers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Account at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https://www.postman.com/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https://www.linkedin.com/learning/building-applications-with-angular-asp-dot-net-core-and-entity-framework-core/welcome?u=79828372</a:t>
            </a:r>
            <a:br>
              <a:rPr lang="en"/>
            </a:b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https://www.red-gate.com/simple-talk/homepage/building-an-angularjs-application-with-asp-net-core/</a:t>
            </a:r>
            <a:br>
              <a:rPr lang="en"/>
            </a:b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https://stackoverflow.com/questions/61746688/angular-compile-error-on-missing-dependencies</a:t>
            </a:r>
            <a:br>
              <a:rPr lang="en"/>
            </a:b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https://stackoverflow.com/questions/66731356/ts2339-property-text-does-not-exist-on-type</a:t>
            </a:r>
            <a:br>
              <a:rPr lang="en"/>
            </a:b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https://stackoverflow.com/questions/48061096/why-cant-i-call-the-useinmemorydatabase-method-on-dbcontextoptionsbuilder</a:t>
            </a:r>
            <a:br>
              <a:rPr lang="en"/>
            </a:b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https://www.ryadel.com/en/the-command-node-node_modules-webpack-bin-webpack-js-env-prod-exited-with-code-2-error-fix-angular-node/</a:t>
            </a:r>
            <a:br>
              <a:rPr lang="en"/>
            </a:b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https://stackoverflow.com/questions/57626878/the-json-value-could-not-be-converted-to-system-int32</a:t>
            </a:r>
            <a:br>
              <a:rPr lang="en"/>
            </a:b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https://stackblitz.com/edit/angular-nqts82?file=src%2Fapp%2Fhome%2Fhome.component.html</a:t>
            </a:r>
            <a:br>
              <a:rPr lang="en"/>
            </a:b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https://stackoverflow.com/questions/59552387/how-to-reload-a-page-in-angular-8-the-proper-way</a:t>
            </a:r>
            <a:br>
              <a:rPr lang="en"/>
            </a:b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https://stackoverflow.com/questions/63277435/edit-and-delete-table-data-in-angular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Frameworks: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Node.js from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https://nodejs.org/en/download/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Angular 12, in terminal: “npm install -g @angular/cli”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ASP.net Core 3.1 from Visual Studio Community NuGet Manager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Microsoft Entity Framework Core 5.0 </a:t>
            </a:r>
            <a:r>
              <a:rPr lang="en"/>
              <a:t>from Visual Studio Community NuGet Manager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Microsoft.AspNetCore.Mvc.NewtonsoftJson from Visual Studio Community NuGet Manager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Languages: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Quiz web application to help you study anything.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a user to Register, Login, Logout.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Logged in user creates a quiz where the name can be edited and questions added or edited too.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quizzes are added to a public Play area with other user quizzes.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Anyone can play with the quizzes but only the creators of the quiz can edit their own quiz.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Quiz results are scored based on amount of questions answered correctly.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Score is displayed in a pop-up window.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 allows the creation of as many quizzes and questions as wanted.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 works on computer and mobile browsers due to the use of Angular materials.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Back End	</a:t>
            </a:r>
            <a:r>
              <a:rPr lang="en"/>
              <a:t>										</a:t>
            </a:r>
            <a:r>
              <a:rPr lang="en">
                <a:solidFill>
                  <a:schemeClr val="dk2"/>
                </a:solidFill>
              </a:rPr>
              <a:t>Front End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Entity Framework</a:t>
            </a:r>
            <a:r>
              <a:rPr lang="en"/>
              <a:t>			</a:t>
            </a:r>
            <a:r>
              <a:rPr lang="en" sz="1300"/>
              <a:t>ASP.net Core</a:t>
            </a:r>
            <a:endParaRPr sz="1300"/>
          </a:p>
        </p:txBody>
      </p:sp>
      <p:sp>
        <p:nvSpPr>
          <p:cNvPr id="90" name="Google Shape;90;p18"/>
          <p:cNvSpPr/>
          <p:nvPr/>
        </p:nvSpPr>
        <p:spPr>
          <a:xfrm>
            <a:off x="311700" y="2145150"/>
            <a:ext cx="933900" cy="1431025"/>
          </a:xfrm>
          <a:prstGeom prst="flowChartMagneticDisk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Database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1443125" y="2825670"/>
            <a:ext cx="824700" cy="198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2415420" y="2145185"/>
            <a:ext cx="1661400" cy="1431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Web API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901975" y="2145160"/>
            <a:ext cx="1661400" cy="1431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Angular App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4882050" y="2219275"/>
            <a:ext cx="1212600" cy="4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POST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882050" y="3024475"/>
            <a:ext cx="1212600" cy="4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GET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6" name="Google Shape;96;p18"/>
          <p:cNvCxnSpPr>
            <a:endCxn id="94" idx="1"/>
          </p:cNvCxnSpPr>
          <p:nvPr/>
        </p:nvCxnSpPr>
        <p:spPr>
          <a:xfrm flipH="1" rot="10800000">
            <a:off x="4086750" y="2458075"/>
            <a:ext cx="795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8"/>
          <p:cNvCxnSpPr/>
          <p:nvPr/>
        </p:nvCxnSpPr>
        <p:spPr>
          <a:xfrm flipH="1" rot="10800000">
            <a:off x="4086900" y="3261325"/>
            <a:ext cx="795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/>
          <p:nvPr/>
        </p:nvCxnSpPr>
        <p:spPr>
          <a:xfrm flipH="1" rot="10800000">
            <a:off x="6094650" y="2457025"/>
            <a:ext cx="795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/>
          <p:nvPr/>
        </p:nvCxnSpPr>
        <p:spPr>
          <a:xfrm flipH="1" rot="10800000">
            <a:off x="6094650" y="3260400"/>
            <a:ext cx="795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the Coding Plan: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will be questions that need to be identified. Use an ID.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will be quizzes that need to be identified. Use an ID too.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Quiz IDs will be associated with Question IDs to know what question belongs to what quiz and who owns the quiz.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will be users that need to have tokens associated with their registration for later login and quiz editing accessibility.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users that have registered can create a quiz with questions or edit their own but anyone without a registration or login can play with the quizzes.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Front End &amp; Back End Starting: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 END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the Components in Angular that will connect to the Back End for the user to submit a new question and quiz.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New Question Layout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New Question Functionality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Angular service to post new questions = api.service.ts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BACK</a:t>
            </a:r>
            <a:r>
              <a:rPr b="1" lang="en"/>
              <a:t> END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POST route in new file “QuestionsController”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Connect the Front End to the Back End by copying the back end URL and referencing it in the front end files to POST questions.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Enable CORS in the back end Startup.cs file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GET Route in back end. Create  endpoint that will serve the list of questions in QuestionsController.cs.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Entity Framework to save questions.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QuizContext.cs, alter Startup.cs, use quiz context in QuestionsController.cs.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Test with Postman to send “test” but set up using an ID in Question.cs file to identify each question.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Design Part 1: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(BE) </a:t>
            </a:r>
            <a:r>
              <a:rPr lang="en"/>
              <a:t>Add answers to a question in ASP.net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Question.cs lines 12-15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Add answers to a question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In question.component.html, create a placeholder for the correct answer and three wrong answers.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(BE) Add a component to show a list of questions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the front end create questions.component.ts. Remember to register it in app.module.ts and add the &lt;questions&gt; element in app.components.ts. Then in api.service.ts create a GET questions function.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QuestionsController.cs replace the placeholder in the GET function with the actual list of questions.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(BE) Edit the question route in ASP.net to make the questions clickable to edit it’s values.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28571"/>
              <a:buChar char="-"/>
            </a:pPr>
            <a:r>
              <a:rPr lang="en" sz="1400"/>
              <a:t>In QuestionsController.cs create a PUT function to reference the question  ID being passed in. See line 42.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