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77" r:id="rId3"/>
    <p:sldId id="286" r:id="rId4"/>
    <p:sldId id="260" r:id="rId5"/>
    <p:sldId id="261" r:id="rId6"/>
    <p:sldId id="293" r:id="rId7"/>
    <p:sldId id="289" r:id="rId8"/>
    <p:sldId id="262" r:id="rId9"/>
    <p:sldId id="264" r:id="rId10"/>
    <p:sldId id="266" r:id="rId11"/>
    <p:sldId id="291" r:id="rId12"/>
    <p:sldId id="265" r:id="rId13"/>
    <p:sldId id="268" r:id="rId14"/>
    <p:sldId id="292" r:id="rId15"/>
    <p:sldId id="285" r:id="rId16"/>
    <p:sldId id="259" r:id="rId17"/>
  </p:sldIdLst>
  <p:sldSz cx="9144000" cy="5715000" type="screen16x10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49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82" autoAdjust="0"/>
    <p:restoredTop sz="94705"/>
  </p:normalViewPr>
  <p:slideViewPr>
    <p:cSldViewPr snapToGrid="0" snapToObjects="1">
      <p:cViewPr varScale="1">
        <p:scale>
          <a:sx n="221" d="100"/>
          <a:sy n="221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63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73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37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49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32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11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0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10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3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92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6FDCD-927C-384A-AB64-1BEDB5D14A5D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69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kumimoji="1"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概览</a:t>
            </a:r>
          </a:p>
        </p:txBody>
      </p:sp>
    </p:spTree>
    <p:extLst>
      <p:ext uri="{BB962C8B-B14F-4D97-AF65-F5344CB8AC3E}">
        <p14:creationId xmlns:p14="http://schemas.microsoft.com/office/powerpoint/2010/main" val="854941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0470-3EAF-4D1B-865B-114CFCE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2CCAE-98D3-4ADF-80DC-A71AC2096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7627"/>
            <a:ext cx="7886700" cy="391894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(Docker Client) </a:t>
            </a:r>
          </a:p>
          <a:p>
            <a:pPr lvl="1">
              <a:lnSpc>
                <a:spcPct val="120000"/>
              </a:lnSpc>
            </a:pP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(Docker Client)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是用户与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进行交互的最主要方式。当在终端输入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命令时，对应的就会在服务端产生对应的作用，并把结果返回给客户端。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Client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除了连接本地服务端，通过更改或指定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DOCKER_HOST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连接远程服务端。</a:t>
            </a: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>
              <a:lnSpc>
                <a:spcPct val="120000"/>
              </a:lnSpc>
              <a:spcBef>
                <a:spcPts val="750"/>
              </a:spcBef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(Docker Server)</a:t>
            </a:r>
          </a:p>
          <a:p>
            <a:pPr marL="514350" lvl="2">
              <a:lnSpc>
                <a:spcPct val="120000"/>
              </a:lnSpc>
              <a:spcBef>
                <a:spcPts val="750"/>
              </a:spcBef>
            </a:pP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Daemon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其实就是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的服务端。它负责监听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API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Client)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并管理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(Docker Objects)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，如镜像、容器、网络、数据卷等</a:t>
            </a: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>
              <a:lnSpc>
                <a:spcPct val="120000"/>
              </a:lnSpc>
              <a:spcBef>
                <a:spcPts val="750"/>
              </a:spcBef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Registries</a:t>
            </a:r>
          </a:p>
          <a:p>
            <a:pPr marL="514350" lvl="2">
              <a:lnSpc>
                <a:spcPct val="120000"/>
              </a:lnSpc>
              <a:spcBef>
                <a:spcPts val="750"/>
              </a:spcBef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俗称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仓库，专门用于存储镜像的云服务环境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514350" lvl="2">
              <a:lnSpc>
                <a:spcPct val="120000"/>
              </a:lnSpc>
              <a:spcBef>
                <a:spcPts val="750"/>
              </a:spcBef>
            </a:pP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Hub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就是一个公有的存放镜像的地方，类似</a:t>
            </a:r>
            <a:r>
              <a:rPr lang="en-US" altLang="zh-CN" sz="10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存储代码文件。同样的也可以类似</a:t>
            </a:r>
            <a:r>
              <a:rPr lang="en-US" altLang="zh-CN" sz="10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那样搭建私有的仓库。</a:t>
            </a: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>
              <a:lnSpc>
                <a:spcPct val="120000"/>
              </a:lnSpc>
              <a:spcBef>
                <a:spcPts val="750"/>
              </a:spcBef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(Docker Objects) </a:t>
            </a:r>
          </a:p>
          <a:p>
            <a:pPr marL="514350" lvl="2">
              <a:lnSpc>
                <a:spcPct val="120000"/>
              </a:lnSpc>
              <a:spcBef>
                <a:spcPts val="750"/>
              </a:spcBef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镜像：一个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的可执行文件，其中包括运行应用程序所需的所有代码内容、依赖库、环境变量和配置文件等。</a:t>
            </a: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2">
              <a:lnSpc>
                <a:spcPct val="120000"/>
              </a:lnSpc>
              <a:spcBef>
                <a:spcPts val="750"/>
              </a:spcBef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容器：镜像被运行起来后的实例。</a:t>
            </a: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2">
              <a:lnSpc>
                <a:spcPct val="120000"/>
              </a:lnSpc>
              <a:spcBef>
                <a:spcPts val="750"/>
              </a:spcBef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网络：外部或者容器间如何互相访问的网络方式，如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模式、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bridge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模式。</a:t>
            </a: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2">
              <a:lnSpc>
                <a:spcPct val="120000"/>
              </a:lnSpc>
              <a:spcBef>
                <a:spcPts val="750"/>
              </a:spcBef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数据卷：容器与宿主机之间、容器与容器之间共享存储方式，类似虚拟机与主机之间的共享文件目录。</a:t>
            </a: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825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br>
              <a:rPr lang="en-US" altLang="zh-CN" sz="4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底层技术了解</a:t>
            </a:r>
            <a:endParaRPr lang="zh-CN" altLang="en-US" sz="4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概览</a:t>
            </a:r>
          </a:p>
        </p:txBody>
      </p:sp>
    </p:spTree>
    <p:extLst>
      <p:ext uri="{BB962C8B-B14F-4D97-AF65-F5344CB8AC3E}">
        <p14:creationId xmlns:p14="http://schemas.microsoft.com/office/powerpoint/2010/main" val="1971891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0470-3EAF-4D1B-865B-114CFCE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底层使用的技术介绍（一）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2CCAE-98D3-4ADF-80DC-A71AC209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语言实现。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3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内核的几个特性来实现功能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0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的命名空间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(Namespaces)</a:t>
            </a:r>
          </a:p>
          <a:p>
            <a:pPr lvl="1">
              <a:lnSpc>
                <a:spcPct val="100000"/>
              </a:lnSpc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0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控制组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(Control Groups)</a:t>
            </a:r>
          </a:p>
          <a:p>
            <a:pPr lvl="1">
              <a:lnSpc>
                <a:spcPct val="100000"/>
              </a:lnSpc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0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的联合文件系统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(Union File Systems)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这也就意味着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只能在</a:t>
            </a:r>
            <a:r>
              <a:rPr lang="en-US" altLang="zh-CN" sz="10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上运行。</a:t>
            </a: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>
              <a:lnSpc>
                <a:spcPct val="100000"/>
              </a:lnSpc>
              <a:buNone/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MacOS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上运行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，其实本质上是借助了虚拟化技术，然后在</a:t>
            </a:r>
            <a:r>
              <a:rPr lang="en-US" altLang="zh-CN" sz="10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虚拟机上运行的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程序。</a:t>
            </a: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容器格式（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Container Format 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Engine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cgroups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UnionFS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进行组合后的一个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，就是一个容器格式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(Container Format)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通过对这个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cgroups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UnionFS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进行管理控制实现容器的创建和生命周期管理。</a:t>
            </a: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容器格式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(Container Format)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有多种，其中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目前使用的容器格式被称为</a:t>
            </a:r>
            <a:r>
              <a:rPr lang="en-US" altLang="zh-CN" sz="10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libcontainer</a:t>
            </a: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1285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0470-3EAF-4D1B-865B-114CFCE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底层使用的技术介绍（二）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2CCAE-98D3-4ADF-80DC-A71AC209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Namespaces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（命名空间）：为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容器提供操作系统层面的隔离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进程号隔离：每一个容器内运行的第一个进程，进程号总是从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开始起算</a:t>
            </a: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网络隔离：容器的网络与宿主机或其他容器的网络是隔离的、分开的，也就是相当于两个网络</a:t>
            </a: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进程间通隔离：容器中的进程与宿主机或其他容器中的进程是互相不可见的，通信需要借助网络</a:t>
            </a: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文件系统挂载隔离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容器拥有自己单独的工作目录</a:t>
            </a: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内核以及系统版本号隔离：容器查看内核版本号或者系统版本号时，查看的是容器的，而非宿主机的</a:t>
            </a: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Groups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（控制组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3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cgroups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）：为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容器提供硬件层面的隔离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控制组能控制应用程序所使用的硬件资源。</a:t>
            </a: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基于该性质，控制组帮助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引擎将硬件资源共享给容器使用，并且加以约束和限制。如控制容器所使用的内存大小。</a:t>
            </a: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Union File Systems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（联合文件系统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3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UnionFS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）：利用分层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(layer)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思想管理镜像和容器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759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概览</a:t>
            </a:r>
          </a:p>
        </p:txBody>
      </p:sp>
    </p:spTree>
    <p:extLst>
      <p:ext uri="{BB962C8B-B14F-4D97-AF65-F5344CB8AC3E}">
        <p14:creationId xmlns:p14="http://schemas.microsoft.com/office/powerpoint/2010/main" val="1232547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0470-3EAF-4D1B-865B-114CFCE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概览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2CCAE-98D3-4ADF-80DC-A71AC209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chemeClr val="tx1"/>
              </a:buClr>
              <a:buSzPct val="100000"/>
              <a:buNone/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重点掌握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以下组件或对象直接的关系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Clr>
                <a:srgbClr val="666666"/>
              </a:buClr>
              <a:buSzPct val="100000"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Client CLI</a:t>
            </a:r>
          </a:p>
          <a:p>
            <a:pPr>
              <a:lnSpc>
                <a:spcPct val="120000"/>
              </a:lnSpc>
              <a:buClr>
                <a:srgbClr val="666666"/>
              </a:buClr>
              <a:buSzPct val="100000"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Daemon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server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Clr>
                <a:srgbClr val="666666"/>
              </a:buClr>
              <a:buSzPct val="100000"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Objects</a:t>
            </a:r>
          </a:p>
          <a:p>
            <a:pPr>
              <a:lnSpc>
                <a:spcPct val="120000"/>
              </a:lnSpc>
              <a:buClr>
                <a:srgbClr val="666666"/>
              </a:buClr>
              <a:buSzPct val="100000"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  <a:p>
            <a:pPr marL="0" indent="0">
              <a:lnSpc>
                <a:spcPct val="120000"/>
              </a:lnSpc>
              <a:buClr>
                <a:schemeClr val="tx1"/>
              </a:buClr>
              <a:buSzPct val="100000"/>
              <a:buNone/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了解以下列出的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使用的底层技术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Clr>
                <a:srgbClr val="666666"/>
              </a:buClr>
              <a:buSzPct val="100000"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Namespaces</a:t>
            </a:r>
          </a:p>
          <a:p>
            <a:pPr>
              <a:lnSpc>
                <a:spcPct val="120000"/>
              </a:lnSpc>
              <a:buClr>
                <a:srgbClr val="666666"/>
              </a:buClr>
              <a:buSzPct val="100000"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Groups</a:t>
            </a:r>
          </a:p>
          <a:p>
            <a:pPr>
              <a:lnSpc>
                <a:spcPct val="120000"/>
              </a:lnSpc>
              <a:buClr>
                <a:srgbClr val="666666"/>
              </a:buClr>
              <a:buSzPct val="100000"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Union File Systems</a:t>
            </a:r>
          </a:p>
          <a:p>
            <a:pPr>
              <a:lnSpc>
                <a:spcPct val="120000"/>
              </a:lnSpc>
              <a:buClr>
                <a:srgbClr val="666666"/>
              </a:buClr>
              <a:buSzPct val="100000"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Container Format</a:t>
            </a:r>
          </a:p>
          <a:p>
            <a:pPr>
              <a:lnSpc>
                <a:spcPct val="120000"/>
              </a:lnSpc>
              <a:buClr>
                <a:schemeClr val="tx1"/>
              </a:buClr>
              <a:buSzPct val="100000"/>
            </a:pP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buSzPct val="100000"/>
            </a:pP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00000"/>
              </a:lnSpc>
              <a:buClr>
                <a:srgbClr val="3492FD"/>
              </a:buClr>
              <a:buSzPct val="100000"/>
              <a:buNone/>
            </a:pPr>
            <a:endParaRPr lang="zh-CN" altLang="en-US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749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9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0470-3EAF-4D1B-865B-114CFCE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概览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2CCAE-98D3-4ADF-80DC-A71AC209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整体结构了解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底层技术了解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endParaRPr lang="zh-CN" altLang="en-US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29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 indent="532800">
              <a:lnSpc>
                <a:spcPct val="100000"/>
              </a:lnSpc>
              <a:spcBef>
                <a:spcPts val="0"/>
              </a:spcBef>
              <a:buClr>
                <a:srgbClr val="3492FD"/>
              </a:buClr>
              <a:buSzPct val="100000"/>
            </a:pPr>
            <a:b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概览</a:t>
            </a:r>
          </a:p>
        </p:txBody>
      </p:sp>
    </p:spTree>
    <p:extLst>
      <p:ext uri="{BB962C8B-B14F-4D97-AF65-F5344CB8AC3E}">
        <p14:creationId xmlns:p14="http://schemas.microsoft.com/office/powerpoint/2010/main" val="130542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" y="549898"/>
            <a:ext cx="8763000" cy="110463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32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00" y="1766981"/>
            <a:ext cx="8763000" cy="36261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是开发，运行和部署应用程序的开放管理平台。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开发人员能利用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开发和运行应用程序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运维人员能利用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部署和管理应用程序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C00E7A-9D2C-B54E-B4E6-46338EF93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974" y="3122403"/>
            <a:ext cx="31115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3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4C0C8-200D-4E33-A2A6-BF3AC2B6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平台介绍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(The Docker platform)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1B7A9-4BF5-4608-A209-D6B9A665D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6261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提供了在一个完全隔离的环境中打包和运行应用程序的能力，这个隔离的环境被称为容器。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由于容器的隔离性和安全性，因此可以在一个主机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宿主机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上同时运行多个相互隔离的容器，互不干预。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已经提供工具和组件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(Docker Client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Daemon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来管理容器的生命周期：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使用容器来开发应用程序及其支持组件。</a:t>
            </a: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容器成为分发和测试你的应用程序的单元。</a:t>
            </a: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准备好后，将您的应用程序部署到生产环境中，作为容器或协调服务。无论您的生产环境是本地数据中心，云提供商还是两者的混合，这都是一样的。</a:t>
            </a:r>
          </a:p>
          <a:p>
            <a:endParaRPr lang="zh-CN" altLang="en-US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963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" y="549898"/>
            <a:ext cx="8763000" cy="110463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为什么使用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00" y="1766981"/>
            <a:ext cx="8763000" cy="36261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使您能够将应用程序与基础架构分开，以便您可以快速交付软件。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借助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，您可以像管理应用程序一样管理基础架构。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通过利用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的方法快速进行运输，测试和部署代码，您可以显着缩短编写代码和在生产环境中运行代码之间的延迟。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kumimoji="1"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endParaRPr kumimoji="1"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开发人员在本地编写代码，可以使用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同事进行共享，实现协同工作。</a:t>
            </a: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开发完成程序，可以直接对应用程序执行自动和手动测试。</a:t>
            </a: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当开发人员发现错误或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时，可以直接在开发环境中修复后，并迅速将它们重新部署到测试环境进行测试和验证。</a:t>
            </a: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开发完成后，交付时，直接交付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，也就意味着交付完成。后续如果有提供修补程序或更新，需要推送到生成环境运行起来，也是一样的简单。</a:t>
            </a:r>
            <a:endParaRPr kumimoji="1"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kumimoji="1"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kumimoji="1"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主要解决的问题：</a:t>
            </a:r>
            <a:endParaRPr kumimoji="1"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sz="1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保证程序运行环境的一致性；</a:t>
            </a:r>
            <a:endParaRPr kumimoji="1" lang="en-US" altLang="zh-CN" sz="1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sz="1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降低配置开发环境、生产环境的复杂度和成本；</a:t>
            </a:r>
            <a:endParaRPr kumimoji="1" lang="en-US" altLang="zh-CN" sz="1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sz="1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实现程序的快速部署和分发。</a:t>
            </a:r>
            <a:endParaRPr kumimoji="1" lang="en-US" altLang="zh-CN" sz="1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kumimoji="1" lang="zh-CN" altLang="en-US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746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br>
              <a:rPr lang="en-US" altLang="zh-CN" sz="4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整体结构了解</a:t>
            </a:r>
            <a:endParaRPr lang="zh-CN" altLang="en-US" sz="4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概览</a:t>
            </a:r>
          </a:p>
        </p:txBody>
      </p:sp>
    </p:spTree>
    <p:extLst>
      <p:ext uri="{BB962C8B-B14F-4D97-AF65-F5344CB8AC3E}">
        <p14:creationId xmlns:p14="http://schemas.microsoft.com/office/powerpoint/2010/main" val="364069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4C0C8-200D-4E33-A2A6-BF3AC2B6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引擎介绍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(Docker Engine)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1B7A9-4BF5-4608-A209-D6B9A665D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11780"/>
          </a:xfrm>
        </p:spPr>
        <p:txBody>
          <a:bodyPr>
            <a:normAutofit/>
          </a:bodyPr>
          <a:lstStyle/>
          <a:p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Engine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是一个包含以下组件的客户端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(C/S)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一个长时间运行的守护进程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(Docker Daemon)</a:t>
            </a:r>
          </a:p>
          <a:p>
            <a:pPr lvl="1"/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 API ---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一套用于与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Daemon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通信并指示其执行操作的接口</a:t>
            </a:r>
            <a:endParaRPr lang="en-US" altLang="zh-CN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命令行接口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CLI( Command Line Interface)</a:t>
            </a:r>
            <a:endParaRPr lang="zh-CN" altLang="en-US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Dockerå¼æç»ä»¶æµ">
            <a:extLst>
              <a:ext uri="{FF2B5EF4-FFF2-40B4-BE49-F238E27FC236}">
                <a16:creationId xmlns:a16="http://schemas.microsoft.com/office/drawing/2014/main" id="{42734CAD-E5B6-4993-AC8E-238E9B8E1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693" y="2297566"/>
            <a:ext cx="3151533" cy="246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97C8D5E-A808-4AB3-852B-BB35EA4D0349}"/>
              </a:ext>
            </a:extLst>
          </p:cNvPr>
          <p:cNvSpPr txBox="1"/>
          <p:nvPr/>
        </p:nvSpPr>
        <p:spPr>
          <a:xfrm>
            <a:off x="667099" y="4731076"/>
            <a:ext cx="6225477" cy="55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命令通过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 API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直接操控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Daemon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执行操作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Daemon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负责创建并管理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镜像、容器、网络、数据卷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83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0470-3EAF-4D1B-865B-114CFCE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结构概览图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DFEE68C0-EFA2-43D3-A89B-FBEF0EFFE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067" y="1364849"/>
            <a:ext cx="6736131" cy="3783414"/>
          </a:xfrm>
        </p:spPr>
      </p:pic>
    </p:spTree>
    <p:extLst>
      <p:ext uri="{BB962C8B-B14F-4D97-AF65-F5344CB8AC3E}">
        <p14:creationId xmlns:p14="http://schemas.microsoft.com/office/powerpoint/2010/main" val="172577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4415</TotalTime>
  <Words>1242</Words>
  <Application>Microsoft Macintosh PowerPoint</Application>
  <PresentationFormat>全屏显示(16:10)</PresentationFormat>
  <Paragraphs>93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Calibri Light</vt:lpstr>
      <vt:lpstr>Office 主题</vt:lpstr>
      <vt:lpstr>Docker概览</vt:lpstr>
      <vt:lpstr>Docker概览 - 课程概要</vt:lpstr>
      <vt:lpstr> Docker简介</vt:lpstr>
      <vt:lpstr>什么是Docker</vt:lpstr>
      <vt:lpstr>Docker平台介绍 (The Docker platform)</vt:lpstr>
      <vt:lpstr>为什么使用Docker？</vt:lpstr>
      <vt:lpstr> Docker整体结构了解</vt:lpstr>
      <vt:lpstr>Docker引擎介绍 (Docker Engine)</vt:lpstr>
      <vt:lpstr>Docker结构概览图</vt:lpstr>
      <vt:lpstr>Docker结构简介</vt:lpstr>
      <vt:lpstr> Docker 底层技术了解</vt:lpstr>
      <vt:lpstr>Docker底层使用的技术介绍（一）</vt:lpstr>
      <vt:lpstr>Docker底层使用的技术介绍（二）</vt:lpstr>
      <vt:lpstr>总结</vt:lpstr>
      <vt:lpstr>Docker概览-总结</vt:lpstr>
      <vt:lpstr>PowerPoint 演示文稿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ryoma</cp:lastModifiedBy>
  <cp:revision>181</cp:revision>
  <dcterms:created xsi:type="dcterms:W3CDTF">2017-11-28T02:46:26Z</dcterms:created>
  <dcterms:modified xsi:type="dcterms:W3CDTF">2018-05-18T09:06:22Z</dcterms:modified>
</cp:coreProperties>
</file>