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6" r:id="rId4"/>
    <p:sldId id="318" r:id="rId5"/>
    <p:sldId id="326" r:id="rId6"/>
    <p:sldId id="319" r:id="rId7"/>
    <p:sldId id="331" r:id="rId8"/>
    <p:sldId id="325" r:id="rId9"/>
    <p:sldId id="306" r:id="rId10"/>
    <p:sldId id="332" r:id="rId11"/>
    <p:sldId id="337" r:id="rId12"/>
    <p:sldId id="336" r:id="rId13"/>
    <p:sldId id="320" r:id="rId14"/>
    <p:sldId id="338" r:id="rId15"/>
    <p:sldId id="342" r:id="rId16"/>
    <p:sldId id="340" r:id="rId17"/>
    <p:sldId id="341" r:id="rId18"/>
    <p:sldId id="339" r:id="rId19"/>
    <p:sldId id="292" r:id="rId20"/>
    <p:sldId id="259" r:id="rId21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1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#service-configuration-re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lastic.co/guide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elastic.c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war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#install-compose" TargetMode="External"/><Relationship Id="rId2" Type="http://schemas.openxmlformats.org/officeDocument/2006/relationships/hyperlink" Target="https://github.com/docker/compose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overvie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b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File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File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顶级配置项：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：定义多个服务并配置启动参数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：声明或创建在多个服务中共同使用的数据卷对象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：定义在多个服务中共同使用的网络对象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：声明将在本服务中要使用的一些配置文件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：声明将在本服务中要使用的一些秘钥、密码文件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***：自定义配置。主要用于复用相同的配置。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更多详细配置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21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File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参考示例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FCB6A3-AD01-474C-A6AE-AA91380A9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08268"/>
            <a:ext cx="3765071" cy="42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04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案例一   小型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服务项目搭建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搭建一个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的小型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根据项目环境，利用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compose.yaml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配置文件，启动项目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6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案例二   单机环境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系统搭建（一）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ELK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工作原理介绍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EE2A4E-4FCB-ED4A-9DA0-AC8BF691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4" y="1916327"/>
            <a:ext cx="5957977" cy="29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案例二  单机环境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系统搭建（二）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配置单机版的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compose.yaml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ELK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镜像地址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启动环境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43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案例三  多主机环境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系统搭建（一）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Swarm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介绍 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BFFDEA-8814-2B45-91B1-3D7B3B01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2002774"/>
            <a:ext cx="7182928" cy="33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案例三  多主机环境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系统搭建（二）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90C2DF-A310-7B42-84A6-86B6BF23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05" y="1874372"/>
            <a:ext cx="5015190" cy="35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案例三  多主机环境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系统搭建（三）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swarm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配置多个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集群节点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配置集群版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compose.yaml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部署集群版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89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5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是一个能一次性定义和管理多个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容器的工具。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详细地说：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中定义和启动的每一个容器都相当于一个服务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(service)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Compose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中能定义和启动多个服务，且它们之间通常具有协同关系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管理方式：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文件来配置我们应用程序的服务。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使用单个命令（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 up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），就可以创建并启动配置文件中配置的所有服务。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6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CE49F4-D843-C14B-8A71-AD606191C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64" y="1520825"/>
            <a:ext cx="5176872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1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358A1E-2967-4040-A216-1198462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for Mac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for Windows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</a:t>
            </a: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下需要单独安装：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curl -L https://github.com/docker/compose/releases/download/1.21.2/docker-compose-$(uname -s)-$(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-m) -o /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/local/bin/docker-compose</a:t>
            </a: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+x /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/local/bin/docker-compose</a:t>
            </a:r>
          </a:p>
          <a:p>
            <a:pPr marL="342900" lvl="1" indent="0">
              <a:buNone/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终端中使用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 --version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查看安装的版本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这里示例安装版本是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1.21.2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，很可能您看到这里时，已经出现更新的版本，因此建议换成最新版本。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查看最新版本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其他安装方法查看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buNone/>
            </a:pP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11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CLI 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 --help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查看或者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查看官方文档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对比后会发现：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CLI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的很多命令的功能和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 CLI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是相似的。最主要的区别就是前者能一次性运行管理多个容器，后者只能一次管理一个。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65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39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Compose File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Docker Compose File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有多个版本，基本是向后兼容的，但也有极个别配置项高版本中没有。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compose.yml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一开始就需要利用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关键词标明当前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使用的版本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8B0DE-4112-4F33-9216-9228BDB9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2" y="2129323"/>
            <a:ext cx="5181599" cy="32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12414</TotalTime>
  <Words>586</Words>
  <Application>Microsoft Macintosh PowerPoint</Application>
  <PresentationFormat>全屏显示(16:10)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Office 主题</vt:lpstr>
      <vt:lpstr>Docker核心技术之 Docker Compose</vt:lpstr>
      <vt:lpstr>Docker核心技术之Docker Compose - 课程概要</vt:lpstr>
      <vt:lpstr> Docker Compose 简介</vt:lpstr>
      <vt:lpstr>Docker Compose是什么？</vt:lpstr>
      <vt:lpstr>Docker Compose 工作原理</vt:lpstr>
      <vt:lpstr>Docker Compose安装</vt:lpstr>
      <vt:lpstr>Docker Compose CLI </vt:lpstr>
      <vt:lpstr> 了解 Docker Compose File</vt:lpstr>
      <vt:lpstr>Docker Compose File版本</vt:lpstr>
      <vt:lpstr>Docker Compose File TOP配置参数概览</vt:lpstr>
      <vt:lpstr>Docker Compose File 参考示例</vt:lpstr>
      <vt:lpstr> Docker Compose 应用</vt:lpstr>
      <vt:lpstr>Docker Compose 案例一   小型web服务项目搭建</vt:lpstr>
      <vt:lpstr>Docker Compose 案例二   单机环境ELK系统搭建（一）</vt:lpstr>
      <vt:lpstr>Docker Compose 案例二  单机环境ELK系统搭建（二）</vt:lpstr>
      <vt:lpstr>Docker Compose 案例三  多主机环境ELK系统搭建（一）</vt:lpstr>
      <vt:lpstr>Docker Compose 案例三  多主机环境ELK系统搭建（二）</vt:lpstr>
      <vt:lpstr>Docker Compose 案例三  多主机环境ELK系统搭建（三）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403</cp:revision>
  <dcterms:created xsi:type="dcterms:W3CDTF">2017-11-28T02:46:26Z</dcterms:created>
  <dcterms:modified xsi:type="dcterms:W3CDTF">2018-05-30T08:23:45Z</dcterms:modified>
</cp:coreProperties>
</file>