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87" r:id="rId4"/>
    <p:sldId id="271" r:id="rId5"/>
    <p:sldId id="288" r:id="rId6"/>
    <p:sldId id="273" r:id="rId7"/>
    <p:sldId id="283" r:id="rId8"/>
    <p:sldId id="289" r:id="rId9"/>
    <p:sldId id="275" r:id="rId10"/>
    <p:sldId id="284" r:id="rId11"/>
    <p:sldId id="290" r:id="rId12"/>
    <p:sldId id="276" r:id="rId13"/>
    <p:sldId id="293" r:id="rId14"/>
    <p:sldId id="294" r:id="rId15"/>
    <p:sldId id="291" r:id="rId16"/>
    <p:sldId id="285" r:id="rId17"/>
    <p:sldId id="292" r:id="rId18"/>
    <p:sldId id="259" r:id="rId19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5" autoAdjust="0"/>
    <p:restoredTop sz="94705"/>
  </p:normalViewPr>
  <p:slideViewPr>
    <p:cSldViewPr snapToGrid="0" snapToObjects="1">
      <p:cViewPr varScale="1">
        <p:scale>
          <a:sx n="221" d="100"/>
          <a:sy n="2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et.daocloud.io/#install-docker-for-mac-window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60750.html?spm=a2c4g.11186623.6.545.OY7ha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60742.html" TargetMode="External"/><Relationship Id="rId2" Type="http://schemas.openxmlformats.org/officeDocument/2006/relationships/hyperlink" Target="https://docs.docker.com/install/linux/docker-ce/centos/#install-using-the-reposi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60742.html" TargetMode="External"/><Relationship Id="rId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</a:t>
            </a:r>
          </a:p>
        </p:txBody>
      </p:sp>
    </p:spTree>
    <p:extLst>
      <p:ext uri="{BB962C8B-B14F-4D97-AF65-F5344CB8AC3E}">
        <p14:creationId xmlns:p14="http://schemas.microsoft.com/office/powerpoint/2010/main" val="8549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29A9D4F-E168-4A65-A241-44F417A5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安装成功后，使用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version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74516B-9FD9-4C81-824A-97636115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79" y="1821017"/>
            <a:ext cx="3675264" cy="36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4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 fontScale="90000"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Windows/Mac </a:t>
            </a:r>
            <a:r>
              <a:rPr lang="zh-CN" altLang="en-US" sz="44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 </a:t>
            </a:r>
            <a:r>
              <a:rPr lang="en-US" altLang="zh-CN" sz="44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Windows/MacOS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系统要求：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安装软件下载地址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922B4-699D-4246-8EC4-411B618E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7" y="1844025"/>
            <a:ext cx="7749963" cy="21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加速器配置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94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加速器配置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为什么使用加速器：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加速器，将会提升在国内获取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官方镜像的速度，否则后面下载镜像的过程会很慢，甚至有可能无法下载镜像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配置阿里云加速器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参考教程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51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99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D6BC22-47F1-9E4A-B383-06FF16D4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9" y="2140611"/>
            <a:ext cx="6502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8988B2-FAC6-CD4D-B887-DE42FDCF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70" y="1192529"/>
            <a:ext cx="6805402" cy="41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Docker-EE</a:t>
            </a: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/MacOS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</a:p>
        </p:txBody>
      </p:sp>
    </p:spTree>
    <p:extLst>
      <p:ext uri="{BB962C8B-B14F-4D97-AF65-F5344CB8AC3E}">
        <p14:creationId xmlns:p14="http://schemas.microsoft.com/office/powerpoint/2010/main" val="267929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Docker-EE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405960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Docker-EE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ABAAD-89A3-4403-83AE-BAED30FE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社区版，由社区维护和提供技术支持，为免费版本，适合个人开发人员和小团队使用。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Docker-EE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企业版，为收费版本，由售后团队和技术团队提供技术支持，专为企业开发和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团队而设计。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Docker-EE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，增加一些额外功能，更重要的是提供了更安全的保障。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的发布版本分为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版和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版，区别在于前者是按季度发布的稳定版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发布慢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，后者是按月发布的边缘版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发布快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足以满足我们的需求。后面学习主要针对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进行学习。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03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 </a:t>
            </a: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3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系统要求：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CentOS7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官方源安装教程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阿里源安装教程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0821D3-D676-49CA-9B8E-E33694F93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33" y="2132651"/>
            <a:ext cx="7332133" cy="25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安装成功后，使用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docker version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3C22F3-D98B-41F5-AEE0-9981E32E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41" y="1784614"/>
            <a:ext cx="3550856" cy="36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0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 </a:t>
            </a: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版本与安装介绍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59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系统要求：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14.04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及其以上版本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官方源安装教程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阿里源安装教程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0DB660-D050-4ED8-B238-D3701015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06" y="2180402"/>
            <a:ext cx="7565813" cy="19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</TotalTime>
  <Words>340</Words>
  <Application>Microsoft Macintosh PowerPoint</Application>
  <PresentationFormat>全屏显示(16:10)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Office 主题</vt:lpstr>
      <vt:lpstr>Docker版本与安装介绍</vt:lpstr>
      <vt:lpstr>Docker版本与安装介绍 - 课程概要</vt:lpstr>
      <vt:lpstr> Docker-CE 和 Docker-EE</vt:lpstr>
      <vt:lpstr>Docker-CE和Docker-EE</vt:lpstr>
      <vt:lpstr> Centos 上安装 Docker-CE</vt:lpstr>
      <vt:lpstr>CentOS安装Docker-CE</vt:lpstr>
      <vt:lpstr>CentOS安装Docker-CE</vt:lpstr>
      <vt:lpstr> Ubuntu 上安装 Docker-CE</vt:lpstr>
      <vt:lpstr>Ubuntu上安装Docker-CE</vt:lpstr>
      <vt:lpstr>Ubuntu上安装Docker-CE</vt:lpstr>
      <vt:lpstr> Windows/Mac 上安装 Docker-CE</vt:lpstr>
      <vt:lpstr>Windows/MacOS上安装Docker-CE</vt:lpstr>
      <vt:lpstr> 加速器配置</vt:lpstr>
      <vt:lpstr>Docker 加速器配置</vt:lpstr>
      <vt:lpstr> 总结</vt:lpstr>
      <vt:lpstr>Docker版本与安装介绍 – 总结</vt:lpstr>
      <vt:lpstr>Docker版本与安装介绍 – 总结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ryoma</cp:lastModifiedBy>
  <cp:revision>160</cp:revision>
  <dcterms:created xsi:type="dcterms:W3CDTF">2017-11-28T02:46:26Z</dcterms:created>
  <dcterms:modified xsi:type="dcterms:W3CDTF">2018-05-18T10:46:45Z</dcterms:modified>
</cp:coreProperties>
</file>