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300" r:id="rId4"/>
    <p:sldId id="271" r:id="rId5"/>
    <p:sldId id="301" r:id="rId6"/>
    <p:sldId id="280" r:id="rId7"/>
    <p:sldId id="286" r:id="rId8"/>
    <p:sldId id="282" r:id="rId9"/>
    <p:sldId id="288" r:id="rId10"/>
    <p:sldId id="281" r:id="rId11"/>
    <p:sldId id="287" r:id="rId12"/>
    <p:sldId id="290" r:id="rId13"/>
    <p:sldId id="284" r:id="rId14"/>
    <p:sldId id="283" r:id="rId15"/>
    <p:sldId id="289" r:id="rId16"/>
    <p:sldId id="285" r:id="rId17"/>
    <p:sldId id="291" r:id="rId18"/>
    <p:sldId id="292" r:id="rId19"/>
    <p:sldId id="293" r:id="rId20"/>
    <p:sldId id="295" r:id="rId21"/>
    <p:sldId id="294" r:id="rId22"/>
    <p:sldId id="297" r:id="rId23"/>
    <p:sldId id="296" r:id="rId24"/>
    <p:sldId id="302" r:id="rId25"/>
    <p:sldId id="299" r:id="rId26"/>
    <p:sldId id="259" r:id="rId27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5" autoAdjust="0"/>
    <p:restoredTop sz="94705"/>
  </p:normalViewPr>
  <p:slideViewPr>
    <p:cSldViewPr snapToGrid="0" snapToObjects="1">
      <p:cViewPr varScale="1">
        <p:scale>
          <a:sx n="221" d="100"/>
          <a:sy n="2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5680" y="935302"/>
            <a:ext cx="7315200" cy="1989667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核心技术之镜像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镜像下载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pull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下载远程仓库（如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Hub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）中的镜像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pull [OPTIONS] NAME[:TAG|@DIGEST]</a:t>
            </a: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-a, --all-tags    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下载所有符合给定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的镜像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39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镜像下载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-docker pull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</a:t>
            </a:r>
            <a:r>
              <a:rPr lang="zh-CN" altLang="en-US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09F61B-D505-4CF9-9331-E46461D4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4" y="1824832"/>
            <a:ext cx="6825976" cy="32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镜像删除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docker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/docker image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将本地的一个或多个镜像删除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[OPTIONS] IMAGE [IMAGE...]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image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[OPTIONS] IMAGE [IMAGE...]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-f, --force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强制删除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4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镜像删除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-docker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/docker image </a:t>
            </a:r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1E9EA-955D-4FCD-A18B-5ACB0FB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3" y="1878002"/>
            <a:ext cx="6330007" cy="32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镜像保存备份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save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将本地的一个或多个镜像打包保存成本地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STDOUT)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save [OPTIONS] IMAGE [IMAGE...]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-o, --output string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指定写入的文件名和路径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92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镜像保存备份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save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939A80-AADD-4C7F-986C-BDE16817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3" y="1896456"/>
            <a:ext cx="7596808" cy="15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7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镜像备份导入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load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命令打包的镜像导入本地镜像库中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load [OPTIONS]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--input string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指定要打入的文件，如没有指定，默认是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-q, --quiet 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不打印导入过程信息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0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镜像备份导入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-docker load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640D8A-F48E-4A6A-A8D3-C1711F7B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1834548"/>
            <a:ext cx="6457122" cy="33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镜像重命名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tag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对本地镜像的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进行重命名，并新产生一个命名后镜像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tag SOURCE_IMAGE[:TAG] TARGET_IMAGE[:TAG]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22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镜像重命名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docker tag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66CD10-6FB3-4A16-BEF6-8786C621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1974271"/>
            <a:ext cx="7566991" cy="23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核心技术之镜像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镜像管理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镜像详细信息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image inspect/docker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查看本地一个或多个镜像的详细信息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image inspect [OPTIONS] IMAGE [IMAGE...]</a:t>
            </a:r>
          </a:p>
          <a:p>
            <a:pPr marL="0" indent="0">
              <a:buNone/>
            </a:pP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inspect [OPTIONS] IMAGE [IMAGE...]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-f, --format string         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利用特定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格式输出结果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54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镜像详细信息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image inspect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BDB67-7463-48AA-A88D-96174AC8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8" y="1852292"/>
            <a:ext cx="7467602" cy="32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镜像历史信息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history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查看本地一个镜像的历史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历史分层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history [OPTIONS] IMAGE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-H, --human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将创建时间、大小进行优化打印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true)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-q, --quiet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只显示镜像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--no-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不缩略显示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41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镜像历史信息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docker history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endParaRPr lang="en-US" altLang="zh-CN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DCCBDC-575A-46B7-91E9-EAC76B6F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861113"/>
            <a:ext cx="7348330" cy="24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7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镜像总结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核心技术之镜像</a:t>
            </a:r>
          </a:p>
        </p:txBody>
      </p:sp>
    </p:spTree>
    <p:extLst>
      <p:ext uri="{BB962C8B-B14F-4D97-AF65-F5344CB8AC3E}">
        <p14:creationId xmlns:p14="http://schemas.microsoft.com/office/powerpoint/2010/main" val="189965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核心技术之镜像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9C7539-EDCD-48E3-BD35-4D74AD32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34" y="1084774"/>
            <a:ext cx="5648830" cy="43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核心技术之镜像</a:t>
            </a:r>
          </a:p>
        </p:txBody>
      </p:sp>
    </p:spTree>
    <p:extLst>
      <p:ext uri="{BB962C8B-B14F-4D97-AF65-F5344CB8AC3E}">
        <p14:creationId xmlns:p14="http://schemas.microsoft.com/office/powerpoint/2010/main" val="357526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镜像简介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ABAAD-89A3-4403-83AE-BAED30FE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镜像是一个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的可执行文件，其中包括运行应用程序所需的所有代码内容、依赖库、环境变量和配置文件等。</a:t>
            </a:r>
            <a:endParaRPr lang="en-US" alt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通过镜像可以创建一个或多个容器。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03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镜像管理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核心技术之镜像</a:t>
            </a:r>
          </a:p>
        </p:txBody>
      </p:sp>
    </p:spTree>
    <p:extLst>
      <p:ext uri="{BB962C8B-B14F-4D97-AF65-F5344CB8AC3E}">
        <p14:creationId xmlns:p14="http://schemas.microsoft.com/office/powerpoint/2010/main" val="25631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镜像搜索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search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Hub(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镜像仓库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上的镜像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search [OPTIONS] TERM</a:t>
            </a:r>
          </a:p>
          <a:p>
            <a:pPr>
              <a:lnSpc>
                <a:spcPct val="100000"/>
              </a:lnSpc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-f,  --filter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根据提供的格式筛选结果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--format string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格式化输出结果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--limit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展示最大的结果数，默认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--no-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内容全部显示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41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镜像搜索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-docker search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E9874-05C6-4D9A-8349-6DF9924C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4" y="1889679"/>
            <a:ext cx="6791062" cy="29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镜像查看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images/docker image ls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列出本地镜像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images [OPTIONS] [REPOSITORY[:TAG]]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或者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image ls [OPTIONS] [REPOSITORY[:TAG]]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命令参数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(OPTIONS)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-a, --all             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展示所有镜像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默认隐藏底层的镜像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--no-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不缩略显示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-q, --quiet           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只显示镜像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93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镜像查看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-docker images/docker image ls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91D15-13D4-44ED-8FF4-B16FF355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1" y="1897052"/>
            <a:ext cx="7172738" cy="15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8371</TotalTime>
  <Words>264</Words>
  <Application>Microsoft Macintosh PowerPoint</Application>
  <PresentationFormat>全屏显示(16:10)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Calibri Light</vt:lpstr>
      <vt:lpstr>Office 主题</vt:lpstr>
      <vt:lpstr>Docker核心技术之镜像</vt:lpstr>
      <vt:lpstr>Docker核心技术之镜像-课程概要</vt:lpstr>
      <vt:lpstr> 镜像简介</vt:lpstr>
      <vt:lpstr>镜像简介</vt:lpstr>
      <vt:lpstr> 镜像管理</vt:lpstr>
      <vt:lpstr>镜像搜索 - docker search</vt:lpstr>
      <vt:lpstr>镜像搜索-docker search</vt:lpstr>
      <vt:lpstr>镜像查看 - docker images/docker image ls</vt:lpstr>
      <vt:lpstr>镜像查看-docker images/docker image ls</vt:lpstr>
      <vt:lpstr>镜像下载 - docker pull</vt:lpstr>
      <vt:lpstr>镜像下载-docker pull</vt:lpstr>
      <vt:lpstr>镜像删除 - docker rmi/docker image rm</vt:lpstr>
      <vt:lpstr>镜像删除-docker rmi/docker image rm</vt:lpstr>
      <vt:lpstr>镜像保存备份 – docker save</vt:lpstr>
      <vt:lpstr>镜像保存备份 – docker save</vt:lpstr>
      <vt:lpstr>镜像备份导入 - docker load</vt:lpstr>
      <vt:lpstr>镜像备份导入-docker load</vt:lpstr>
      <vt:lpstr>镜像重命名 – docker tag</vt:lpstr>
      <vt:lpstr>镜像重命名 – docker tag</vt:lpstr>
      <vt:lpstr>镜像详细信息 – docker image inspect/docker inspect</vt:lpstr>
      <vt:lpstr>镜像详细信息 – docker image inspect</vt:lpstr>
      <vt:lpstr>镜像历史信息 – docker history</vt:lpstr>
      <vt:lpstr>镜像历史信息 – docker history</vt:lpstr>
      <vt:lpstr> 镜像总结</vt:lpstr>
      <vt:lpstr>Docker核心技术之镜像 – 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239</cp:revision>
  <dcterms:created xsi:type="dcterms:W3CDTF">2017-11-28T02:46:26Z</dcterms:created>
  <dcterms:modified xsi:type="dcterms:W3CDTF">2018-05-21T04:05:52Z</dcterms:modified>
</cp:coreProperties>
</file>