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handoutMasterIdLst>
    <p:handoutMasterId r:id="rId43"/>
  </p:handoutMasterIdLst>
  <p:sldIdLst>
    <p:sldId id="256" r:id="rId2"/>
    <p:sldId id="277" r:id="rId3"/>
    <p:sldId id="278" r:id="rId4"/>
    <p:sldId id="271" r:id="rId5"/>
    <p:sldId id="300" r:id="rId6"/>
    <p:sldId id="302" r:id="rId7"/>
    <p:sldId id="303" r:id="rId8"/>
    <p:sldId id="306" r:id="rId9"/>
    <p:sldId id="304" r:id="rId10"/>
    <p:sldId id="305" r:id="rId11"/>
    <p:sldId id="307" r:id="rId12"/>
    <p:sldId id="297" r:id="rId13"/>
    <p:sldId id="308" r:id="rId14"/>
    <p:sldId id="309" r:id="rId15"/>
    <p:sldId id="310" r:id="rId16"/>
    <p:sldId id="324" r:id="rId17"/>
    <p:sldId id="323" r:id="rId18"/>
    <p:sldId id="325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31" r:id="rId32"/>
    <p:sldId id="329" r:id="rId33"/>
    <p:sldId id="328" r:id="rId34"/>
    <p:sldId id="332" r:id="rId35"/>
    <p:sldId id="333" r:id="rId36"/>
    <p:sldId id="326" r:id="rId37"/>
    <p:sldId id="334" r:id="rId38"/>
    <p:sldId id="335" r:id="rId39"/>
    <p:sldId id="330" r:id="rId40"/>
    <p:sldId id="299" r:id="rId41"/>
    <p:sldId id="259" r:id="rId42"/>
  </p:sldIdLst>
  <p:sldSz cx="9144000" cy="5715000" type="screen16x10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49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9" autoAdjust="0"/>
    <p:restoredTop sz="96384" autoAdjust="0"/>
  </p:normalViewPr>
  <p:slideViewPr>
    <p:cSldViewPr snapToGrid="0" snapToObjects="1">
      <p:cViewPr varScale="1">
        <p:scale>
          <a:sx n="213" d="100"/>
          <a:sy n="213" d="100"/>
        </p:scale>
        <p:origin x="896" y="176"/>
      </p:cViewPr>
      <p:guideLst/>
    </p:cSldViewPr>
  </p:slideViewPr>
  <p:outlineViewPr>
    <p:cViewPr>
      <p:scale>
        <a:sx n="33" d="100"/>
        <a:sy n="33" d="100"/>
      </p:scale>
      <p:origin x="0" y="-201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3753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1AF11D4-BD78-4800-A181-F969337A15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EC810-CD26-4B32-8837-F658B07D92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9CAF3-8BD6-4466-BAB9-18C9820C03CD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EE31F0-F642-4C2C-9508-FA393020BF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CA3456-5A54-4A9A-B3CA-E93DD6B61F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10F2F-585C-4113-83D6-000D9C6B8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02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6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3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37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4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32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1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0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0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3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92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FDCD-927C-384A-AB64-1BEDB5D14A5D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reate/#optio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run/#opt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5680" y="935302"/>
            <a:ext cx="7315200" cy="1989667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核心技术之容器</a:t>
            </a:r>
          </a:p>
        </p:txBody>
      </p:sp>
    </p:spTree>
    <p:extLst>
      <p:ext uri="{BB962C8B-B14F-4D97-AF65-F5344CB8AC3E}">
        <p14:creationId xmlns:p14="http://schemas.microsoft.com/office/powerpoint/2010/main" val="85494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容器的生命周期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EA40A9C-AA09-4712-B2AC-50C79179F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994" y="1464503"/>
            <a:ext cx="6419142" cy="36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lvl="0"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容器的生命周期管理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核心技术之容器</a:t>
            </a:r>
          </a:p>
        </p:txBody>
      </p:sp>
    </p:spTree>
    <p:extLst>
      <p:ext uri="{BB962C8B-B14F-4D97-AF65-F5344CB8AC3E}">
        <p14:creationId xmlns:p14="http://schemas.microsoft.com/office/powerpoint/2010/main" val="194707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容器创建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create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利用镜像创建出一个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Created 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状态的待启动容器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create [OPTIONS] IMAGE [COMMAND] [ARG...]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查看更多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-t, --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tty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分配一个伪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TTY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，也就是分配虚拟终端</a:t>
            </a:r>
          </a:p>
          <a:p>
            <a:pPr marL="0" indent="0">
              <a:buNone/>
            </a:pP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--interactive 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即使没有连接，也要保持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</a:p>
          <a:p>
            <a:pPr marL="0" indent="0">
              <a:buNone/>
            </a:pP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--name          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为容器起名，如果没有指定将会随机产生一个名称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命令参数（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COMMAND\ARG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 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表示容器启动后，需要在容器中执行的命令，如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等命令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ARG 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表示执行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 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时需要提供的一些参数，如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aux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41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容器创建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create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118113-140F-475C-AD6A-F2F482F28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74" y="1933089"/>
            <a:ext cx="7504043" cy="10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9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容器启动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start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将一个或多个处于创建状态或关闭状态的容器启动起来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start [OPTIONS] CONTAINER [CONTAINER...]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-a, --attach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将当前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STDOUT/STDERR 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连接到容器上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--interactive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将当前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STDIN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连接到容器上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00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容器启动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start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464988-AA97-47BA-AD11-77DED88D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1" y="1933808"/>
            <a:ext cx="7523921" cy="595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5AE62B-9D9A-492E-AC40-87EE74A1C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" y="2718294"/>
            <a:ext cx="7523921" cy="124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8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容器创建并启动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run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利用镜像创建并启动一个容器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run [OPTIONS] IMAGE [COMMAND] [ARG...]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查看更多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-t, --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tty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分配一个伪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TTY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，也就是分配虚拟终端</a:t>
            </a:r>
          </a:p>
          <a:p>
            <a:pPr marL="0" indent="0">
              <a:buNone/>
            </a:pP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--interactive 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即使没有连接，也要保持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</a:p>
          <a:p>
            <a:pPr marL="0" indent="0">
              <a:buNone/>
            </a:pP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--name          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为容器起名，如果没有指定将会随机产生一个名称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-d, --detach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在后台运行容器并打印出容器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--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当容器退出运行后，自动删除容器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命令参数（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COMMAND\ARG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 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表示容器启动后，需要在容器中执行的命令，如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等命令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ARG 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表示执行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 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时需要提供的一些参数，如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aux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94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容器创建并启动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run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13A096-67B6-49C4-9B59-9D84F9FA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24" y="1865244"/>
            <a:ext cx="7281352" cy="1082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AAB853-95F2-4C02-931E-C4AE71D5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25" y="3060029"/>
            <a:ext cx="7281352" cy="120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run 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create + docker start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run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create + docker start –a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前台模式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run -d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create + docker start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后台模式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008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容器暂停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pause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暂停一个或多个处于运行状态的容器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pause CONTAINER [CONTAINER...]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58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核心技术之容器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容器简介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容器与虚拟机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容器生命周期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容器生命周期管理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容器信息查看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容器运行时操作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容器总结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299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容器暂停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pause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E582B5-B46D-4572-B4AF-004A4AC8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33" y="1960268"/>
            <a:ext cx="7531587" cy="12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4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容器取消暂停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</a:t>
            </a:r>
            <a:r>
              <a:rPr lang="en-US" altLang="zh-CN" sz="24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unpause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取消一个或多个处于暂停状态的容器，恢复运行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unpause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CONTAINER [CONTAINER...]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119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容器取消暂停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</a:t>
            </a:r>
            <a:r>
              <a:rPr lang="en-US" altLang="zh-CN" sz="24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unpause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687631-2785-425D-B075-B5D2E46A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1892337"/>
            <a:ext cx="7742582" cy="13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96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容器关闭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stop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关闭一个或多个处于暂停状态或者运行状态的容器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stop [OPTIONS] CONTAINER [CONTAINER...]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-t, --time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关闭前，等待的时间，单位秒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10s)	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41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容器关闭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stop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947E30-BDA1-4E5D-B9E9-49D5AFBE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35" y="2017552"/>
            <a:ext cx="7617515" cy="13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容器终止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kill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强制并立即关闭一个或多个处于暂停状态或者运行状态的容器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kill [OPTIONS] CONTAINER [CONTAINER...]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-s, --signal string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指定发送给容器的关闭信号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“KILL”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561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容器终止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kill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914E19-E212-4289-9B75-4E5FC94F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34" y="1907390"/>
            <a:ext cx="7808843" cy="14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14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stop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kill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前提知识点：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其中两种终止进程的信号是：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SIGTERM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SIGKILL</a:t>
            </a:r>
          </a:p>
          <a:p>
            <a:pPr lvl="1"/>
            <a:r>
              <a:rPr lang="en-US" altLang="zh-CN" sz="1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SIGKILL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信号：无条件终止进程信号。进程接收到该信号会立即终止，不进行清理和暂存工作。该信号不能被忽略、处理和阻塞，它向系统管理员提供了可以杀死任何进程的方法。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SIGTERM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信号：程序终结信号，可以由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命令产生。与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SIGKILL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不同的是，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SIGTERM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r>
              <a:rPr lang="zh-CN" altLang="en-US" sz="1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可以被阻塞和终止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，以便程序在退出前可以保存工作或清理临时文件等。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buNone/>
            </a:pP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>
              <a:spcBef>
                <a:spcPts val="750"/>
              </a:spcBef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stop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会先发出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SIGTERM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信号给进程，告诉进程即将会被关闭。在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指定的等待时间过了之后，将会立即发出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SIGKILL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信号，直接关闭容器。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>
              <a:spcBef>
                <a:spcPts val="750"/>
              </a:spcBef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kill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直接发出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SIGKILL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信号关闭容器。但也可以通过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参数修改发出的信号。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>
              <a:spcBef>
                <a:spcPts val="750"/>
              </a:spcBef>
            </a:pP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>
              <a:spcBef>
                <a:spcPts val="750"/>
              </a:spcBef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因此会发现在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stop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的等过过程中，如果终止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stop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的执行，容器最终没有被关闭。而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kill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几乎是立刻发生，无法撤销。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>
              <a:spcBef>
                <a:spcPts val="750"/>
              </a:spcBef>
            </a:pP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>
              <a:spcBef>
                <a:spcPts val="750"/>
              </a:spcBef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此外还有些异常原因也会导致容器被关闭，比如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daemon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重启、容器内部进程运行发生错误等等“异常原因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buNone/>
            </a:pP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buNone/>
            </a:pP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69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容器重启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</a:t>
            </a:r>
            <a:r>
              <a:rPr lang="fr-FR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restart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重启一个或多个处于运行状态、暂停状态、关闭状态或者新建状态的容器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该命令相当于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命令的结合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fr-FR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restart [OPTIONS] CONTAINER [CONTAINER...]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-t, --time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重启前，等待的时间，单位秒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10s) 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实则是关闭前等待的时间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860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容器删除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container </a:t>
            </a:r>
            <a:r>
              <a:rPr lang="en-US" altLang="zh-CN" sz="24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删除一个或多个容器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fr-FR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container rm [OPTIONS] CONTAINER [CONTAINER...]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fr-FR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rm [OPTIONS] CONTAINER [CONTAINER...]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-f, --force     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强行删除容器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会使用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SIGKILL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-v, --volumes   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同时删除绑定在容器上的数据卷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9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lvl="0"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容器简介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核心技术之容器</a:t>
            </a:r>
          </a:p>
        </p:txBody>
      </p:sp>
    </p:spTree>
    <p:extLst>
      <p:ext uri="{BB962C8B-B14F-4D97-AF65-F5344CB8AC3E}">
        <p14:creationId xmlns:p14="http://schemas.microsoft.com/office/powerpoint/2010/main" val="661910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容器删除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container </a:t>
            </a:r>
            <a:r>
              <a:rPr lang="en-US" altLang="zh-CN" sz="24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5B90EA-7C8F-49FC-82B5-0CFDF2996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81" y="1934423"/>
            <a:ext cx="7512353" cy="12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58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lvl="0"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容器信息查看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核心技术之容器</a:t>
            </a:r>
          </a:p>
        </p:txBody>
      </p:sp>
    </p:spTree>
    <p:extLst>
      <p:ext uri="{BB962C8B-B14F-4D97-AF65-F5344CB8AC3E}">
        <p14:creationId xmlns:p14="http://schemas.microsoft.com/office/powerpoint/2010/main" val="2652972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容器详细信息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docker container inspect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查看本地一个或多个容器的详细信息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fr-FR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container inspect [OPTIONS] CONTAINER [CONTAINER...]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inspect [OPTIONS] </a:t>
            </a:r>
            <a:r>
              <a:rPr lang="fr-FR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 [CONTAINER...]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-f, --format string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利用特定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格式输出结果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-s, --size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显示总大小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546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容器详细信息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docker container inspect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6B8A75-AB7B-4944-B6AC-CE81FBC7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34" y="1587461"/>
            <a:ext cx="6349237" cy="35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38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容器日志信息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docker logs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查看容器的日志信息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logs [OPTIONS] CONTAINER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--details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显示日志的额外信息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-f, --follow         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动态跟踪显示日志信息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--since string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只显示某事时间节点之后的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    --tail string    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显示倒数的行数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默认全部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-t, --timestamps  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timestamps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--until string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只显示某事时间节点之前的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容器日志中记录的是容器主进程的输出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STDOUT\STDERR</a:t>
            </a:r>
          </a:p>
        </p:txBody>
      </p:sp>
    </p:spTree>
    <p:extLst>
      <p:ext uri="{BB962C8B-B14F-4D97-AF65-F5344CB8AC3E}">
        <p14:creationId xmlns:p14="http://schemas.microsoft.com/office/powerpoint/2010/main" val="1020240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容器重命名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docker rename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修改容器的名称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rename CONTAINER NEW_NAME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738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lvl="0"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容器运行时操作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核心技术之容器</a:t>
            </a:r>
          </a:p>
        </p:txBody>
      </p:sp>
    </p:spTree>
    <p:extLst>
      <p:ext uri="{BB962C8B-B14F-4D97-AF65-F5344CB8AC3E}">
        <p14:creationId xmlns:p14="http://schemas.microsoft.com/office/powerpoint/2010/main" val="3797436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容器连接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docker attach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将当前终端的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STDERR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绑定到正在运行的容器的主进程上实现连接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attach [OPTIONS] CONTAINER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--no-stdin          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不绑定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</a:p>
        </p:txBody>
      </p:sp>
    </p:spTree>
    <p:extLst>
      <p:ext uri="{BB962C8B-B14F-4D97-AF65-F5344CB8AC3E}">
        <p14:creationId xmlns:p14="http://schemas.microsoft.com/office/powerpoint/2010/main" val="1913657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容器中执行新命令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docker exec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69347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在容器中运行一个命令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exec [OPTIONS] CONTAINER COMMAND [ARG...]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-d, --detach            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后台运行命令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--interactive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即使没连接容器，也将当前的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绑定上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-t, --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tty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分配一个虚拟终端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-w, --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workdir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string    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指定在容器中的工作目录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fr-FR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-e, --env list          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设置容器中运行时的环境变量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51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lvl="0"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容器总结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核心技术之容器</a:t>
            </a:r>
          </a:p>
        </p:txBody>
      </p:sp>
    </p:spTree>
    <p:extLst>
      <p:ext uri="{BB962C8B-B14F-4D97-AF65-F5344CB8AC3E}">
        <p14:creationId xmlns:p14="http://schemas.microsoft.com/office/powerpoint/2010/main" val="258666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什么是容器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BABAAD-89A3-4403-83AE-BAED30FE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容器（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）：容器是一种轻量级、可移植、并将应用程序进行的打包的技术，使应用程序可以在几乎任何地方以相同的方式运行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将镜像文件运行起来后，产生的对象就是容器。容器相当于是镜像运行起来的一个实例。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容器具备一定的生命周期。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另外，可以借助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命令查看运行的容器，如同在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上利用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命令查看运行着的进程那样。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035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核心技术之容器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总结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2CA204-BCAF-5346-8A82-34DE172E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82" y="1048623"/>
            <a:ext cx="6925879" cy="44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78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9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lvl="0"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容器与虚拟机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核心技术之容器</a:t>
            </a:r>
          </a:p>
        </p:txBody>
      </p:sp>
    </p:spTree>
    <p:extLst>
      <p:ext uri="{BB962C8B-B14F-4D97-AF65-F5344CB8AC3E}">
        <p14:creationId xmlns:p14="http://schemas.microsoft.com/office/powerpoint/2010/main" val="16213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容器与虚拟机相同点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容器和虚拟机一样，都会对物理硬件资源进行共享使用。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容器和虚拟机的生命周期比较相似（创建、运行、暂停、关闭等等）。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容器中或虚拟机中都可以安装各种应用，如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等。也就是说，在容器中的操作，如同在一个虚拟机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中操作一样。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同虚拟机一样，容器创建后，会存储在宿主机上：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上位于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/lib/docker/containers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29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容器与虚拟机不同点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注意：容器并不是虚拟机，但它们有很多相似的地方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虚拟机的创建、启动和关闭都是基于一个完整的操作系统。一个虚拟机就是一个完整的操作系统。而容器直接运行在宿主机的内核上，其本质上以一系列进程的结合。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容器是轻量级的，虚拟机是重量级的。首先容器不需要额外的资源来管理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Hypervisor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Guest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，虚拟机额外更多的性能消耗；其次创建、启动或关闭容器，如同创建、启动或者关闭进程那么轻松，而创建、启动、关闭一个操作系统就没那么方便了。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也因此，意味着在给定的硬件上能运行更多数量的容器，甚至可以直接把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运行在虚拟机上。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rgbClr val="666666"/>
              </a:solidFill>
            </a:endParaRPr>
          </a:p>
        </p:txBody>
      </p:sp>
      <p:pic>
        <p:nvPicPr>
          <p:cNvPr id="6" name="Picture 2" descr="å®¹å¨å æ ç¤ºä¾">
            <a:extLst>
              <a:ext uri="{FF2B5EF4-FFF2-40B4-BE49-F238E27FC236}">
                <a16:creationId xmlns:a16="http://schemas.microsoft.com/office/drawing/2014/main" id="{1B933AB7-CFFC-4C5B-9E81-F49E4B78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68" y="3423204"/>
            <a:ext cx="1776944" cy="159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èææºå æ ç¤ºä¾">
            <a:extLst>
              <a:ext uri="{FF2B5EF4-FFF2-40B4-BE49-F238E27FC236}">
                <a16:creationId xmlns:a16="http://schemas.microsoft.com/office/drawing/2014/main" id="{70CDBDB8-B34B-4532-BC5A-74F48B43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08" y="3423204"/>
            <a:ext cx="1772960" cy="159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62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lvl="0"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容器的生命周期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核心技术之容器</a:t>
            </a:r>
          </a:p>
        </p:txBody>
      </p:sp>
    </p:spTree>
    <p:extLst>
      <p:ext uri="{BB962C8B-B14F-4D97-AF65-F5344CB8AC3E}">
        <p14:creationId xmlns:p14="http://schemas.microsoft.com/office/powerpoint/2010/main" val="427820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虚拟机的生命周期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0AAE6BE-CE59-4448-9857-F3D041A9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443" y="1454564"/>
            <a:ext cx="6774018" cy="36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3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5761</TotalTime>
  <Words>932</Words>
  <Application>Microsoft Macintosh PowerPoint</Application>
  <PresentationFormat>全屏显示(16:10)</PresentationFormat>
  <Paragraphs>205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等线</vt:lpstr>
      <vt:lpstr>宋体</vt:lpstr>
      <vt:lpstr>微软雅黑</vt:lpstr>
      <vt:lpstr>Arial</vt:lpstr>
      <vt:lpstr>Calibri</vt:lpstr>
      <vt:lpstr>Calibri Light</vt:lpstr>
      <vt:lpstr>Office 主题</vt:lpstr>
      <vt:lpstr>Docker核心技术之容器</vt:lpstr>
      <vt:lpstr>Docker核心技术之容器-课程概要</vt:lpstr>
      <vt:lpstr> 容器简介</vt:lpstr>
      <vt:lpstr>什么是容器</vt:lpstr>
      <vt:lpstr> 容器与虚拟机</vt:lpstr>
      <vt:lpstr>Docker容器与虚拟机相同点</vt:lpstr>
      <vt:lpstr>Docker容器与虚拟机不同点</vt:lpstr>
      <vt:lpstr> 容器的生命周期</vt:lpstr>
      <vt:lpstr>虚拟机的生命周期</vt:lpstr>
      <vt:lpstr>容器的生命周期</vt:lpstr>
      <vt:lpstr> 容器的生命周期管理</vt:lpstr>
      <vt:lpstr>容器创建 – docker create</vt:lpstr>
      <vt:lpstr>容器创建 – docker create</vt:lpstr>
      <vt:lpstr>容器启动 – docker start</vt:lpstr>
      <vt:lpstr>容器启动 – docker start</vt:lpstr>
      <vt:lpstr>容器创建并启动 – docker run</vt:lpstr>
      <vt:lpstr>容器创建并启动 – docker run</vt:lpstr>
      <vt:lpstr>docker run 与 docker create + docker start</vt:lpstr>
      <vt:lpstr>容器暂停 – docker pause</vt:lpstr>
      <vt:lpstr>容器暂停 – docker pause</vt:lpstr>
      <vt:lpstr>容器取消暂停 – docker unpause</vt:lpstr>
      <vt:lpstr>容器取消暂停 – docker unpause</vt:lpstr>
      <vt:lpstr>容器关闭 – docker stop</vt:lpstr>
      <vt:lpstr>容器关闭 – docker stop</vt:lpstr>
      <vt:lpstr>容器终止 – docker kill</vt:lpstr>
      <vt:lpstr>容器终止 – docker kill</vt:lpstr>
      <vt:lpstr>docker stop和docker kill的区别</vt:lpstr>
      <vt:lpstr>容器重启 – docker restart</vt:lpstr>
      <vt:lpstr>容器删除 – docker container rm</vt:lpstr>
      <vt:lpstr>容器删除 – docker container rm</vt:lpstr>
      <vt:lpstr> 容器信息查看</vt:lpstr>
      <vt:lpstr>容器详细信息 – docker container inspect</vt:lpstr>
      <vt:lpstr>容器详细信息 – docker container inspect</vt:lpstr>
      <vt:lpstr>容器日志信息 – docker logs</vt:lpstr>
      <vt:lpstr>容器重命名 – docker rename</vt:lpstr>
      <vt:lpstr> 容器运行时操作</vt:lpstr>
      <vt:lpstr>容器连接 – docker attach</vt:lpstr>
      <vt:lpstr>容器中执行新命令 – docker exec</vt:lpstr>
      <vt:lpstr> 容器总结</vt:lpstr>
      <vt:lpstr>Docker核心技术之容器 - 总结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ryoma</cp:lastModifiedBy>
  <cp:revision>320</cp:revision>
  <dcterms:created xsi:type="dcterms:W3CDTF">2017-11-28T02:46:26Z</dcterms:created>
  <dcterms:modified xsi:type="dcterms:W3CDTF">2018-05-21T16:54:10Z</dcterms:modified>
</cp:coreProperties>
</file>