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77" r:id="rId3"/>
    <p:sldId id="286" r:id="rId4"/>
    <p:sldId id="300" r:id="rId5"/>
    <p:sldId id="307" r:id="rId6"/>
    <p:sldId id="309" r:id="rId7"/>
    <p:sldId id="308" r:id="rId8"/>
    <p:sldId id="310" r:id="rId9"/>
    <p:sldId id="311" r:id="rId10"/>
    <p:sldId id="312" r:id="rId11"/>
    <p:sldId id="314" r:id="rId12"/>
    <p:sldId id="313" r:id="rId13"/>
    <p:sldId id="306" r:id="rId14"/>
    <p:sldId id="292" r:id="rId15"/>
    <p:sldId id="285" r:id="rId16"/>
    <p:sldId id="259" r:id="rId17"/>
  </p:sldIdLst>
  <p:sldSz cx="9144000" cy="5715000" type="screen16x10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49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29" autoAdjust="0"/>
    <p:restoredTop sz="94705"/>
  </p:normalViewPr>
  <p:slideViewPr>
    <p:cSldViewPr snapToGrid="0" snapToObjects="1">
      <p:cViewPr varScale="1">
        <p:scale>
          <a:sx n="221" d="100"/>
          <a:sy n="221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63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73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37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49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32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11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0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10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3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FDCD-927C-384A-AB64-1BEDB5D14A5D}" type="datetimeFigureOut">
              <a:rPr kumimoji="1" lang="zh-CN" altLang="en-US" smtClean="0"/>
              <a:t>2018/5/27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92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6FDCD-927C-384A-AB64-1BEDB5D14A5D}" type="datetimeFigureOut">
              <a:rPr kumimoji="1" lang="zh-CN" altLang="en-US" smtClean="0"/>
              <a:t>2018/5/27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7D3A6-8FA4-F94D-9A47-0720A769C5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69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kumimoji="1"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核心技术之数据管理</a:t>
            </a:r>
          </a:p>
        </p:txBody>
      </p:sp>
    </p:spTree>
    <p:extLst>
      <p:ext uri="{BB962C8B-B14F-4D97-AF65-F5344CB8AC3E}">
        <p14:creationId xmlns:p14="http://schemas.microsoft.com/office/powerpoint/2010/main" val="854941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tmpfs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mount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方式挂载数据卷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21354"/>
            <a:ext cx="7945507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run/create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为容器挂载数据卷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用法：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--mount type=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tmpfs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=PATH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9779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共享其他容器的数据卷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21354"/>
            <a:ext cx="7945507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run/create 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--volumes-from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参数指定数据卷容器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用法：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docker run/create --volumes-from CONTAINER</a:t>
            </a: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6699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 indent="532800">
              <a:lnSpc>
                <a:spcPct val="100000"/>
              </a:lnSpc>
              <a:spcBef>
                <a:spcPts val="0"/>
              </a:spcBef>
              <a:buClr>
                <a:srgbClr val="3492FD"/>
              </a:buClr>
              <a:buSzPct val="100000"/>
            </a:pPr>
            <a:b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zh-CN" altLang="en-US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数据卷注意事项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核心技术之数据管理</a:t>
            </a:r>
          </a:p>
        </p:txBody>
      </p:sp>
    </p:spTree>
    <p:extLst>
      <p:ext uri="{BB962C8B-B14F-4D97-AF65-F5344CB8AC3E}">
        <p14:creationId xmlns:p14="http://schemas.microsoft.com/office/powerpoint/2010/main" val="104526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数据卷使用注意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的数据卷更多会是使用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volumes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方式来进行使用。使用时需注意：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如果挂载一个空的数据卷到容器中的一个非空目录中，那么这个目录下的文件会被复制到数据卷中。</a:t>
            </a: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如果挂载一个非空的数据卷到容器中的一个目录中，那么容器中的目录中会显示数据卷中的数据。如果原来容器中的目录中有数据，那么这些原始数据会被隐藏掉。</a:t>
            </a:r>
          </a:p>
          <a:p>
            <a:pPr marL="0" indent="0">
              <a:buNone/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这两个规则都非常重要，灵活利用第一个规则可以帮助我们初始化数据卷中的内容。掌握第二个规则可以保证挂载数据卷后的数据总是你期望的结果。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6847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zh-CN" altLang="en-US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核心技术之数据管理</a:t>
            </a:r>
          </a:p>
        </p:txBody>
      </p:sp>
    </p:spTree>
    <p:extLst>
      <p:ext uri="{BB962C8B-B14F-4D97-AF65-F5344CB8AC3E}">
        <p14:creationId xmlns:p14="http://schemas.microsoft.com/office/powerpoint/2010/main" val="1232547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0470-3EAF-4D1B-865B-114CFCE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概览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82FD5ED-82D1-6540-913E-15F107007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重点掌握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数据卷特征和简介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mount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方式绑定数据卷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数据卷挂载的三种形式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数据卷使用的注意事项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749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9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0470-3EAF-4D1B-865B-114CFCE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核心技术之数据管理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2CCAE-98D3-4ADF-80DC-A71AC209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数据卷简介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数据卷管理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数据卷注意事项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32800">
              <a:lnSpc>
                <a:spcPct val="100000"/>
              </a:lnSpc>
              <a:buClr>
                <a:srgbClr val="3492FD"/>
              </a:buClr>
              <a:buSzPct val="100000"/>
            </a:pPr>
            <a:endParaRPr lang="zh-CN" altLang="en-US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29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 indent="532800">
              <a:lnSpc>
                <a:spcPct val="100000"/>
              </a:lnSpc>
              <a:spcBef>
                <a:spcPts val="0"/>
              </a:spcBef>
              <a:buClr>
                <a:srgbClr val="3492FD"/>
              </a:buClr>
              <a:buSzPct val="100000"/>
            </a:pPr>
            <a:b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zh-CN" altLang="en-US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数据卷简介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核心技术之数据管理</a:t>
            </a:r>
          </a:p>
        </p:txBody>
      </p:sp>
    </p:spTree>
    <p:extLst>
      <p:ext uri="{BB962C8B-B14F-4D97-AF65-F5344CB8AC3E}">
        <p14:creationId xmlns:p14="http://schemas.microsoft.com/office/powerpoint/2010/main" val="130542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为什么用数据卷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宿主机无法直接访问容器中的文件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容器中的文件没有持久化，导致容器删除后，文件数据也随之消失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容器之间也无法直接访问互相的文件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为解决这些问题，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加入了数据卷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(volumes)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机制，能很好解决上面问题，以实现：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容器与主机之间、容器与容器之间共享文件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容器中数据的持久化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将容器中的数据备份、迁移、恢复等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56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数据卷存在于宿主机的文件系统中，独立于容器，和容器的生命周期是分离的。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数据卷可以目录也可以是文件，容器可以利用数据卷与宿主机进行数据共享，实现了容器间的数据共享和交换。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容器启动初始化时，如果容器使用的镜像包含了数据，这些数据会拷贝到数据卷中。</a:t>
            </a: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容器对数据卷的修改是实时进行的。</a:t>
            </a: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数据卷的变化不会影响镜像的更新。数据卷是独立于联合文件系统，镜像是基于联合文件系统。镜像与数据卷之间不会有相互影响。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98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7880-293C-45CD-B8A5-2D6FC2E5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2783"/>
            <a:ext cx="6858000" cy="1596887"/>
          </a:xfrm>
        </p:spPr>
        <p:txBody>
          <a:bodyPr>
            <a:normAutofit/>
          </a:bodyPr>
          <a:lstStyle/>
          <a:p>
            <a:pPr indent="532800">
              <a:lnSpc>
                <a:spcPct val="100000"/>
              </a:lnSpc>
              <a:spcBef>
                <a:spcPts val="0"/>
              </a:spcBef>
              <a:buClr>
                <a:srgbClr val="3492FD"/>
              </a:buClr>
              <a:buSzPct val="100000"/>
            </a:pPr>
            <a:b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zh-CN" altLang="en-US" sz="4000" b="1" dirty="0">
                <a:solidFill>
                  <a:srgbClr val="3492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数据卷管理</a:t>
            </a:r>
            <a:endParaRPr lang="zh-CN" altLang="en-US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2BA328E-CA22-4A1A-81D7-AB1B5736CE1A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核心技术之数据管理</a:t>
            </a:r>
          </a:p>
        </p:txBody>
      </p:sp>
    </p:spTree>
    <p:extLst>
      <p:ext uri="{BB962C8B-B14F-4D97-AF65-F5344CB8AC3E}">
        <p14:creationId xmlns:p14="http://schemas.microsoft.com/office/powerpoint/2010/main" val="415789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挂载容器数据卷的三种方式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3423202" cy="3931916"/>
          </a:xfrm>
        </p:spPr>
        <p:txBody>
          <a:bodyPr>
            <a:normAutofit/>
          </a:bodyPr>
          <a:lstStyle/>
          <a:p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 mounts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：将宿主机上的一个文件或目录被挂载到容器上。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volumes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：由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创建和管理。使用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volume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命令管理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tmpfs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mounts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3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tmpfs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是一种基于内存的临时文件系统。</a:t>
            </a:r>
            <a:r>
              <a:rPr lang="en-US" altLang="zh-CN" sz="13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tmpfs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mounts 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数据不会存储在磁盘上。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volumes on the Docker host">
            <a:extLst>
              <a:ext uri="{FF2B5EF4-FFF2-40B4-BE49-F238E27FC236}">
                <a16:creationId xmlns:a16="http://schemas.microsoft.com/office/drawing/2014/main" id="{EF842CB7-FC46-430F-9CFA-C20001917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103" y="1709324"/>
            <a:ext cx="47815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81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 mounts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方式挂载数据卷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21354"/>
            <a:ext cx="7945507" cy="3931916"/>
          </a:xfrm>
        </p:spPr>
        <p:txBody>
          <a:bodyPr>
            <a:normAutofit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run/create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的参数为容器挂载数据卷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用法：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方式一：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-v, --volume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	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-v 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宿主机文件或文件夹路径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容器中的文件或者文件夹路径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方式二：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--mount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	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--mount type=bind, 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宿主机文件或文件夹路径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容器中的文件或者文件夹路径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	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13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指定的文件和路径必须提前创建或存在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命令演示：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561185-7021-4951-A88A-BC9B0BA0A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44" y="4039094"/>
            <a:ext cx="7460974" cy="99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6F52-57CF-45C5-B824-ACDA1B1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volumes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方式挂载数据卷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C04B-2B81-4BF9-A3BB-13BA379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21354"/>
            <a:ext cx="7945507" cy="3931916"/>
          </a:xfrm>
        </p:spPr>
        <p:txBody>
          <a:bodyPr>
            <a:normAutofit lnSpcReduction="10000"/>
          </a:bodyPr>
          <a:lstStyle/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run/create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为容器挂载数据卷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用法：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方式一：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-v, --volume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	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-v VOLUME-NAME: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容器中的文件或者文件夹路径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方式二：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--mount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参数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--mount type=volume, 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=VOLUME-NAME, 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容器中的文件或者文件夹路径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volume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对象管理：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docker volume 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命令管理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volume</a:t>
            </a:r>
            <a:r>
              <a:rPr lang="zh-CN" altLang="en-US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数据卷对象</a:t>
            </a: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docker volume 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	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创建数据卷对象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volume 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inspect	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查看数据卷详细信息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volume 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		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查看已创建的数据卷对象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volume 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prune	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删除未被使用的数据卷对象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volume </a:t>
            </a:r>
            <a:r>
              <a:rPr lang="en-US" altLang="zh-CN" sz="13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en-US" altLang="zh-CN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3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删除一个或多个数据卷对象</a:t>
            </a:r>
            <a:endParaRPr lang="en-US" altLang="zh-CN" sz="13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0527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6023</TotalTime>
  <Words>603</Words>
  <Application>Microsoft Macintosh PowerPoint</Application>
  <PresentationFormat>全屏显示(16:10)</PresentationFormat>
  <Paragraphs>78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Calibri Light</vt:lpstr>
      <vt:lpstr>Office 主题</vt:lpstr>
      <vt:lpstr>Docker核心技术之数据管理</vt:lpstr>
      <vt:lpstr>Docker核心技术之数据管理-课程概要</vt:lpstr>
      <vt:lpstr> Docker 数据卷简介</vt:lpstr>
      <vt:lpstr>为什么用数据卷</vt:lpstr>
      <vt:lpstr>数据卷的特点</vt:lpstr>
      <vt:lpstr> Docker 数据卷管理</vt:lpstr>
      <vt:lpstr>Docker挂载容器数据卷的三种方式</vt:lpstr>
      <vt:lpstr>bind mounts方式挂载数据卷</vt:lpstr>
      <vt:lpstr>volumes方式挂载数据卷</vt:lpstr>
      <vt:lpstr>tmpfs mount方式挂载数据卷</vt:lpstr>
      <vt:lpstr>共享其他容器的数据卷-数据卷容器</vt:lpstr>
      <vt:lpstr> Docker 数据卷注意事项</vt:lpstr>
      <vt:lpstr>数据卷使用注意</vt:lpstr>
      <vt:lpstr>总结</vt:lpstr>
      <vt:lpstr>Docker概览-总结</vt:lpstr>
      <vt:lpstr>PowerPoint 演示文稿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ryoma</cp:lastModifiedBy>
  <cp:revision>261</cp:revision>
  <dcterms:created xsi:type="dcterms:W3CDTF">2017-11-28T02:46:26Z</dcterms:created>
  <dcterms:modified xsi:type="dcterms:W3CDTF">2018-05-27T12:40:03Z</dcterms:modified>
</cp:coreProperties>
</file>