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86" r:id="rId4"/>
    <p:sldId id="300" r:id="rId5"/>
    <p:sldId id="309" r:id="rId6"/>
    <p:sldId id="307" r:id="rId7"/>
    <p:sldId id="310" r:id="rId8"/>
    <p:sldId id="312" r:id="rId9"/>
    <p:sldId id="311" r:id="rId10"/>
    <p:sldId id="292" r:id="rId11"/>
    <p:sldId id="285" r:id="rId12"/>
    <p:sldId id="259" r:id="rId13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5" autoAdjust="0"/>
    <p:restoredTop sz="94705"/>
  </p:normalViewPr>
  <p:slideViewPr>
    <p:cSldViewPr snapToGrid="0" snapToObjects="1">
      <p:cViewPr varScale="1">
        <p:scale>
          <a:sx n="221" d="100"/>
          <a:sy n="2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核心技术之仓库</a:t>
            </a:r>
          </a:p>
        </p:txBody>
      </p:sp>
    </p:spTree>
    <p:extLst>
      <p:ext uri="{BB962C8B-B14F-4D97-AF65-F5344CB8AC3E}">
        <p14:creationId xmlns:p14="http://schemas.microsoft.com/office/powerpoint/2010/main" val="8549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核心技术之仓库</a:t>
            </a:r>
          </a:p>
        </p:txBody>
      </p:sp>
    </p:spTree>
    <p:extLst>
      <p:ext uri="{BB962C8B-B14F-4D97-AF65-F5344CB8AC3E}">
        <p14:creationId xmlns:p14="http://schemas.microsoft.com/office/powerpoint/2010/main" val="123254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核心技术之仓库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4099E6-0E2A-F342-86CF-EE11F9EC7974}"/>
              </a:ext>
            </a:extLst>
          </p:cNvPr>
          <p:cNvSpPr/>
          <p:nvPr/>
        </p:nvSpPr>
        <p:spPr>
          <a:xfrm>
            <a:off x="388770" y="1408907"/>
            <a:ext cx="80175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重点掌握：</a:t>
            </a:r>
            <a:endParaRPr lang="en-US" altLang="zh-CN" sz="13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b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私有仓库搭建（安全）</a:t>
            </a:r>
            <a:endParaRPr lang="en-US" altLang="zh-CN" sz="1300" b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7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核心技术之仓库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仓库简介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私有仓库搭建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endParaRPr lang="zh-CN" alt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仓库简介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核心技术之仓库</a:t>
            </a:r>
          </a:p>
        </p:txBody>
      </p:sp>
    </p:spTree>
    <p:extLst>
      <p:ext uri="{BB962C8B-B14F-4D97-AF65-F5344CB8AC3E}">
        <p14:creationId xmlns:p14="http://schemas.microsoft.com/office/powerpoint/2010/main" val="13054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仓库就是存放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镜像并有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pull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方法下载的云环境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仓库分为公有仓库和私有仓库。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公有仓库指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Hub(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等开放给用户使用、允许用户管理镜像。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私有仓库指由用户自行搭建的存放镜像的云环境。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56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私有仓库搭建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核心技术之仓库</a:t>
            </a:r>
          </a:p>
        </p:txBody>
      </p:sp>
    </p:spTree>
    <p:extLst>
      <p:ext uri="{BB962C8B-B14F-4D97-AF65-F5344CB8AC3E}">
        <p14:creationId xmlns:p14="http://schemas.microsoft.com/office/powerpoint/2010/main" val="243507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搭建无认证私有仓库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第一步：在需要搭建仓库的服务器上安装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第二步：在服务器上，从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hub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pull registry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第三步：在服务器上，启动仓库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 -d 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--restart always\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--name my-registry\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-p 8000:5000\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-v /my-registry/registry:/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/lib/registry\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registry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内部对外开放端口是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。默认情况下，会镜像存放于容器内的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/lib/registry(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中查看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目录下，这样如果容器被删除，则存放于容器中的镜像也会丢失。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IP:8000/v2/_catalog 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查看当前仓库中的存放的镜像列表。（注意打开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端口访问）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98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私有仓库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上传、下载镜像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8020769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tag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重命名需要上传的镜像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tag IMAGE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IP: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/IMAGE_NAME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push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上传刚刚重命名的镜像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push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IP: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/centos</a:t>
            </a:r>
          </a:p>
          <a:p>
            <a:pPr marL="0" indent="0">
              <a:buNone/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必须重命名为服务器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IP: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/IMAGE_NAME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出现了类似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的错误那么需要往配置文件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/docker/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daemon.json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里添加：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”insecure-registries”:[“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IP: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”]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然后重启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56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搭建带认证的私有仓库（一）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30825B-04EA-471A-9941-AE00A568E324}"/>
              </a:ext>
            </a:extLst>
          </p:cNvPr>
          <p:cNvSpPr/>
          <p:nvPr/>
        </p:nvSpPr>
        <p:spPr>
          <a:xfrm>
            <a:off x="497785" y="1408907"/>
            <a:ext cx="8017565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在服务器上：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第一步：删除先前创建的无认证的仓库容器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rm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-f my-registry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第二步：创建存放认证用户名和密码的文件：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mkdir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/my-registry/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-p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第三步：创建密码验证文件。注意将将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USERNAME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PASSWORD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替换为设置的用户名和密码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run --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entrypoint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htpasswd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registry -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Bbn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USERNAME PASSWORD &gt; /my-registry/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htpasswd</a:t>
            </a:r>
            <a:endParaRPr lang="en-US" altLang="zh-CN" sz="1300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第四步：重新启动仓库镜像</a:t>
            </a:r>
          </a:p>
          <a:p>
            <a:pPr lvl="4"/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run -d -p 8000:5000 --restart=always --name docker-registry \</a:t>
            </a:r>
          </a:p>
          <a:p>
            <a:pPr lvl="6"/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-v /my-registry/registry:/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/lib/registry \</a:t>
            </a:r>
          </a:p>
          <a:p>
            <a:pPr lvl="6"/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-v /my-registry/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:/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\</a:t>
            </a:r>
          </a:p>
          <a:p>
            <a:pPr lvl="6"/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-e "REGISTRY_AUTH=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htpasswd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\</a:t>
            </a:r>
          </a:p>
          <a:p>
            <a:pPr lvl="6"/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-e "REGISTRY_AUTH_HTPASSWD_REALM=Registry Realm" \</a:t>
            </a:r>
          </a:p>
          <a:p>
            <a:pPr lvl="6"/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-e "REGISTRY_AUTH_HTPASSWD_PATH=/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300" b="1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htpasswd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\</a:t>
            </a:r>
          </a:p>
          <a:p>
            <a:pPr lvl="4"/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registry</a:t>
            </a:r>
          </a:p>
          <a:p>
            <a:endParaRPr lang="zh-CN" altLang="en-US" sz="1300" b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77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带认证的私有仓库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上传、下载镜像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30825B-04EA-471A-9941-AE00A568E324}"/>
              </a:ext>
            </a:extLst>
          </p:cNvPr>
          <p:cNvSpPr/>
          <p:nvPr/>
        </p:nvSpPr>
        <p:spPr>
          <a:xfrm>
            <a:off x="437322" y="1227864"/>
            <a:ext cx="8017565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在本地机器上：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第一步：首先登录到服务器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login -u username -p password 47.94.153.230:8000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第二步：然后执行</a:t>
            </a:r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pull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b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第三步：操作完毕后，可以退出登录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13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logout 47.94.153.230:8000</a:t>
            </a:r>
          </a:p>
          <a:p>
            <a:b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这是如果想查看仓库中已有的镜像，那么需要进行</a:t>
            </a:r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验证才可以。可以直接借助浏览器访问</a:t>
            </a:r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47.94.153.230:8000/v2/_catalog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就可以访问了</a:t>
            </a:r>
            <a:endParaRPr lang="en-US" altLang="zh-CN" sz="13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300" b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注意这里：</a:t>
            </a:r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47.94.153.230</a:t>
            </a:r>
            <a:r>
              <a:rPr lang="zh-CN" altLang="en-US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指服务器</a:t>
            </a:r>
            <a:r>
              <a:rPr lang="en-US" altLang="zh-CN" sz="13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sz="1300" b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43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</TotalTime>
  <Words>165</Words>
  <Application>Microsoft Macintosh PowerPoint</Application>
  <PresentationFormat>全屏显示(16:10)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Docker核心技术之仓库</vt:lpstr>
      <vt:lpstr>Docker核心技术之仓库-课程概要</vt:lpstr>
      <vt:lpstr> Docker 仓库简介</vt:lpstr>
      <vt:lpstr>什么是Docker仓库</vt:lpstr>
      <vt:lpstr> Docker 私有仓库搭建</vt:lpstr>
      <vt:lpstr>搭建无认证私有仓库</vt:lpstr>
      <vt:lpstr>私有仓库--上传、下载镜像</vt:lpstr>
      <vt:lpstr>搭建带认证的私有仓库（一）</vt:lpstr>
      <vt:lpstr>带认证的私有仓库 -上传、下载镜像</vt:lpstr>
      <vt:lpstr>总结</vt:lpstr>
      <vt:lpstr>Docker核心技术之仓库 - 总结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ryoma</cp:lastModifiedBy>
  <cp:revision>261</cp:revision>
  <dcterms:created xsi:type="dcterms:W3CDTF">2017-11-28T02:46:26Z</dcterms:created>
  <dcterms:modified xsi:type="dcterms:W3CDTF">2018-05-27T14:29:39Z</dcterms:modified>
</cp:coreProperties>
</file>