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8" r:id="rId3"/>
    <p:sldId id="259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82624" autoAdjust="0"/>
  </p:normalViewPr>
  <p:slideViewPr>
    <p:cSldViewPr snapToGrid="0">
      <p:cViewPr>
        <p:scale>
          <a:sx n="87" d="100"/>
          <a:sy n="87" d="100"/>
        </p:scale>
        <p:origin x="3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AAC83-543B-41AE-95BD-01A66EB218C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AD663-3279-482C-8B28-EEA41406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AD663-3279-482C-8B28-EEA41406E7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6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https://www.apple.com/support/iphone-x-display-module-replacement-program/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AD663-3279-482C-8B28-EEA41406E7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1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AD663-3279-482C-8B28-EEA41406E7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https://www.apple.com/support/iphone-x-display-module-replacement-program/</a:t>
            </a:r>
          </a:p>
          <a:p>
            <a:r>
              <a:rPr lang="en-US" dirty="0"/>
              <a:t>https://www.theverge.com/circuitbreaker/2018/8/15/17683218/samsung-bixby-button-interactive-non-customizable-hardware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AD663-3279-482C-8B28-EEA41406E7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5BD2-C35D-4129-9272-07F28D856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3FAA7-DDA1-4CA7-99E5-FE8BA8EE3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41A53-C75D-4A82-8595-5FDF9C7C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F220-4828-49B6-8C60-16D7C222F95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1560E-C025-4451-A1B4-00862155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8808-A501-4DB3-832F-105F739E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704D-BF6C-4937-A4EF-0DD4C7DD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26AD-6174-4B74-B8E4-52CA5C5C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B9676-597D-4E17-BCDD-9ED97441A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69BD-2295-4B64-9452-051B5246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F220-4828-49B6-8C60-16D7C222F95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5034-071C-4D78-87AF-F6D85335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39DFE-766E-4721-A16D-01276884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704D-BF6C-4937-A4EF-0DD4C7DD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66039-A818-4623-9753-0DCB81E09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15F5D-EEDC-442D-8050-4ED597BCA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BC89-20D5-4596-9C08-1E29C1D8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F220-4828-49B6-8C60-16D7C222F95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D011-FEE3-4DCA-AABC-944F5CD4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E897-07CB-404A-A87C-D2261FBC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704D-BF6C-4937-A4EF-0DD4C7DD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BC17-002C-4057-A8DC-69ADCD1F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6938A-40E5-4DC4-B191-EA513C45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4E7C-B18B-4E43-8026-E21BD36C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F220-4828-49B6-8C60-16D7C222F95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A29C-8385-48C9-B196-FF3CEC86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06A0B-A55A-4BFB-90AF-D56FA5E2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704D-BF6C-4937-A4EF-0DD4C7DD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90D6-4A3F-4F09-88F4-0C7EC899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8C1B0-D1FF-402E-A180-47A22B1B2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85EC3-620A-43F9-B36E-ED53401B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F220-4828-49B6-8C60-16D7C222F95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B9556-588D-46F3-89AC-0E844569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6142-C90A-4FB1-B898-7E3E5CC5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704D-BF6C-4937-A4EF-0DD4C7DD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A084-D4A5-4078-AC42-96C7E4AE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1B7C-DFB0-4969-8854-E7B377518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0648B-5339-4244-B737-72F2B2337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29EE-1B83-447E-B681-68808B00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F220-4828-49B6-8C60-16D7C222F95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0A19E-6BD0-47BA-BEE0-B64CBD2E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9C596-2DCA-4B69-AD62-AB9A98B7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704D-BF6C-4937-A4EF-0DD4C7DD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B88E-056F-456E-9C40-CD4B1B24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DCDBA-6EDC-45C3-857A-ED9B2EA98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F43D2-67C3-4BD6-B2C4-4BE83C0B3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162FA-2FB9-48FC-BA3E-762A61305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60D71-833C-415E-9F50-1E0259E94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1A65A-1663-4BB3-AA58-969597DF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F220-4828-49B6-8C60-16D7C222F95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8BCA6-F556-4BAD-A208-0BD9E432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F691B-2B05-4DD3-BBAD-83AC6006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704D-BF6C-4937-A4EF-0DD4C7DD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1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FE40-3903-4D0E-ACB1-C69F163E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F378A-3631-46F2-B129-E0C7A2AF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F220-4828-49B6-8C60-16D7C222F95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43490-9270-4C33-A094-8DF21DEA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4500F-88A3-4FE3-B402-C98953ED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704D-BF6C-4937-A4EF-0DD4C7DD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3C141-21F0-4E2F-9BF8-67AD2495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F220-4828-49B6-8C60-16D7C222F95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9B7DE-04B5-4F20-BDC6-FEF04B61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8B8AC-E026-4D57-8B3C-0729125F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704D-BF6C-4937-A4EF-0DD4C7DD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D744-BCFC-42C2-8F43-F4FB424B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8DA3-CB16-45E9-9CD5-67BA7195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C163-5193-4FF8-B2AA-7321EF948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C5401-A912-497F-BF6A-9CFB9D77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F220-4828-49B6-8C60-16D7C222F95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1D9AA-174F-4117-9D59-8BA8C88B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D2EC8-3A23-4D66-AC95-CE623343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704D-BF6C-4937-A4EF-0DD4C7DD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AF9F-3CB6-4E1C-B416-A3A80F9D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1040D-A59F-41DA-A145-3ADD81067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BB64E-0D9A-4503-888B-038D9BB87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6AAC4-06DA-4F2B-9EA9-9F5DA2B4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F220-4828-49B6-8C60-16D7C222F95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EB8B6-D2CE-4C65-8B74-98D8A621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F8D8-CCBA-4D30-9F9A-B5AFC012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704D-BF6C-4937-A4EF-0DD4C7DD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4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90DEB-7E80-4F8F-AC6C-77BF01DB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B9DF5-0B6F-405A-84EB-7EA519D92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EA09-F612-4F5B-A8D0-E21BD7870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F220-4828-49B6-8C60-16D7C222F95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1354-4BBF-48CE-B8E9-0E447E05D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C331-F52A-4AB9-A22B-32446BAA5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5704D-BF6C-4937-A4EF-0DD4C7DD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0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apple.com/support/iphone-x-display-module-replacement-progra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www.theverge.com/circuitbreaker/2018/8/15/17683218/samsung-bixby-button-interactive-non-customizable-hardware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0ED0A-DF91-4BD1-8809-A82706A3B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146" y="1559915"/>
            <a:ext cx="3374358" cy="3374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4966AE-2AAB-452F-B699-579C24392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AA7F0-5100-4234-BAE1-352483BB1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1" y="1503274"/>
            <a:ext cx="9423905" cy="3010204"/>
          </a:xfrm>
        </p:spPr>
      </p:pic>
    </p:spTree>
    <p:extLst>
      <p:ext uri="{BB962C8B-B14F-4D97-AF65-F5344CB8AC3E}">
        <p14:creationId xmlns:p14="http://schemas.microsoft.com/office/powerpoint/2010/main" val="58873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F81E8F-E4B9-4229-9D18-EDF4BCB3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31" y="512066"/>
            <a:ext cx="8278146" cy="54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7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1ECE9E-736C-4EC2-9823-165742B9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16" y="709568"/>
            <a:ext cx="7804551" cy="5175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5FF571-2DE8-4701-9DD7-E166EC7BF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3" y="972916"/>
            <a:ext cx="2682960" cy="2032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FC7116-6757-47E4-A9C4-8DD934406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6" y="3673309"/>
            <a:ext cx="2525557" cy="22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A745774F-4AF5-4DE3-9222-4B6D2167C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58" y="3575305"/>
            <a:ext cx="8415313" cy="2920650"/>
          </a:xfrm>
          <a:prstGeom prst="rect">
            <a:avLst/>
          </a:prstGeom>
        </p:spPr>
      </p:pic>
      <p:pic>
        <p:nvPicPr>
          <p:cNvPr id="3" name="Picture 2">
            <a:hlinkClick r:id="rId5"/>
            <a:extLst>
              <a:ext uri="{FF2B5EF4-FFF2-40B4-BE49-F238E27FC236}">
                <a16:creationId xmlns:a16="http://schemas.microsoft.com/office/drawing/2014/main" id="{7284A891-CF13-405C-A5AE-0F460AED0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58" y="362045"/>
            <a:ext cx="8529879" cy="3066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E2FBF-72F4-4AF3-9438-6747FD7C5F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8" y="3864690"/>
            <a:ext cx="2525557" cy="221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5B372B-D569-433E-8A9E-AC01EAFD9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3" y="891263"/>
            <a:ext cx="2682960" cy="203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4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41</Words>
  <Application>Microsoft Office PowerPoint</Application>
  <PresentationFormat>Widescreen</PresentationFormat>
  <Paragraphs>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Soi Kang</dc:creator>
  <cp:lastModifiedBy>Soi Kang</cp:lastModifiedBy>
  <cp:revision>10</cp:revision>
  <dcterms:created xsi:type="dcterms:W3CDTF">2019-04-21T21:18:39Z</dcterms:created>
  <dcterms:modified xsi:type="dcterms:W3CDTF">2019-04-22T02:09:11Z</dcterms:modified>
</cp:coreProperties>
</file>