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4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6" r:id="rId3"/>
  </p:sldMasterIdLst>
  <p:notesMasterIdLst>
    <p:notesMasterId r:id="rId20"/>
  </p:notesMasterIdLst>
  <p:sldIdLst>
    <p:sldId id="256" r:id="rId4"/>
    <p:sldId id="279" r:id="rId5"/>
    <p:sldId id="276" r:id="rId6"/>
    <p:sldId id="285" r:id="rId7"/>
    <p:sldId id="264" r:id="rId8"/>
    <p:sldId id="286" r:id="rId9"/>
    <p:sldId id="266" r:id="rId10"/>
    <p:sldId id="287" r:id="rId11"/>
    <p:sldId id="259" r:id="rId12"/>
    <p:sldId id="275" r:id="rId13"/>
    <p:sldId id="258" r:id="rId14"/>
    <p:sldId id="260" r:id="rId15"/>
    <p:sldId id="263" r:id="rId16"/>
    <p:sldId id="288" r:id="rId17"/>
    <p:sldId id="277" r:id="rId18"/>
    <p:sldId id="267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9C"/>
    <a:srgbClr val="E84C22"/>
    <a:srgbClr val="E8B420"/>
    <a:srgbClr val="CC1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1770" autoAdjust="0"/>
  </p:normalViewPr>
  <p:slideViewPr>
    <p:cSldViewPr snapToGrid="0">
      <p:cViewPr varScale="1">
        <p:scale>
          <a:sx n="46" d="100"/>
          <a:sy n="46" d="100"/>
        </p:scale>
        <p:origin x="125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B2205-7A68-4638-9E06-9A7CDD612228}" type="doc">
      <dgm:prSet loTypeId="urn:microsoft.com/office/officeart/2005/8/layout/funnel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635D3F42-2ED4-40B7-A77D-CE96F9B2EB1A}">
      <dgm:prSet phldrT="[文本]"/>
      <dgm:spPr/>
      <dgm:t>
        <a:bodyPr/>
        <a:lstStyle/>
        <a:p>
          <a:r>
            <a:rPr lang="zh-CN" altLang="en-US" dirty="0"/>
            <a:t>检索关键词</a:t>
          </a:r>
        </a:p>
      </dgm:t>
    </dgm:pt>
    <dgm:pt modelId="{D4C6E285-3A17-4D4E-99EF-F75340474048}" type="parTrans" cxnId="{571DDF75-9CA1-4F61-983A-C1D100151E49}">
      <dgm:prSet/>
      <dgm:spPr/>
      <dgm:t>
        <a:bodyPr/>
        <a:lstStyle/>
        <a:p>
          <a:endParaRPr lang="zh-CN" altLang="en-US"/>
        </a:p>
      </dgm:t>
    </dgm:pt>
    <dgm:pt modelId="{CA9EE0BA-0A3E-478B-A92A-9F8DE8550EB5}" type="sibTrans" cxnId="{571DDF75-9CA1-4F61-983A-C1D100151E49}">
      <dgm:prSet/>
      <dgm:spPr/>
      <dgm:t>
        <a:bodyPr/>
        <a:lstStyle/>
        <a:p>
          <a:endParaRPr lang="zh-CN" altLang="en-US"/>
        </a:p>
      </dgm:t>
    </dgm:pt>
    <dgm:pt modelId="{85794410-4312-4316-B27D-E6D7804C6E00}">
      <dgm:prSet phldrT="[文本]"/>
      <dgm:spPr/>
      <dgm:t>
        <a:bodyPr/>
        <a:lstStyle/>
        <a:p>
          <a:r>
            <a:rPr lang="zh-CN" altLang="en-US" dirty="0"/>
            <a:t>定时运行</a:t>
          </a:r>
        </a:p>
      </dgm:t>
    </dgm:pt>
    <dgm:pt modelId="{42BB80F5-A62F-4F59-AB00-6A32F18F2BD5}" type="parTrans" cxnId="{4D18CC55-F2A1-4827-A470-869AF74684DF}">
      <dgm:prSet/>
      <dgm:spPr/>
      <dgm:t>
        <a:bodyPr/>
        <a:lstStyle/>
        <a:p>
          <a:endParaRPr lang="zh-CN" altLang="en-US"/>
        </a:p>
      </dgm:t>
    </dgm:pt>
    <dgm:pt modelId="{8C081242-3D44-427A-93D9-E6C2F7202D24}" type="sibTrans" cxnId="{4D18CC55-F2A1-4827-A470-869AF74684DF}">
      <dgm:prSet/>
      <dgm:spPr/>
      <dgm:t>
        <a:bodyPr/>
        <a:lstStyle/>
        <a:p>
          <a:endParaRPr lang="zh-CN" altLang="en-US"/>
        </a:p>
      </dgm:t>
    </dgm:pt>
    <dgm:pt modelId="{7F410A99-9C38-4CA8-AFE8-E964F8071F42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rPr>
            <a:t>数据呈现，形成情报数据库</a:t>
          </a:r>
        </a:p>
      </dgm:t>
    </dgm:pt>
    <dgm:pt modelId="{DE64DAF0-EB52-4C06-95FC-E17C6AF65AFB}" type="parTrans" cxnId="{6D98B540-05EC-441D-A824-A874B73D3C9A}">
      <dgm:prSet/>
      <dgm:spPr/>
      <dgm:t>
        <a:bodyPr/>
        <a:lstStyle/>
        <a:p>
          <a:endParaRPr lang="zh-CN" altLang="en-US"/>
        </a:p>
      </dgm:t>
    </dgm:pt>
    <dgm:pt modelId="{9868D66B-C91A-45B0-A300-9160105C9A62}" type="sibTrans" cxnId="{6D98B540-05EC-441D-A824-A874B73D3C9A}">
      <dgm:prSet/>
      <dgm:spPr/>
      <dgm:t>
        <a:bodyPr/>
        <a:lstStyle/>
        <a:p>
          <a:endParaRPr lang="zh-CN" altLang="en-US"/>
        </a:p>
      </dgm:t>
    </dgm:pt>
    <dgm:pt modelId="{DD5A7BAA-7595-4F0B-8EC0-B8A095BB177D}">
      <dgm:prSet phldrT="[文本]"/>
      <dgm:spPr/>
      <dgm:t>
        <a:bodyPr/>
        <a:lstStyle/>
        <a:p>
          <a:endParaRPr lang="zh-CN" altLang="en-US" dirty="0"/>
        </a:p>
      </dgm:t>
    </dgm:pt>
    <dgm:pt modelId="{EBD030B6-15A2-4215-81E7-A1F11BD71A16}" type="parTrans" cxnId="{99E7CD0A-3365-4946-8B58-6B1D44BC94B3}">
      <dgm:prSet/>
      <dgm:spPr/>
      <dgm:t>
        <a:bodyPr/>
        <a:lstStyle/>
        <a:p>
          <a:endParaRPr lang="zh-CN" altLang="en-US"/>
        </a:p>
      </dgm:t>
    </dgm:pt>
    <dgm:pt modelId="{B8BC112E-CA40-4F8D-8CFF-A8EDB04EA029}" type="sibTrans" cxnId="{99E7CD0A-3365-4946-8B58-6B1D44BC94B3}">
      <dgm:prSet/>
      <dgm:spPr/>
      <dgm:t>
        <a:bodyPr/>
        <a:lstStyle/>
        <a:p>
          <a:endParaRPr lang="zh-CN" altLang="en-US"/>
        </a:p>
      </dgm:t>
    </dgm:pt>
    <dgm:pt modelId="{61E7576F-3993-4EA6-BB59-DCE1C1EA91A2}">
      <dgm:prSet phldrT="[文本]"/>
      <dgm:spPr/>
      <dgm:t>
        <a:bodyPr/>
        <a:lstStyle/>
        <a:p>
          <a:r>
            <a:rPr lang="zh-CN" altLang="en-US" dirty="0"/>
            <a:t>爬取搜索结果</a:t>
          </a:r>
        </a:p>
      </dgm:t>
    </dgm:pt>
    <dgm:pt modelId="{989692D4-499F-40C3-A800-6E52D9628D4F}" type="parTrans" cxnId="{7A47CC50-30F7-460D-8FDD-7C3541D97C2B}">
      <dgm:prSet/>
      <dgm:spPr/>
      <dgm:t>
        <a:bodyPr/>
        <a:lstStyle/>
        <a:p>
          <a:endParaRPr lang="zh-CN" altLang="en-US"/>
        </a:p>
      </dgm:t>
    </dgm:pt>
    <dgm:pt modelId="{0E608ED3-F1D0-4BDA-BE14-74A0BCD6FD5B}" type="sibTrans" cxnId="{7A47CC50-30F7-460D-8FDD-7C3541D97C2B}">
      <dgm:prSet/>
      <dgm:spPr/>
      <dgm:t>
        <a:bodyPr/>
        <a:lstStyle/>
        <a:p>
          <a:endParaRPr lang="zh-CN" altLang="en-US"/>
        </a:p>
      </dgm:t>
    </dgm:pt>
    <dgm:pt modelId="{299FBE78-BEDB-4DA4-9B54-B4C9E177271A}" type="pres">
      <dgm:prSet presAssocID="{68CB2205-7A68-4638-9E06-9A7CDD612228}" presName="Name0" presStyleCnt="0">
        <dgm:presLayoutVars>
          <dgm:chMax val="4"/>
          <dgm:resizeHandles val="exact"/>
        </dgm:presLayoutVars>
      </dgm:prSet>
      <dgm:spPr/>
    </dgm:pt>
    <dgm:pt modelId="{BB949B30-E277-4423-80F8-F9E5969D2741}" type="pres">
      <dgm:prSet presAssocID="{68CB2205-7A68-4638-9E06-9A7CDD612228}" presName="ellipse" presStyleLbl="trBgShp" presStyleIdx="0" presStyleCnt="1"/>
      <dgm:spPr/>
    </dgm:pt>
    <dgm:pt modelId="{78980B6D-6A81-44C3-AE56-ADB71C5DC1F5}" type="pres">
      <dgm:prSet presAssocID="{68CB2205-7A68-4638-9E06-9A7CDD612228}" presName="arrow1" presStyleLbl="fgShp" presStyleIdx="0" presStyleCnt="1"/>
      <dgm:spPr/>
    </dgm:pt>
    <dgm:pt modelId="{B5E72AAC-B60E-4C46-8F0F-2D89F272BD5D}" type="pres">
      <dgm:prSet presAssocID="{68CB2205-7A68-4638-9E06-9A7CDD612228}" presName="rectangle" presStyleLbl="revTx" presStyleIdx="0" presStyleCnt="1" custScaleX="166667">
        <dgm:presLayoutVars>
          <dgm:bulletEnabled val="1"/>
        </dgm:presLayoutVars>
      </dgm:prSet>
      <dgm:spPr/>
    </dgm:pt>
    <dgm:pt modelId="{080CD77C-2809-4F98-8547-93815758FAB6}" type="pres">
      <dgm:prSet presAssocID="{61E7576F-3993-4EA6-BB59-DCE1C1EA91A2}" presName="item1" presStyleLbl="node1" presStyleIdx="0" presStyleCnt="3">
        <dgm:presLayoutVars>
          <dgm:bulletEnabled val="1"/>
        </dgm:presLayoutVars>
      </dgm:prSet>
      <dgm:spPr/>
    </dgm:pt>
    <dgm:pt modelId="{86AE5A6B-8237-410D-9B4B-3A13B0A5CBF5}" type="pres">
      <dgm:prSet presAssocID="{85794410-4312-4316-B27D-E6D7804C6E00}" presName="item2" presStyleLbl="node1" presStyleIdx="1" presStyleCnt="3">
        <dgm:presLayoutVars>
          <dgm:bulletEnabled val="1"/>
        </dgm:presLayoutVars>
      </dgm:prSet>
      <dgm:spPr/>
    </dgm:pt>
    <dgm:pt modelId="{F8DB85B5-E1C7-431E-9ACD-1C41080B48CC}" type="pres">
      <dgm:prSet presAssocID="{7F410A99-9C38-4CA8-AFE8-E964F8071F42}" presName="item3" presStyleLbl="node1" presStyleIdx="2" presStyleCnt="3">
        <dgm:presLayoutVars>
          <dgm:bulletEnabled val="1"/>
        </dgm:presLayoutVars>
      </dgm:prSet>
      <dgm:spPr/>
    </dgm:pt>
    <dgm:pt modelId="{9735C1E9-8387-4E74-8ABC-B250D76FA40D}" type="pres">
      <dgm:prSet presAssocID="{68CB2205-7A68-4638-9E06-9A7CDD612228}" presName="funnel" presStyleLbl="trAlignAcc1" presStyleIdx="0" presStyleCnt="1"/>
      <dgm:spPr/>
    </dgm:pt>
  </dgm:ptLst>
  <dgm:cxnLst>
    <dgm:cxn modelId="{6404B202-4F67-47DA-A2F2-A2A858D584CA}" type="presOf" srcId="{635D3F42-2ED4-40B7-A77D-CE96F9B2EB1A}" destId="{F8DB85B5-E1C7-431E-9ACD-1C41080B48CC}" srcOrd="0" destOrd="0" presId="urn:microsoft.com/office/officeart/2005/8/layout/funnel1"/>
    <dgm:cxn modelId="{99E7CD0A-3365-4946-8B58-6B1D44BC94B3}" srcId="{68CB2205-7A68-4638-9E06-9A7CDD612228}" destId="{DD5A7BAA-7595-4F0B-8EC0-B8A095BB177D}" srcOrd="4" destOrd="0" parTransId="{EBD030B6-15A2-4215-81E7-A1F11BD71A16}" sibTransId="{B8BC112E-CA40-4F8D-8CFF-A8EDB04EA029}"/>
    <dgm:cxn modelId="{AE119114-1524-48A3-A877-9F6E52FBC8A9}" type="presOf" srcId="{68CB2205-7A68-4638-9E06-9A7CDD612228}" destId="{299FBE78-BEDB-4DA4-9B54-B4C9E177271A}" srcOrd="0" destOrd="0" presId="urn:microsoft.com/office/officeart/2005/8/layout/funnel1"/>
    <dgm:cxn modelId="{2E8CAF2F-B701-4B6D-88DA-674D8038C07C}" type="presOf" srcId="{85794410-4312-4316-B27D-E6D7804C6E00}" destId="{080CD77C-2809-4F98-8547-93815758FAB6}" srcOrd="0" destOrd="0" presId="urn:microsoft.com/office/officeart/2005/8/layout/funnel1"/>
    <dgm:cxn modelId="{6D98B540-05EC-441D-A824-A874B73D3C9A}" srcId="{68CB2205-7A68-4638-9E06-9A7CDD612228}" destId="{7F410A99-9C38-4CA8-AFE8-E964F8071F42}" srcOrd="3" destOrd="0" parTransId="{DE64DAF0-EB52-4C06-95FC-E17C6AF65AFB}" sibTransId="{9868D66B-C91A-45B0-A300-9160105C9A62}"/>
    <dgm:cxn modelId="{7A47CC50-30F7-460D-8FDD-7C3541D97C2B}" srcId="{68CB2205-7A68-4638-9E06-9A7CDD612228}" destId="{61E7576F-3993-4EA6-BB59-DCE1C1EA91A2}" srcOrd="1" destOrd="0" parTransId="{989692D4-499F-40C3-A800-6E52D9628D4F}" sibTransId="{0E608ED3-F1D0-4BDA-BE14-74A0BCD6FD5B}"/>
    <dgm:cxn modelId="{4D18CC55-F2A1-4827-A470-869AF74684DF}" srcId="{68CB2205-7A68-4638-9E06-9A7CDD612228}" destId="{85794410-4312-4316-B27D-E6D7804C6E00}" srcOrd="2" destOrd="0" parTransId="{42BB80F5-A62F-4F59-AB00-6A32F18F2BD5}" sibTransId="{8C081242-3D44-427A-93D9-E6C2F7202D24}"/>
    <dgm:cxn modelId="{571DDF75-9CA1-4F61-983A-C1D100151E49}" srcId="{68CB2205-7A68-4638-9E06-9A7CDD612228}" destId="{635D3F42-2ED4-40B7-A77D-CE96F9B2EB1A}" srcOrd="0" destOrd="0" parTransId="{D4C6E285-3A17-4D4E-99EF-F75340474048}" sibTransId="{CA9EE0BA-0A3E-478B-A92A-9F8DE8550EB5}"/>
    <dgm:cxn modelId="{D696E9B8-A266-432E-AB09-CC0FE4F2F4D5}" type="presOf" srcId="{7F410A99-9C38-4CA8-AFE8-E964F8071F42}" destId="{B5E72AAC-B60E-4C46-8F0F-2D89F272BD5D}" srcOrd="0" destOrd="0" presId="urn:microsoft.com/office/officeart/2005/8/layout/funnel1"/>
    <dgm:cxn modelId="{D36CB7BF-0F2D-4483-8AD7-1F5429B89FD5}" type="presOf" srcId="{61E7576F-3993-4EA6-BB59-DCE1C1EA91A2}" destId="{86AE5A6B-8237-410D-9B4B-3A13B0A5CBF5}" srcOrd="0" destOrd="0" presId="urn:microsoft.com/office/officeart/2005/8/layout/funnel1"/>
    <dgm:cxn modelId="{0849C892-9836-43B7-A5E1-EEB72C3D8F25}" type="presParOf" srcId="{299FBE78-BEDB-4DA4-9B54-B4C9E177271A}" destId="{BB949B30-E277-4423-80F8-F9E5969D2741}" srcOrd="0" destOrd="0" presId="urn:microsoft.com/office/officeart/2005/8/layout/funnel1"/>
    <dgm:cxn modelId="{BDC9319A-3728-4754-A199-CFFAA08D5C3B}" type="presParOf" srcId="{299FBE78-BEDB-4DA4-9B54-B4C9E177271A}" destId="{78980B6D-6A81-44C3-AE56-ADB71C5DC1F5}" srcOrd="1" destOrd="0" presId="urn:microsoft.com/office/officeart/2005/8/layout/funnel1"/>
    <dgm:cxn modelId="{44DD2DFE-61E9-418D-8536-3076ADDDA103}" type="presParOf" srcId="{299FBE78-BEDB-4DA4-9B54-B4C9E177271A}" destId="{B5E72AAC-B60E-4C46-8F0F-2D89F272BD5D}" srcOrd="2" destOrd="0" presId="urn:microsoft.com/office/officeart/2005/8/layout/funnel1"/>
    <dgm:cxn modelId="{3B533D0D-3729-4FE3-B418-CB8DCBC45E8D}" type="presParOf" srcId="{299FBE78-BEDB-4DA4-9B54-B4C9E177271A}" destId="{080CD77C-2809-4F98-8547-93815758FAB6}" srcOrd="3" destOrd="0" presId="urn:microsoft.com/office/officeart/2005/8/layout/funnel1"/>
    <dgm:cxn modelId="{091F7BDA-2FFA-44C0-9211-B922A1344BD1}" type="presParOf" srcId="{299FBE78-BEDB-4DA4-9B54-B4C9E177271A}" destId="{86AE5A6B-8237-410D-9B4B-3A13B0A5CBF5}" srcOrd="4" destOrd="0" presId="urn:microsoft.com/office/officeart/2005/8/layout/funnel1"/>
    <dgm:cxn modelId="{79A24CDC-8493-4271-BFA8-DE6D65A983A6}" type="presParOf" srcId="{299FBE78-BEDB-4DA4-9B54-B4C9E177271A}" destId="{F8DB85B5-E1C7-431E-9ACD-1C41080B48CC}" srcOrd="5" destOrd="0" presId="urn:microsoft.com/office/officeart/2005/8/layout/funnel1"/>
    <dgm:cxn modelId="{CAAF20B6-9D4F-45FA-9F75-F9B3255D9594}" type="presParOf" srcId="{299FBE78-BEDB-4DA4-9B54-B4C9E177271A}" destId="{9735C1E9-8387-4E74-8ABC-B250D76FA4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D056C-E1D3-4B46-AEA1-AE6ACE0ECA9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A6D8A6C-6C3B-4B61-B70E-A542990BB9AA}">
      <dgm:prSet/>
      <dgm:spPr/>
      <dgm:t>
        <a:bodyPr/>
        <a:lstStyle/>
        <a:p>
          <a:r>
            <a:rPr lang="zh-CN" dirty="0"/>
            <a:t>数据</a:t>
          </a:r>
          <a:r>
            <a:rPr lang="zh-CN" altLang="en-US" dirty="0"/>
            <a:t>爬取</a:t>
          </a:r>
          <a:endParaRPr lang="zh-CN" dirty="0"/>
        </a:p>
      </dgm:t>
    </dgm:pt>
    <dgm:pt modelId="{B3F912D9-C198-4EE3-B693-C9973BF12B00}" type="parTrans" cxnId="{798A4E9B-02C1-4866-9BCB-34DA255C9A71}">
      <dgm:prSet/>
      <dgm:spPr/>
      <dgm:t>
        <a:bodyPr/>
        <a:lstStyle/>
        <a:p>
          <a:endParaRPr lang="zh-CN" altLang="en-US"/>
        </a:p>
      </dgm:t>
    </dgm:pt>
    <dgm:pt modelId="{DA7C084E-38D7-4246-994E-6E286FFACB27}" type="sibTrans" cxnId="{798A4E9B-02C1-4866-9BCB-34DA255C9A71}">
      <dgm:prSet/>
      <dgm:spPr/>
      <dgm:t>
        <a:bodyPr/>
        <a:lstStyle/>
        <a:p>
          <a:endParaRPr lang="zh-CN" altLang="en-US"/>
        </a:p>
      </dgm:t>
    </dgm:pt>
    <dgm:pt modelId="{9B3D3F80-9F83-42BC-B437-75EB05FD242C}">
      <dgm:prSet/>
      <dgm:spPr/>
      <dgm:t>
        <a:bodyPr/>
        <a:lstStyle/>
        <a:p>
          <a:r>
            <a:rPr lang="zh-CN" altLang="en-US" dirty="0"/>
            <a:t>数据整理</a:t>
          </a:r>
          <a:endParaRPr lang="zh-CN" dirty="0"/>
        </a:p>
      </dgm:t>
    </dgm:pt>
    <dgm:pt modelId="{4201C66E-48E9-4C76-876C-DC64E5D29375}" type="parTrans" cxnId="{46CB5847-84C6-4937-9368-B54799062D67}">
      <dgm:prSet/>
      <dgm:spPr/>
      <dgm:t>
        <a:bodyPr/>
        <a:lstStyle/>
        <a:p>
          <a:endParaRPr lang="zh-CN" altLang="en-US"/>
        </a:p>
      </dgm:t>
    </dgm:pt>
    <dgm:pt modelId="{E529D626-BDAF-42A2-8007-85EB1669178B}" type="sibTrans" cxnId="{46CB5847-84C6-4937-9368-B54799062D67}">
      <dgm:prSet/>
      <dgm:spPr/>
      <dgm:t>
        <a:bodyPr/>
        <a:lstStyle/>
        <a:p>
          <a:endParaRPr lang="zh-CN" altLang="en-US"/>
        </a:p>
      </dgm:t>
    </dgm:pt>
    <dgm:pt modelId="{8985657B-7E79-4402-9E6A-E46262E5D839}">
      <dgm:prSet/>
      <dgm:spPr/>
      <dgm:t>
        <a:bodyPr/>
        <a:lstStyle/>
        <a:p>
          <a:r>
            <a:rPr lang="zh-CN" dirty="0"/>
            <a:t>数据</a:t>
          </a:r>
          <a:r>
            <a:rPr lang="zh-CN" altLang="en-US" dirty="0"/>
            <a:t>存储</a:t>
          </a:r>
          <a:endParaRPr lang="zh-CN" dirty="0"/>
        </a:p>
      </dgm:t>
    </dgm:pt>
    <dgm:pt modelId="{0A583A60-8828-4541-80DA-3C526BAD7D5D}" type="parTrans" cxnId="{9204FBB5-13F2-4BAA-A628-4497267FFE28}">
      <dgm:prSet/>
      <dgm:spPr/>
      <dgm:t>
        <a:bodyPr/>
        <a:lstStyle/>
        <a:p>
          <a:endParaRPr lang="zh-CN" altLang="en-US"/>
        </a:p>
      </dgm:t>
    </dgm:pt>
    <dgm:pt modelId="{B4819B80-43F3-458E-AA6C-09559E6FB008}" type="sibTrans" cxnId="{9204FBB5-13F2-4BAA-A628-4497267FFE28}">
      <dgm:prSet/>
      <dgm:spPr/>
      <dgm:t>
        <a:bodyPr/>
        <a:lstStyle/>
        <a:p>
          <a:endParaRPr lang="zh-CN" altLang="en-US"/>
        </a:p>
      </dgm:t>
    </dgm:pt>
    <dgm:pt modelId="{C9DBCF7E-988F-400B-8F50-086EAD9ACDD2}">
      <dgm:prSet/>
      <dgm:spPr/>
      <dgm:t>
        <a:bodyPr/>
        <a:lstStyle/>
        <a:p>
          <a:r>
            <a:rPr lang="zh-CN" dirty="0"/>
            <a:t>数据</a:t>
          </a:r>
          <a:r>
            <a:rPr lang="zh-CN" altLang="en-US" dirty="0"/>
            <a:t>分析</a:t>
          </a:r>
          <a:endParaRPr lang="zh-CN" dirty="0"/>
        </a:p>
      </dgm:t>
    </dgm:pt>
    <dgm:pt modelId="{634F8982-0381-4CAD-AD9B-4B612CF4A6CA}" type="parTrans" cxnId="{83821AF3-8F8C-46E6-A909-A8498514DD71}">
      <dgm:prSet/>
      <dgm:spPr/>
      <dgm:t>
        <a:bodyPr/>
        <a:lstStyle/>
        <a:p>
          <a:endParaRPr lang="zh-CN" altLang="en-US"/>
        </a:p>
      </dgm:t>
    </dgm:pt>
    <dgm:pt modelId="{C3132694-B927-421F-808A-2FA22F855C8A}" type="sibTrans" cxnId="{83821AF3-8F8C-46E6-A909-A8498514DD71}">
      <dgm:prSet/>
      <dgm:spPr/>
      <dgm:t>
        <a:bodyPr/>
        <a:lstStyle/>
        <a:p>
          <a:endParaRPr lang="zh-CN" altLang="en-US"/>
        </a:p>
      </dgm:t>
    </dgm:pt>
    <dgm:pt modelId="{7B708FCF-494B-483F-9F8B-C0CA95001D8F}">
      <dgm:prSet/>
      <dgm:spPr/>
      <dgm:t>
        <a:bodyPr/>
        <a:lstStyle/>
        <a:p>
          <a:r>
            <a:rPr lang="zh-CN" dirty="0"/>
            <a:t>数据展示</a:t>
          </a:r>
        </a:p>
      </dgm:t>
    </dgm:pt>
    <dgm:pt modelId="{C8367486-93CD-454A-9A27-41DE69F9B5E7}" type="parTrans" cxnId="{20BE204C-AF94-4A08-BDF6-3D92B4C5881D}">
      <dgm:prSet/>
      <dgm:spPr/>
      <dgm:t>
        <a:bodyPr/>
        <a:lstStyle/>
        <a:p>
          <a:endParaRPr lang="zh-CN" altLang="en-US"/>
        </a:p>
      </dgm:t>
    </dgm:pt>
    <dgm:pt modelId="{F0B3C90A-36A0-4591-9A36-F9EF83853605}" type="sibTrans" cxnId="{20BE204C-AF94-4A08-BDF6-3D92B4C5881D}">
      <dgm:prSet/>
      <dgm:spPr/>
      <dgm:t>
        <a:bodyPr/>
        <a:lstStyle/>
        <a:p>
          <a:endParaRPr lang="zh-CN" altLang="en-US"/>
        </a:p>
      </dgm:t>
    </dgm:pt>
    <dgm:pt modelId="{0D308322-6A25-479E-8458-8807FA43AD00}">
      <dgm:prSet/>
      <dgm:spPr/>
      <dgm:t>
        <a:bodyPr/>
        <a:lstStyle/>
        <a:p>
          <a:endParaRPr lang="zh-CN" altLang="en-US"/>
        </a:p>
      </dgm:t>
    </dgm:pt>
    <dgm:pt modelId="{71E51F70-EEB6-47B3-9BD3-2292094A6473}" type="parTrans" cxnId="{07794EE6-D832-4B9F-916E-7B28EC229DB9}">
      <dgm:prSet/>
      <dgm:spPr/>
      <dgm:t>
        <a:bodyPr/>
        <a:lstStyle/>
        <a:p>
          <a:endParaRPr lang="zh-CN" altLang="en-US"/>
        </a:p>
      </dgm:t>
    </dgm:pt>
    <dgm:pt modelId="{5556B194-7D6B-476D-BEE6-A92CEF8E8E14}" type="sibTrans" cxnId="{07794EE6-D832-4B9F-916E-7B28EC229DB9}">
      <dgm:prSet/>
      <dgm:spPr/>
      <dgm:t>
        <a:bodyPr/>
        <a:lstStyle/>
        <a:p>
          <a:endParaRPr lang="zh-CN" altLang="en-US"/>
        </a:p>
      </dgm:t>
    </dgm:pt>
    <dgm:pt modelId="{C05DA8B0-2DB9-40C5-90A4-B0DB9C8182A0}" type="pres">
      <dgm:prSet presAssocID="{9EAD056C-E1D3-4B46-AEA1-AE6ACE0ECA9C}" presName="outerComposite" presStyleCnt="0">
        <dgm:presLayoutVars>
          <dgm:chMax val="5"/>
          <dgm:dir/>
          <dgm:resizeHandles val="exact"/>
        </dgm:presLayoutVars>
      </dgm:prSet>
      <dgm:spPr/>
    </dgm:pt>
    <dgm:pt modelId="{4C4B202A-5EA7-4B32-9D04-A84CBE225E3F}" type="pres">
      <dgm:prSet presAssocID="{9EAD056C-E1D3-4B46-AEA1-AE6ACE0ECA9C}" presName="dummyMaxCanvas" presStyleCnt="0">
        <dgm:presLayoutVars/>
      </dgm:prSet>
      <dgm:spPr/>
    </dgm:pt>
    <dgm:pt modelId="{FAB7967C-085B-4CA2-9D80-C220AAEA87E3}" type="pres">
      <dgm:prSet presAssocID="{9EAD056C-E1D3-4B46-AEA1-AE6ACE0ECA9C}" presName="FiveNodes_1" presStyleLbl="node1" presStyleIdx="0" presStyleCnt="5">
        <dgm:presLayoutVars>
          <dgm:bulletEnabled val="1"/>
        </dgm:presLayoutVars>
      </dgm:prSet>
      <dgm:spPr/>
    </dgm:pt>
    <dgm:pt modelId="{6732769A-D1F4-4C87-A5CC-BFE1CB8B4041}" type="pres">
      <dgm:prSet presAssocID="{9EAD056C-E1D3-4B46-AEA1-AE6ACE0ECA9C}" presName="FiveNodes_2" presStyleLbl="node1" presStyleIdx="1" presStyleCnt="5">
        <dgm:presLayoutVars>
          <dgm:bulletEnabled val="1"/>
        </dgm:presLayoutVars>
      </dgm:prSet>
      <dgm:spPr/>
    </dgm:pt>
    <dgm:pt modelId="{D2394EB2-61BA-4C0C-BCE6-B03078E90348}" type="pres">
      <dgm:prSet presAssocID="{9EAD056C-E1D3-4B46-AEA1-AE6ACE0ECA9C}" presName="FiveNodes_3" presStyleLbl="node1" presStyleIdx="2" presStyleCnt="5">
        <dgm:presLayoutVars>
          <dgm:bulletEnabled val="1"/>
        </dgm:presLayoutVars>
      </dgm:prSet>
      <dgm:spPr/>
    </dgm:pt>
    <dgm:pt modelId="{7BB4862F-A737-4061-B09B-EC41BD9C11FA}" type="pres">
      <dgm:prSet presAssocID="{9EAD056C-E1D3-4B46-AEA1-AE6ACE0ECA9C}" presName="FiveNodes_4" presStyleLbl="node1" presStyleIdx="3" presStyleCnt="5">
        <dgm:presLayoutVars>
          <dgm:bulletEnabled val="1"/>
        </dgm:presLayoutVars>
      </dgm:prSet>
      <dgm:spPr/>
    </dgm:pt>
    <dgm:pt modelId="{4CA04F39-1B21-473B-91AD-44A09B6A44CD}" type="pres">
      <dgm:prSet presAssocID="{9EAD056C-E1D3-4B46-AEA1-AE6ACE0ECA9C}" presName="FiveNodes_5" presStyleLbl="node1" presStyleIdx="4" presStyleCnt="5">
        <dgm:presLayoutVars>
          <dgm:bulletEnabled val="1"/>
        </dgm:presLayoutVars>
      </dgm:prSet>
      <dgm:spPr/>
    </dgm:pt>
    <dgm:pt modelId="{5F613001-E508-4255-9B61-7C4F5F4AACAD}" type="pres">
      <dgm:prSet presAssocID="{9EAD056C-E1D3-4B46-AEA1-AE6ACE0ECA9C}" presName="FiveConn_1-2" presStyleLbl="fgAccFollowNode1" presStyleIdx="0" presStyleCnt="4">
        <dgm:presLayoutVars>
          <dgm:bulletEnabled val="1"/>
        </dgm:presLayoutVars>
      </dgm:prSet>
      <dgm:spPr/>
    </dgm:pt>
    <dgm:pt modelId="{03DBE399-E413-4189-A4BB-86630B05539F}" type="pres">
      <dgm:prSet presAssocID="{9EAD056C-E1D3-4B46-AEA1-AE6ACE0ECA9C}" presName="FiveConn_2-3" presStyleLbl="fgAccFollowNode1" presStyleIdx="1" presStyleCnt="4">
        <dgm:presLayoutVars>
          <dgm:bulletEnabled val="1"/>
        </dgm:presLayoutVars>
      </dgm:prSet>
      <dgm:spPr/>
    </dgm:pt>
    <dgm:pt modelId="{5407A7F0-1093-4B95-9C20-6BD08E115568}" type="pres">
      <dgm:prSet presAssocID="{9EAD056C-E1D3-4B46-AEA1-AE6ACE0ECA9C}" presName="FiveConn_3-4" presStyleLbl="fgAccFollowNode1" presStyleIdx="2" presStyleCnt="4">
        <dgm:presLayoutVars>
          <dgm:bulletEnabled val="1"/>
        </dgm:presLayoutVars>
      </dgm:prSet>
      <dgm:spPr/>
    </dgm:pt>
    <dgm:pt modelId="{66DC317B-9711-4433-B9EF-98626CFA475F}" type="pres">
      <dgm:prSet presAssocID="{9EAD056C-E1D3-4B46-AEA1-AE6ACE0ECA9C}" presName="FiveConn_4-5" presStyleLbl="fgAccFollowNode1" presStyleIdx="3" presStyleCnt="4">
        <dgm:presLayoutVars>
          <dgm:bulletEnabled val="1"/>
        </dgm:presLayoutVars>
      </dgm:prSet>
      <dgm:spPr/>
    </dgm:pt>
    <dgm:pt modelId="{997EDCE1-5956-4EDC-B070-5E7BA0AFC611}" type="pres">
      <dgm:prSet presAssocID="{9EAD056C-E1D3-4B46-AEA1-AE6ACE0ECA9C}" presName="FiveNodes_1_text" presStyleLbl="node1" presStyleIdx="4" presStyleCnt="5">
        <dgm:presLayoutVars>
          <dgm:bulletEnabled val="1"/>
        </dgm:presLayoutVars>
      </dgm:prSet>
      <dgm:spPr/>
    </dgm:pt>
    <dgm:pt modelId="{024B67E2-1BE7-41FC-9698-064C570C24C4}" type="pres">
      <dgm:prSet presAssocID="{9EAD056C-E1D3-4B46-AEA1-AE6ACE0ECA9C}" presName="FiveNodes_2_text" presStyleLbl="node1" presStyleIdx="4" presStyleCnt="5">
        <dgm:presLayoutVars>
          <dgm:bulletEnabled val="1"/>
        </dgm:presLayoutVars>
      </dgm:prSet>
      <dgm:spPr/>
    </dgm:pt>
    <dgm:pt modelId="{BFB8EBF0-CD7F-487D-AEC5-8684032F1F76}" type="pres">
      <dgm:prSet presAssocID="{9EAD056C-E1D3-4B46-AEA1-AE6ACE0ECA9C}" presName="FiveNodes_3_text" presStyleLbl="node1" presStyleIdx="4" presStyleCnt="5">
        <dgm:presLayoutVars>
          <dgm:bulletEnabled val="1"/>
        </dgm:presLayoutVars>
      </dgm:prSet>
      <dgm:spPr/>
    </dgm:pt>
    <dgm:pt modelId="{4F933E5C-3B7D-4954-80F3-F2625E1CAC84}" type="pres">
      <dgm:prSet presAssocID="{9EAD056C-E1D3-4B46-AEA1-AE6ACE0ECA9C}" presName="FiveNodes_4_text" presStyleLbl="node1" presStyleIdx="4" presStyleCnt="5">
        <dgm:presLayoutVars>
          <dgm:bulletEnabled val="1"/>
        </dgm:presLayoutVars>
      </dgm:prSet>
      <dgm:spPr/>
    </dgm:pt>
    <dgm:pt modelId="{55C3CD2F-9F40-48A8-8D5D-C3752EB656B4}" type="pres">
      <dgm:prSet presAssocID="{9EAD056C-E1D3-4B46-AEA1-AE6ACE0ECA9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5F6AE07-E6EE-48FE-83B3-BE1B8CCBADCF}" type="presOf" srcId="{8985657B-7E79-4402-9E6A-E46262E5D839}" destId="{BFB8EBF0-CD7F-487D-AEC5-8684032F1F76}" srcOrd="1" destOrd="0" presId="urn:microsoft.com/office/officeart/2005/8/layout/vProcess5"/>
    <dgm:cxn modelId="{DF3DE712-6C42-4A2C-A9E2-323AA2DAEDF0}" type="presOf" srcId="{9B3D3F80-9F83-42BC-B437-75EB05FD242C}" destId="{024B67E2-1BE7-41FC-9698-064C570C24C4}" srcOrd="1" destOrd="0" presId="urn:microsoft.com/office/officeart/2005/8/layout/vProcess5"/>
    <dgm:cxn modelId="{65B94716-8B88-4FD9-9433-D56BBF1D779E}" type="presOf" srcId="{6A6D8A6C-6C3B-4B61-B70E-A542990BB9AA}" destId="{997EDCE1-5956-4EDC-B070-5E7BA0AFC611}" srcOrd="1" destOrd="0" presId="urn:microsoft.com/office/officeart/2005/8/layout/vProcess5"/>
    <dgm:cxn modelId="{E3CD602B-15D7-46DA-8E77-89946FD792D5}" type="presOf" srcId="{B4819B80-43F3-458E-AA6C-09559E6FB008}" destId="{5407A7F0-1093-4B95-9C20-6BD08E115568}" srcOrd="0" destOrd="0" presId="urn:microsoft.com/office/officeart/2005/8/layout/vProcess5"/>
    <dgm:cxn modelId="{BAC7EB32-E654-414B-BEB1-1C8A22CDDF43}" type="presOf" srcId="{9EAD056C-E1D3-4B46-AEA1-AE6ACE0ECA9C}" destId="{C05DA8B0-2DB9-40C5-90A4-B0DB9C8182A0}" srcOrd="0" destOrd="0" presId="urn:microsoft.com/office/officeart/2005/8/layout/vProcess5"/>
    <dgm:cxn modelId="{531FB937-75F4-4DA2-928B-866BFB80211F}" type="presOf" srcId="{7B708FCF-494B-483F-9F8B-C0CA95001D8F}" destId="{55C3CD2F-9F40-48A8-8D5D-C3752EB656B4}" srcOrd="1" destOrd="0" presId="urn:microsoft.com/office/officeart/2005/8/layout/vProcess5"/>
    <dgm:cxn modelId="{0E59B05E-65B2-49FB-8CCF-C77D5B4F4F42}" type="presOf" srcId="{E529D626-BDAF-42A2-8007-85EB1669178B}" destId="{03DBE399-E413-4189-A4BB-86630B05539F}" srcOrd="0" destOrd="0" presId="urn:microsoft.com/office/officeart/2005/8/layout/vProcess5"/>
    <dgm:cxn modelId="{46CB5847-84C6-4937-9368-B54799062D67}" srcId="{9EAD056C-E1D3-4B46-AEA1-AE6ACE0ECA9C}" destId="{9B3D3F80-9F83-42BC-B437-75EB05FD242C}" srcOrd="1" destOrd="0" parTransId="{4201C66E-48E9-4C76-876C-DC64E5D29375}" sibTransId="{E529D626-BDAF-42A2-8007-85EB1669178B}"/>
    <dgm:cxn modelId="{20BE204C-AF94-4A08-BDF6-3D92B4C5881D}" srcId="{9EAD056C-E1D3-4B46-AEA1-AE6ACE0ECA9C}" destId="{7B708FCF-494B-483F-9F8B-C0CA95001D8F}" srcOrd="4" destOrd="0" parTransId="{C8367486-93CD-454A-9A27-41DE69F9B5E7}" sibTransId="{F0B3C90A-36A0-4591-9A36-F9EF83853605}"/>
    <dgm:cxn modelId="{2CE7864C-D1B1-4AEE-9FC6-D385D613A152}" type="presOf" srcId="{6A6D8A6C-6C3B-4B61-B70E-A542990BB9AA}" destId="{FAB7967C-085B-4CA2-9D80-C220AAEA87E3}" srcOrd="0" destOrd="0" presId="urn:microsoft.com/office/officeart/2005/8/layout/vProcess5"/>
    <dgm:cxn modelId="{5B2CDB6C-012F-4A8F-8A32-1E64B50C7FB8}" type="presOf" srcId="{8985657B-7E79-4402-9E6A-E46262E5D839}" destId="{D2394EB2-61BA-4C0C-BCE6-B03078E90348}" srcOrd="0" destOrd="0" presId="urn:microsoft.com/office/officeart/2005/8/layout/vProcess5"/>
    <dgm:cxn modelId="{92FE6A50-8950-4F91-BDB9-75C573580EF9}" type="presOf" srcId="{C9DBCF7E-988F-400B-8F50-086EAD9ACDD2}" destId="{7BB4862F-A737-4061-B09B-EC41BD9C11FA}" srcOrd="0" destOrd="0" presId="urn:microsoft.com/office/officeart/2005/8/layout/vProcess5"/>
    <dgm:cxn modelId="{BF0BCE81-F748-4C7C-8060-B79A5BDE21E9}" type="presOf" srcId="{9B3D3F80-9F83-42BC-B437-75EB05FD242C}" destId="{6732769A-D1F4-4C87-A5CC-BFE1CB8B4041}" srcOrd="0" destOrd="0" presId="urn:microsoft.com/office/officeart/2005/8/layout/vProcess5"/>
    <dgm:cxn modelId="{8E8CFA81-6466-4498-871E-8753BD447133}" type="presOf" srcId="{C3132694-B927-421F-808A-2FA22F855C8A}" destId="{66DC317B-9711-4433-B9EF-98626CFA475F}" srcOrd="0" destOrd="0" presId="urn:microsoft.com/office/officeart/2005/8/layout/vProcess5"/>
    <dgm:cxn modelId="{46EF6A86-541C-4245-878D-5ED4CFAB69E2}" type="presOf" srcId="{DA7C084E-38D7-4246-994E-6E286FFACB27}" destId="{5F613001-E508-4255-9B61-7C4F5F4AACAD}" srcOrd="0" destOrd="0" presId="urn:microsoft.com/office/officeart/2005/8/layout/vProcess5"/>
    <dgm:cxn modelId="{798A4E9B-02C1-4866-9BCB-34DA255C9A71}" srcId="{9EAD056C-E1D3-4B46-AEA1-AE6ACE0ECA9C}" destId="{6A6D8A6C-6C3B-4B61-B70E-A542990BB9AA}" srcOrd="0" destOrd="0" parTransId="{B3F912D9-C198-4EE3-B693-C9973BF12B00}" sibTransId="{DA7C084E-38D7-4246-994E-6E286FFACB27}"/>
    <dgm:cxn modelId="{C43273A2-44E5-4E34-8DE3-275C4226F6AC}" type="presOf" srcId="{7B708FCF-494B-483F-9F8B-C0CA95001D8F}" destId="{4CA04F39-1B21-473B-91AD-44A09B6A44CD}" srcOrd="0" destOrd="0" presId="urn:microsoft.com/office/officeart/2005/8/layout/vProcess5"/>
    <dgm:cxn modelId="{9204FBB5-13F2-4BAA-A628-4497267FFE28}" srcId="{9EAD056C-E1D3-4B46-AEA1-AE6ACE0ECA9C}" destId="{8985657B-7E79-4402-9E6A-E46262E5D839}" srcOrd="2" destOrd="0" parTransId="{0A583A60-8828-4541-80DA-3C526BAD7D5D}" sibTransId="{B4819B80-43F3-458E-AA6C-09559E6FB008}"/>
    <dgm:cxn modelId="{06A2D5DD-2849-43D3-B522-7C6D106E7206}" type="presOf" srcId="{C9DBCF7E-988F-400B-8F50-086EAD9ACDD2}" destId="{4F933E5C-3B7D-4954-80F3-F2625E1CAC84}" srcOrd="1" destOrd="0" presId="urn:microsoft.com/office/officeart/2005/8/layout/vProcess5"/>
    <dgm:cxn modelId="{07794EE6-D832-4B9F-916E-7B28EC229DB9}" srcId="{9EAD056C-E1D3-4B46-AEA1-AE6ACE0ECA9C}" destId="{0D308322-6A25-479E-8458-8807FA43AD00}" srcOrd="5" destOrd="0" parTransId="{71E51F70-EEB6-47B3-9BD3-2292094A6473}" sibTransId="{5556B194-7D6B-476D-BEE6-A92CEF8E8E14}"/>
    <dgm:cxn modelId="{83821AF3-8F8C-46E6-A909-A8498514DD71}" srcId="{9EAD056C-E1D3-4B46-AEA1-AE6ACE0ECA9C}" destId="{C9DBCF7E-988F-400B-8F50-086EAD9ACDD2}" srcOrd="3" destOrd="0" parTransId="{634F8982-0381-4CAD-AD9B-4B612CF4A6CA}" sibTransId="{C3132694-B927-421F-808A-2FA22F855C8A}"/>
    <dgm:cxn modelId="{2B2DC7E7-6961-4356-9922-6384627466F7}" type="presParOf" srcId="{C05DA8B0-2DB9-40C5-90A4-B0DB9C8182A0}" destId="{4C4B202A-5EA7-4B32-9D04-A84CBE225E3F}" srcOrd="0" destOrd="0" presId="urn:microsoft.com/office/officeart/2005/8/layout/vProcess5"/>
    <dgm:cxn modelId="{A8A39243-ED40-4C78-AE60-A4CC95E9C125}" type="presParOf" srcId="{C05DA8B0-2DB9-40C5-90A4-B0DB9C8182A0}" destId="{FAB7967C-085B-4CA2-9D80-C220AAEA87E3}" srcOrd="1" destOrd="0" presId="urn:microsoft.com/office/officeart/2005/8/layout/vProcess5"/>
    <dgm:cxn modelId="{6A125427-E568-4134-8597-6D3AE4AFB400}" type="presParOf" srcId="{C05DA8B0-2DB9-40C5-90A4-B0DB9C8182A0}" destId="{6732769A-D1F4-4C87-A5CC-BFE1CB8B4041}" srcOrd="2" destOrd="0" presId="urn:microsoft.com/office/officeart/2005/8/layout/vProcess5"/>
    <dgm:cxn modelId="{93237A34-220A-4A23-98F7-22535FB722CC}" type="presParOf" srcId="{C05DA8B0-2DB9-40C5-90A4-B0DB9C8182A0}" destId="{D2394EB2-61BA-4C0C-BCE6-B03078E90348}" srcOrd="3" destOrd="0" presId="urn:microsoft.com/office/officeart/2005/8/layout/vProcess5"/>
    <dgm:cxn modelId="{461D8E14-864F-4D32-9EC5-4BA81674841D}" type="presParOf" srcId="{C05DA8B0-2DB9-40C5-90A4-B0DB9C8182A0}" destId="{7BB4862F-A737-4061-B09B-EC41BD9C11FA}" srcOrd="4" destOrd="0" presId="urn:microsoft.com/office/officeart/2005/8/layout/vProcess5"/>
    <dgm:cxn modelId="{C9CA3451-D619-4A1B-8141-C9038CD8458B}" type="presParOf" srcId="{C05DA8B0-2DB9-40C5-90A4-B0DB9C8182A0}" destId="{4CA04F39-1B21-473B-91AD-44A09B6A44CD}" srcOrd="5" destOrd="0" presId="urn:microsoft.com/office/officeart/2005/8/layout/vProcess5"/>
    <dgm:cxn modelId="{212658DA-5854-4E2B-84F9-EB08AF981164}" type="presParOf" srcId="{C05DA8B0-2DB9-40C5-90A4-B0DB9C8182A0}" destId="{5F613001-E508-4255-9B61-7C4F5F4AACAD}" srcOrd="6" destOrd="0" presId="urn:microsoft.com/office/officeart/2005/8/layout/vProcess5"/>
    <dgm:cxn modelId="{660A398B-9149-4CC7-888F-4A53F7A36C81}" type="presParOf" srcId="{C05DA8B0-2DB9-40C5-90A4-B0DB9C8182A0}" destId="{03DBE399-E413-4189-A4BB-86630B05539F}" srcOrd="7" destOrd="0" presId="urn:microsoft.com/office/officeart/2005/8/layout/vProcess5"/>
    <dgm:cxn modelId="{58D68BE3-7649-4B29-A8B1-22D2CD29D6A4}" type="presParOf" srcId="{C05DA8B0-2DB9-40C5-90A4-B0DB9C8182A0}" destId="{5407A7F0-1093-4B95-9C20-6BD08E115568}" srcOrd="8" destOrd="0" presId="urn:microsoft.com/office/officeart/2005/8/layout/vProcess5"/>
    <dgm:cxn modelId="{DE342496-16F4-4629-A397-763CEFE7AAE9}" type="presParOf" srcId="{C05DA8B0-2DB9-40C5-90A4-B0DB9C8182A0}" destId="{66DC317B-9711-4433-B9EF-98626CFA475F}" srcOrd="9" destOrd="0" presId="urn:microsoft.com/office/officeart/2005/8/layout/vProcess5"/>
    <dgm:cxn modelId="{874723E0-2E94-41C2-97E4-A24C55710AD3}" type="presParOf" srcId="{C05DA8B0-2DB9-40C5-90A4-B0DB9C8182A0}" destId="{997EDCE1-5956-4EDC-B070-5E7BA0AFC611}" srcOrd="10" destOrd="0" presId="urn:microsoft.com/office/officeart/2005/8/layout/vProcess5"/>
    <dgm:cxn modelId="{9B00F5C2-04A3-4F71-810C-5889B0D7A3F9}" type="presParOf" srcId="{C05DA8B0-2DB9-40C5-90A4-B0DB9C8182A0}" destId="{024B67E2-1BE7-41FC-9698-064C570C24C4}" srcOrd="11" destOrd="0" presId="urn:microsoft.com/office/officeart/2005/8/layout/vProcess5"/>
    <dgm:cxn modelId="{1DAD7427-57C0-42CF-AF0D-C1DF8B0BD49E}" type="presParOf" srcId="{C05DA8B0-2DB9-40C5-90A4-B0DB9C8182A0}" destId="{BFB8EBF0-CD7F-487D-AEC5-8684032F1F76}" srcOrd="12" destOrd="0" presId="urn:microsoft.com/office/officeart/2005/8/layout/vProcess5"/>
    <dgm:cxn modelId="{BA22336F-7D33-46DD-93A0-FCBD23450EC0}" type="presParOf" srcId="{C05DA8B0-2DB9-40C5-90A4-B0DB9C8182A0}" destId="{4F933E5C-3B7D-4954-80F3-F2625E1CAC84}" srcOrd="13" destOrd="0" presId="urn:microsoft.com/office/officeart/2005/8/layout/vProcess5"/>
    <dgm:cxn modelId="{60812A26-30C4-499A-A2B2-86EE3D7AF264}" type="presParOf" srcId="{C05DA8B0-2DB9-40C5-90A4-B0DB9C8182A0}" destId="{55C3CD2F-9F40-48A8-8D5D-C3752EB656B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EB15B-EA37-494C-9B7D-C2BA7B3A3C72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607CD65-C01F-42A1-8E5A-00C8D1056D0A}">
      <dgm:prSet custT="1"/>
      <dgm:spPr/>
      <dgm:t>
        <a:bodyPr/>
        <a:lstStyle/>
        <a:p>
          <a:r>
            <a:rPr lang="zh-CN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开发</a:t>
          </a:r>
          <a:r>
            <a:rPr lang="zh-CN" altLang="en-US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平台</a:t>
          </a:r>
          <a:r>
            <a:rPr lang="zh-CN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：</a:t>
          </a:r>
          <a:r>
            <a:rPr lang="en-US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PyCharm</a:t>
          </a:r>
        </a:p>
        <a:p>
          <a:r>
            <a:rPr lang="en-US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2017.3.3</a:t>
          </a:r>
          <a:endParaRPr lang="zh-CN" sz="280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0CEB19C0-649D-48D9-BE64-30E8E6F5FDFF}" type="parTrans" cxnId="{8AE046DF-0DBB-42A1-9952-9A647C470906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67817E6C-83ED-4424-98FC-BB4675653CD4}" type="sibTrans" cxnId="{8AE046DF-0DBB-42A1-9952-9A647C470906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1116DC7F-9023-459C-A3F3-1FE0DC1D746E}">
      <dgm:prSet custT="1"/>
      <dgm:spPr/>
      <dgm:t>
        <a:bodyPr/>
        <a:lstStyle/>
        <a:p>
          <a:r>
            <a:rPr lang="zh-CN" altLang="en-US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开发</a:t>
          </a:r>
          <a:r>
            <a:rPr lang="zh-CN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语言：</a:t>
          </a:r>
          <a:r>
            <a:rPr lang="en-US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Python3.6</a:t>
          </a:r>
          <a:endParaRPr lang="zh-CN" sz="280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36306356-39FE-40D7-8E55-5E985E5094CF}" type="parTrans" cxnId="{1537B3A0-5957-4281-80E1-B14B24238A84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E3727B9A-E27D-461F-A7F7-AD9FF57E98EC}" type="sibTrans" cxnId="{1537B3A0-5957-4281-80E1-B14B24238A84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95F38232-4776-4E5D-8319-0CF411234FCB}">
      <dgm:prSet custT="1"/>
      <dgm:spPr/>
      <dgm:t>
        <a:bodyPr/>
        <a:lstStyle/>
        <a:p>
          <a:pPr algn="ctr"/>
          <a:r>
            <a:rPr lang="en-US" altLang="zh-CN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 </a:t>
          </a:r>
          <a:r>
            <a:rPr lang="zh-CN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页面布局：</a:t>
          </a:r>
          <a:r>
            <a:rPr lang="en-US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HTML+CSS</a:t>
          </a:r>
          <a:endParaRPr lang="zh-CN" sz="280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E996DFAD-A2D1-4F93-8CA3-52AC3EB459CD}" type="parTrans" cxnId="{98BA278A-498B-46FA-AB2B-05B7C46A89A2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34C84F0D-D198-4EEA-95A0-8EF865635E79}" type="sibTrans" cxnId="{98BA278A-498B-46FA-AB2B-05B7C46A89A2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D232AE35-BE9D-4EAA-9D64-A385D71FE138}">
      <dgm:prSet custT="1"/>
      <dgm:spPr/>
      <dgm:t>
        <a:bodyPr/>
        <a:lstStyle/>
        <a:p>
          <a:r>
            <a:rPr lang="zh-CN" sz="2800" b="1" i="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数据库：</a:t>
          </a:r>
          <a:endParaRPr lang="en-US" altLang="zh-CN" sz="2800" b="1" i="0" baseline="0" dirty="0">
            <a:solidFill>
              <a:schemeClr val="accent6">
                <a:lumMod val="50000"/>
              </a:schemeClr>
            </a:solidFill>
            <a:latin typeface="+mn-lt"/>
          </a:endParaRPr>
        </a:p>
        <a:p>
          <a:r>
            <a:rPr lang="en-US" sz="2800" b="1" i="0" baseline="0" dirty="0" err="1">
              <a:solidFill>
                <a:schemeClr val="accent6">
                  <a:lumMod val="50000"/>
                </a:schemeClr>
              </a:solidFill>
              <a:latin typeface="+mn-lt"/>
            </a:rPr>
            <a:t>Mysql</a:t>
          </a:r>
          <a:endParaRPr lang="zh-CN" sz="280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42647869-0D7C-4A74-86C3-C8C894DCEE5D}" type="sibTrans" cxnId="{B579D5D6-261D-4F54-9095-E2428A0BB6D2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606623A7-D0EE-46B6-83B9-D01F5C6B86B9}" type="parTrans" cxnId="{B579D5D6-261D-4F54-9095-E2428A0BB6D2}">
      <dgm:prSet/>
      <dgm:spPr/>
      <dgm:t>
        <a:bodyPr/>
        <a:lstStyle/>
        <a:p>
          <a:endParaRPr lang="zh-CN" altLang="en-US" sz="280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FFB1C7E5-6DDB-4871-AAF1-4B4B9F20CDB7}" type="pres">
      <dgm:prSet presAssocID="{AFEEB15B-EA37-494C-9B7D-C2BA7B3A3C72}" presName="Name0" presStyleCnt="0">
        <dgm:presLayoutVars>
          <dgm:dir/>
          <dgm:resizeHandles val="exact"/>
        </dgm:presLayoutVars>
      </dgm:prSet>
      <dgm:spPr/>
    </dgm:pt>
    <dgm:pt modelId="{C244C984-DED3-4929-B639-402019889076}" type="pres">
      <dgm:prSet presAssocID="{9607CD65-C01F-42A1-8E5A-00C8D1056D0A}" presName="Name5" presStyleLbl="vennNode1" presStyleIdx="0" presStyleCnt="4">
        <dgm:presLayoutVars>
          <dgm:bulletEnabled val="1"/>
        </dgm:presLayoutVars>
      </dgm:prSet>
      <dgm:spPr/>
    </dgm:pt>
    <dgm:pt modelId="{58C4330B-1C50-4DE2-BC96-5A04EA66DF1C}" type="pres">
      <dgm:prSet presAssocID="{67817E6C-83ED-4424-98FC-BB4675653CD4}" presName="space" presStyleCnt="0"/>
      <dgm:spPr/>
    </dgm:pt>
    <dgm:pt modelId="{F1435C58-DB7E-4DE6-A8EC-287D49E29003}" type="pres">
      <dgm:prSet presAssocID="{D232AE35-BE9D-4EAA-9D64-A385D71FE138}" presName="Name5" presStyleLbl="vennNode1" presStyleIdx="1" presStyleCnt="4">
        <dgm:presLayoutVars>
          <dgm:bulletEnabled val="1"/>
        </dgm:presLayoutVars>
      </dgm:prSet>
      <dgm:spPr/>
    </dgm:pt>
    <dgm:pt modelId="{999C39CC-DB84-485E-80BB-3EDD65D6914D}" type="pres">
      <dgm:prSet presAssocID="{42647869-0D7C-4A74-86C3-C8C894DCEE5D}" presName="space" presStyleCnt="0"/>
      <dgm:spPr/>
    </dgm:pt>
    <dgm:pt modelId="{DF3BB374-2A4F-40A1-B42D-ED60D65A2C00}" type="pres">
      <dgm:prSet presAssocID="{1116DC7F-9023-459C-A3F3-1FE0DC1D746E}" presName="Name5" presStyleLbl="vennNode1" presStyleIdx="2" presStyleCnt="4">
        <dgm:presLayoutVars>
          <dgm:bulletEnabled val="1"/>
        </dgm:presLayoutVars>
      </dgm:prSet>
      <dgm:spPr/>
    </dgm:pt>
    <dgm:pt modelId="{FE0D97E8-8173-416F-BA05-A4B9D163F136}" type="pres">
      <dgm:prSet presAssocID="{E3727B9A-E27D-461F-A7F7-AD9FF57E98EC}" presName="space" presStyleCnt="0"/>
      <dgm:spPr/>
    </dgm:pt>
    <dgm:pt modelId="{4AC13898-47CC-476B-9434-8646F42FC005}" type="pres">
      <dgm:prSet presAssocID="{95F38232-4776-4E5D-8319-0CF411234FCB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03A0EC09-8E2B-415A-A8D2-E3E35EF52A90}" type="presOf" srcId="{D232AE35-BE9D-4EAA-9D64-A385D71FE138}" destId="{F1435C58-DB7E-4DE6-A8EC-287D49E29003}" srcOrd="0" destOrd="0" presId="urn:microsoft.com/office/officeart/2005/8/layout/venn3"/>
    <dgm:cxn modelId="{86B4DA55-D9EF-471F-A797-23770C6F0FA5}" type="presOf" srcId="{1116DC7F-9023-459C-A3F3-1FE0DC1D746E}" destId="{DF3BB374-2A4F-40A1-B42D-ED60D65A2C00}" srcOrd="0" destOrd="0" presId="urn:microsoft.com/office/officeart/2005/8/layout/venn3"/>
    <dgm:cxn modelId="{DF0C527C-56D9-486E-88D3-14477C1C168D}" type="presOf" srcId="{AFEEB15B-EA37-494C-9B7D-C2BA7B3A3C72}" destId="{FFB1C7E5-6DDB-4871-AAF1-4B4B9F20CDB7}" srcOrd="0" destOrd="0" presId="urn:microsoft.com/office/officeart/2005/8/layout/venn3"/>
    <dgm:cxn modelId="{98BA278A-498B-46FA-AB2B-05B7C46A89A2}" srcId="{AFEEB15B-EA37-494C-9B7D-C2BA7B3A3C72}" destId="{95F38232-4776-4E5D-8319-0CF411234FCB}" srcOrd="3" destOrd="0" parTransId="{E996DFAD-A2D1-4F93-8CA3-52AC3EB459CD}" sibTransId="{34C84F0D-D198-4EEA-95A0-8EF865635E79}"/>
    <dgm:cxn modelId="{32FB2D8D-29B6-410F-BC13-A988057BBCE7}" type="presOf" srcId="{95F38232-4776-4E5D-8319-0CF411234FCB}" destId="{4AC13898-47CC-476B-9434-8646F42FC005}" srcOrd="0" destOrd="0" presId="urn:microsoft.com/office/officeart/2005/8/layout/venn3"/>
    <dgm:cxn modelId="{FCC7C396-F814-4D96-875F-50802A7EB604}" type="presOf" srcId="{9607CD65-C01F-42A1-8E5A-00C8D1056D0A}" destId="{C244C984-DED3-4929-B639-402019889076}" srcOrd="0" destOrd="0" presId="urn:microsoft.com/office/officeart/2005/8/layout/venn3"/>
    <dgm:cxn modelId="{1537B3A0-5957-4281-80E1-B14B24238A84}" srcId="{AFEEB15B-EA37-494C-9B7D-C2BA7B3A3C72}" destId="{1116DC7F-9023-459C-A3F3-1FE0DC1D746E}" srcOrd="2" destOrd="0" parTransId="{36306356-39FE-40D7-8E55-5E985E5094CF}" sibTransId="{E3727B9A-E27D-461F-A7F7-AD9FF57E98EC}"/>
    <dgm:cxn modelId="{B579D5D6-261D-4F54-9095-E2428A0BB6D2}" srcId="{AFEEB15B-EA37-494C-9B7D-C2BA7B3A3C72}" destId="{D232AE35-BE9D-4EAA-9D64-A385D71FE138}" srcOrd="1" destOrd="0" parTransId="{606623A7-D0EE-46B6-83B9-D01F5C6B86B9}" sibTransId="{42647869-0D7C-4A74-86C3-C8C894DCEE5D}"/>
    <dgm:cxn modelId="{8AE046DF-0DBB-42A1-9952-9A647C470906}" srcId="{AFEEB15B-EA37-494C-9B7D-C2BA7B3A3C72}" destId="{9607CD65-C01F-42A1-8E5A-00C8D1056D0A}" srcOrd="0" destOrd="0" parTransId="{0CEB19C0-649D-48D9-BE64-30E8E6F5FDFF}" sibTransId="{67817E6C-83ED-4424-98FC-BB4675653CD4}"/>
    <dgm:cxn modelId="{1FDDE1D9-955D-4E18-A388-1D63F6C13F87}" type="presParOf" srcId="{FFB1C7E5-6DDB-4871-AAF1-4B4B9F20CDB7}" destId="{C244C984-DED3-4929-B639-402019889076}" srcOrd="0" destOrd="0" presId="urn:microsoft.com/office/officeart/2005/8/layout/venn3"/>
    <dgm:cxn modelId="{66C5BA5A-1C09-4789-91C4-7BA9AF3D7290}" type="presParOf" srcId="{FFB1C7E5-6DDB-4871-AAF1-4B4B9F20CDB7}" destId="{58C4330B-1C50-4DE2-BC96-5A04EA66DF1C}" srcOrd="1" destOrd="0" presId="urn:microsoft.com/office/officeart/2005/8/layout/venn3"/>
    <dgm:cxn modelId="{8710B5FC-11B6-470F-86F9-0882F1BB7574}" type="presParOf" srcId="{FFB1C7E5-6DDB-4871-AAF1-4B4B9F20CDB7}" destId="{F1435C58-DB7E-4DE6-A8EC-287D49E29003}" srcOrd="2" destOrd="0" presId="urn:microsoft.com/office/officeart/2005/8/layout/venn3"/>
    <dgm:cxn modelId="{34075689-5CCA-4331-8EF6-F6F74E4E351D}" type="presParOf" srcId="{FFB1C7E5-6DDB-4871-AAF1-4B4B9F20CDB7}" destId="{999C39CC-DB84-485E-80BB-3EDD65D6914D}" srcOrd="3" destOrd="0" presId="urn:microsoft.com/office/officeart/2005/8/layout/venn3"/>
    <dgm:cxn modelId="{069CFA95-6840-4337-8C16-6FD310425B26}" type="presParOf" srcId="{FFB1C7E5-6DDB-4871-AAF1-4B4B9F20CDB7}" destId="{DF3BB374-2A4F-40A1-B42D-ED60D65A2C00}" srcOrd="4" destOrd="0" presId="urn:microsoft.com/office/officeart/2005/8/layout/venn3"/>
    <dgm:cxn modelId="{A91E4824-7377-4040-BE03-4E5D298386EA}" type="presParOf" srcId="{FFB1C7E5-6DDB-4871-AAF1-4B4B9F20CDB7}" destId="{FE0D97E8-8173-416F-BA05-A4B9D163F136}" srcOrd="5" destOrd="0" presId="urn:microsoft.com/office/officeart/2005/8/layout/venn3"/>
    <dgm:cxn modelId="{A6E31A6F-422E-4A64-B888-251903311283}" type="presParOf" srcId="{FFB1C7E5-6DDB-4871-AAF1-4B4B9F20CDB7}" destId="{4AC13898-47CC-476B-9434-8646F42FC00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7F38F-B4A6-441B-97D9-5962221A51DC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E373183-E78A-4553-A513-8D0115F66AC0}">
      <dgm:prSet/>
      <dgm:spPr/>
      <dgm:t>
        <a:bodyPr/>
        <a:lstStyle/>
        <a:p>
          <a:r>
            <a:rPr lang="zh-CN" b="1" i="0" baseline="0" dirty="0"/>
            <a:t>输入</a:t>
          </a:r>
          <a:endParaRPr lang="en-US" altLang="zh-CN" b="1" i="0" baseline="0" dirty="0"/>
        </a:p>
        <a:p>
          <a:r>
            <a:rPr lang="zh-CN" altLang="en-US" b="1" i="0" baseline="0" dirty="0"/>
            <a:t>搜索条件</a:t>
          </a:r>
          <a:endParaRPr lang="zh-CN" dirty="0"/>
        </a:p>
      </dgm:t>
    </dgm:pt>
    <dgm:pt modelId="{F35D5BBD-07CF-4916-8BE7-BF079D3AD9CF}" type="parTrans" cxnId="{A4BF655D-33D6-48CB-ADFA-74301ACB24B2}">
      <dgm:prSet/>
      <dgm:spPr/>
      <dgm:t>
        <a:bodyPr/>
        <a:lstStyle/>
        <a:p>
          <a:endParaRPr lang="zh-CN" altLang="en-US"/>
        </a:p>
      </dgm:t>
    </dgm:pt>
    <dgm:pt modelId="{99F9A89C-BAF4-41D9-AB1C-F90648120D9C}" type="sibTrans" cxnId="{A4BF655D-33D6-48CB-ADFA-74301ACB24B2}">
      <dgm:prSet/>
      <dgm:spPr/>
      <dgm:t>
        <a:bodyPr/>
        <a:lstStyle/>
        <a:p>
          <a:endParaRPr lang="zh-CN" altLang="en-US"/>
        </a:p>
      </dgm:t>
    </dgm:pt>
    <dgm:pt modelId="{DF58C582-96CF-4109-A6C5-EA25A85EAEA3}">
      <dgm:prSet/>
      <dgm:spPr/>
      <dgm:t>
        <a:bodyPr/>
        <a:lstStyle/>
        <a:p>
          <a:r>
            <a:rPr lang="zh-CN" altLang="en-US" b="1" i="0" baseline="0" dirty="0"/>
            <a:t>更改自启动时间</a:t>
          </a:r>
          <a:endParaRPr lang="zh-CN" dirty="0"/>
        </a:p>
      </dgm:t>
    </dgm:pt>
    <dgm:pt modelId="{F7006A6F-C447-4127-9F19-9F4FF55F943A}" type="parTrans" cxnId="{95448CA2-0898-4188-9593-FC2C04DCD070}">
      <dgm:prSet/>
      <dgm:spPr/>
      <dgm:t>
        <a:bodyPr/>
        <a:lstStyle/>
        <a:p>
          <a:endParaRPr lang="zh-CN" altLang="en-US"/>
        </a:p>
      </dgm:t>
    </dgm:pt>
    <dgm:pt modelId="{6894E201-BA77-43F2-818F-CAB429622926}" type="sibTrans" cxnId="{95448CA2-0898-4188-9593-FC2C04DCD070}">
      <dgm:prSet/>
      <dgm:spPr/>
      <dgm:t>
        <a:bodyPr/>
        <a:lstStyle/>
        <a:p>
          <a:endParaRPr lang="zh-CN" altLang="en-US"/>
        </a:p>
      </dgm:t>
    </dgm:pt>
    <dgm:pt modelId="{F8D1BE7D-E056-418A-91C2-3D147F6C4ECA}">
      <dgm:prSet/>
      <dgm:spPr/>
      <dgm:t>
        <a:bodyPr/>
        <a:lstStyle/>
        <a:p>
          <a:r>
            <a:rPr lang="zh-CN" b="1" i="0" baseline="0" dirty="0"/>
            <a:t>爬取内容</a:t>
          </a:r>
          <a:endParaRPr lang="zh-CN" dirty="0"/>
        </a:p>
      </dgm:t>
    </dgm:pt>
    <dgm:pt modelId="{F348CABA-3275-4D07-AF72-7A7D064EE10E}" type="parTrans" cxnId="{551CDC9F-3036-4333-9422-DF99892DCED1}">
      <dgm:prSet/>
      <dgm:spPr/>
      <dgm:t>
        <a:bodyPr/>
        <a:lstStyle/>
        <a:p>
          <a:endParaRPr lang="zh-CN" altLang="en-US"/>
        </a:p>
      </dgm:t>
    </dgm:pt>
    <dgm:pt modelId="{710A0C57-3F86-4719-B79F-5BAE873A7D9D}" type="sibTrans" cxnId="{551CDC9F-3036-4333-9422-DF99892DCED1}">
      <dgm:prSet/>
      <dgm:spPr/>
      <dgm:t>
        <a:bodyPr/>
        <a:lstStyle/>
        <a:p>
          <a:endParaRPr lang="zh-CN" altLang="en-US"/>
        </a:p>
      </dgm:t>
    </dgm:pt>
    <dgm:pt modelId="{EB4743BE-4EDF-46BA-AB5D-C82E7829C763}">
      <dgm:prSet/>
      <dgm:spPr/>
      <dgm:t>
        <a:bodyPr/>
        <a:lstStyle/>
        <a:p>
          <a:r>
            <a:rPr lang="en-US" altLang="zh-CN" b="1" i="0" baseline="0" dirty="0">
              <a:latin typeface="+mj-ea"/>
              <a:ea typeface="+mj-ea"/>
            </a:rPr>
            <a:t>Excel</a:t>
          </a:r>
          <a:r>
            <a:rPr lang="zh-CN" altLang="en-US" b="1" i="0" baseline="0" dirty="0">
              <a:latin typeface="+mj-ea"/>
              <a:ea typeface="+mj-ea"/>
            </a:rPr>
            <a:t>、</a:t>
          </a:r>
          <a:endParaRPr lang="en-US" altLang="zh-CN" b="1" i="0" baseline="0" dirty="0">
            <a:latin typeface="+mj-ea"/>
            <a:ea typeface="+mj-ea"/>
          </a:endParaRPr>
        </a:p>
        <a:p>
          <a:r>
            <a:rPr lang="en-US" altLang="zh-CN" dirty="0">
              <a:latin typeface="+mj-ea"/>
              <a:ea typeface="+mj-ea"/>
            </a:rPr>
            <a:t>database</a:t>
          </a:r>
          <a:endParaRPr lang="zh-CN" dirty="0">
            <a:latin typeface="+mj-ea"/>
            <a:ea typeface="+mj-ea"/>
          </a:endParaRPr>
        </a:p>
      </dgm:t>
    </dgm:pt>
    <dgm:pt modelId="{0133E5C0-1167-4E7E-A480-61FE0F0FAA3D}" type="parTrans" cxnId="{5B6279D6-501C-47EA-8253-99AE39870730}">
      <dgm:prSet/>
      <dgm:spPr/>
      <dgm:t>
        <a:bodyPr/>
        <a:lstStyle/>
        <a:p>
          <a:endParaRPr lang="zh-CN" altLang="en-US"/>
        </a:p>
      </dgm:t>
    </dgm:pt>
    <dgm:pt modelId="{89D73221-E97B-4584-A666-A881DCAE874B}" type="sibTrans" cxnId="{5B6279D6-501C-47EA-8253-99AE39870730}">
      <dgm:prSet/>
      <dgm:spPr/>
      <dgm:t>
        <a:bodyPr/>
        <a:lstStyle/>
        <a:p>
          <a:endParaRPr lang="zh-CN" altLang="en-US"/>
        </a:p>
      </dgm:t>
    </dgm:pt>
    <dgm:pt modelId="{945EB48D-8449-4ECB-9FD0-B06FE98D6613}">
      <dgm:prSet/>
      <dgm:spPr/>
      <dgm:t>
        <a:bodyPr/>
        <a:lstStyle/>
        <a:p>
          <a:r>
            <a:rPr lang="zh-CN" b="1" i="0" baseline="0" dirty="0"/>
            <a:t>数据分析</a:t>
          </a:r>
          <a:endParaRPr lang="zh-CN" dirty="0"/>
        </a:p>
      </dgm:t>
    </dgm:pt>
    <dgm:pt modelId="{3761E1FA-3C3F-4D5D-8EA6-44406A966097}" type="parTrans" cxnId="{82D33F16-0C9C-4D18-BE47-7FAA6A9D094E}">
      <dgm:prSet/>
      <dgm:spPr/>
      <dgm:t>
        <a:bodyPr/>
        <a:lstStyle/>
        <a:p>
          <a:endParaRPr lang="zh-CN" altLang="en-US"/>
        </a:p>
      </dgm:t>
    </dgm:pt>
    <dgm:pt modelId="{71D2123E-60FC-49AC-B9D9-A7D43A00DD0E}" type="sibTrans" cxnId="{82D33F16-0C9C-4D18-BE47-7FAA6A9D094E}">
      <dgm:prSet/>
      <dgm:spPr/>
      <dgm:t>
        <a:bodyPr/>
        <a:lstStyle/>
        <a:p>
          <a:endParaRPr lang="zh-CN" altLang="en-US"/>
        </a:p>
      </dgm:t>
    </dgm:pt>
    <dgm:pt modelId="{F8666131-68AC-4335-83DC-804DAED4CB8F}" type="pres">
      <dgm:prSet presAssocID="{CAD7F38F-B4A6-441B-97D9-5962221A51DC}" presName="diagram" presStyleCnt="0">
        <dgm:presLayoutVars>
          <dgm:dir/>
          <dgm:resizeHandles val="exact"/>
        </dgm:presLayoutVars>
      </dgm:prSet>
      <dgm:spPr/>
    </dgm:pt>
    <dgm:pt modelId="{906EE99C-A858-40DD-BAFA-B72E50FA3CD1}" type="pres">
      <dgm:prSet presAssocID="{2E373183-E78A-4553-A513-8D0115F66AC0}" presName="node" presStyleLbl="node1" presStyleIdx="0" presStyleCnt="5">
        <dgm:presLayoutVars>
          <dgm:bulletEnabled val="1"/>
        </dgm:presLayoutVars>
      </dgm:prSet>
      <dgm:spPr/>
    </dgm:pt>
    <dgm:pt modelId="{9D6AAFBB-FD59-41B7-9ED0-EA8ECEBF210E}" type="pres">
      <dgm:prSet presAssocID="{99F9A89C-BAF4-41D9-AB1C-F90648120D9C}" presName="sibTrans" presStyleLbl="sibTrans2D1" presStyleIdx="0" presStyleCnt="4"/>
      <dgm:spPr/>
    </dgm:pt>
    <dgm:pt modelId="{AF77A389-660C-4AF3-8A97-05001A3015F7}" type="pres">
      <dgm:prSet presAssocID="{99F9A89C-BAF4-41D9-AB1C-F90648120D9C}" presName="connectorText" presStyleLbl="sibTrans2D1" presStyleIdx="0" presStyleCnt="4"/>
      <dgm:spPr/>
    </dgm:pt>
    <dgm:pt modelId="{4F478FC8-C087-46C6-B532-54C3E8F21260}" type="pres">
      <dgm:prSet presAssocID="{DF58C582-96CF-4109-A6C5-EA25A85EAEA3}" presName="node" presStyleLbl="node1" presStyleIdx="1" presStyleCnt="5">
        <dgm:presLayoutVars>
          <dgm:bulletEnabled val="1"/>
        </dgm:presLayoutVars>
      </dgm:prSet>
      <dgm:spPr/>
    </dgm:pt>
    <dgm:pt modelId="{E55CCFE8-4CAD-48A4-B602-2F2A93CCFF54}" type="pres">
      <dgm:prSet presAssocID="{6894E201-BA77-43F2-818F-CAB429622926}" presName="sibTrans" presStyleLbl="sibTrans2D1" presStyleIdx="1" presStyleCnt="4"/>
      <dgm:spPr/>
    </dgm:pt>
    <dgm:pt modelId="{8F28050C-699C-456E-9694-26918942DDF2}" type="pres">
      <dgm:prSet presAssocID="{6894E201-BA77-43F2-818F-CAB429622926}" presName="connectorText" presStyleLbl="sibTrans2D1" presStyleIdx="1" presStyleCnt="4"/>
      <dgm:spPr/>
    </dgm:pt>
    <dgm:pt modelId="{960713BA-E4B3-45E8-9530-4FFF291A570B}" type="pres">
      <dgm:prSet presAssocID="{F8D1BE7D-E056-418A-91C2-3D147F6C4ECA}" presName="node" presStyleLbl="node1" presStyleIdx="2" presStyleCnt="5">
        <dgm:presLayoutVars>
          <dgm:bulletEnabled val="1"/>
        </dgm:presLayoutVars>
      </dgm:prSet>
      <dgm:spPr/>
    </dgm:pt>
    <dgm:pt modelId="{165D1086-DF33-4BF1-8161-0EDCE90DADDA}" type="pres">
      <dgm:prSet presAssocID="{710A0C57-3F86-4719-B79F-5BAE873A7D9D}" presName="sibTrans" presStyleLbl="sibTrans2D1" presStyleIdx="2" presStyleCnt="4"/>
      <dgm:spPr/>
    </dgm:pt>
    <dgm:pt modelId="{3E25DC80-3236-4A8A-A29E-AA15E8FAF20D}" type="pres">
      <dgm:prSet presAssocID="{710A0C57-3F86-4719-B79F-5BAE873A7D9D}" presName="connectorText" presStyleLbl="sibTrans2D1" presStyleIdx="2" presStyleCnt="4"/>
      <dgm:spPr/>
    </dgm:pt>
    <dgm:pt modelId="{E1E93000-63A0-4395-8A29-32F8940A64C6}" type="pres">
      <dgm:prSet presAssocID="{EB4743BE-4EDF-46BA-AB5D-C82E7829C763}" presName="node" presStyleLbl="node1" presStyleIdx="3" presStyleCnt="5">
        <dgm:presLayoutVars>
          <dgm:bulletEnabled val="1"/>
        </dgm:presLayoutVars>
      </dgm:prSet>
      <dgm:spPr/>
    </dgm:pt>
    <dgm:pt modelId="{F912ABEF-ACA1-48FD-81D5-A9ED49880CB8}" type="pres">
      <dgm:prSet presAssocID="{89D73221-E97B-4584-A666-A881DCAE874B}" presName="sibTrans" presStyleLbl="sibTrans2D1" presStyleIdx="3" presStyleCnt="4"/>
      <dgm:spPr/>
    </dgm:pt>
    <dgm:pt modelId="{F0AE12D8-D770-42F8-8A6B-6C67A445225C}" type="pres">
      <dgm:prSet presAssocID="{89D73221-E97B-4584-A666-A881DCAE874B}" presName="connectorText" presStyleLbl="sibTrans2D1" presStyleIdx="3" presStyleCnt="4"/>
      <dgm:spPr/>
    </dgm:pt>
    <dgm:pt modelId="{CC86682A-0569-4935-AAB9-7D080B897180}" type="pres">
      <dgm:prSet presAssocID="{945EB48D-8449-4ECB-9FD0-B06FE98D6613}" presName="node" presStyleLbl="node1" presStyleIdx="4" presStyleCnt="5">
        <dgm:presLayoutVars>
          <dgm:bulletEnabled val="1"/>
        </dgm:presLayoutVars>
      </dgm:prSet>
      <dgm:spPr/>
    </dgm:pt>
  </dgm:ptLst>
  <dgm:cxnLst>
    <dgm:cxn modelId="{82D33F16-0C9C-4D18-BE47-7FAA6A9D094E}" srcId="{CAD7F38F-B4A6-441B-97D9-5962221A51DC}" destId="{945EB48D-8449-4ECB-9FD0-B06FE98D6613}" srcOrd="4" destOrd="0" parTransId="{3761E1FA-3C3F-4D5D-8EA6-44406A966097}" sibTransId="{71D2123E-60FC-49AC-B9D9-A7D43A00DD0E}"/>
    <dgm:cxn modelId="{CF0B5026-342D-4F78-9DE3-96D3CAE75B28}" type="presOf" srcId="{DF58C582-96CF-4109-A6C5-EA25A85EAEA3}" destId="{4F478FC8-C087-46C6-B532-54C3E8F21260}" srcOrd="0" destOrd="0" presId="urn:microsoft.com/office/officeart/2005/8/layout/process5"/>
    <dgm:cxn modelId="{2933243A-CC7C-4C42-B2C6-3BBE7564F685}" type="presOf" srcId="{89D73221-E97B-4584-A666-A881DCAE874B}" destId="{F0AE12D8-D770-42F8-8A6B-6C67A445225C}" srcOrd="1" destOrd="0" presId="urn:microsoft.com/office/officeart/2005/8/layout/process5"/>
    <dgm:cxn modelId="{11F25940-5420-4F0C-87B7-8C22201876F7}" type="presOf" srcId="{6894E201-BA77-43F2-818F-CAB429622926}" destId="{E55CCFE8-4CAD-48A4-B602-2F2A93CCFF54}" srcOrd="0" destOrd="0" presId="urn:microsoft.com/office/officeart/2005/8/layout/process5"/>
    <dgm:cxn modelId="{A4BF655D-33D6-48CB-ADFA-74301ACB24B2}" srcId="{CAD7F38F-B4A6-441B-97D9-5962221A51DC}" destId="{2E373183-E78A-4553-A513-8D0115F66AC0}" srcOrd="0" destOrd="0" parTransId="{F35D5BBD-07CF-4916-8BE7-BF079D3AD9CF}" sibTransId="{99F9A89C-BAF4-41D9-AB1C-F90648120D9C}"/>
    <dgm:cxn modelId="{94A67C43-77B8-41FE-9E09-7D13454F0995}" type="presOf" srcId="{EB4743BE-4EDF-46BA-AB5D-C82E7829C763}" destId="{E1E93000-63A0-4395-8A29-32F8940A64C6}" srcOrd="0" destOrd="0" presId="urn:microsoft.com/office/officeart/2005/8/layout/process5"/>
    <dgm:cxn modelId="{D416C064-9F06-480E-97FE-BDC0C6FAE6AE}" type="presOf" srcId="{89D73221-E97B-4584-A666-A881DCAE874B}" destId="{F912ABEF-ACA1-48FD-81D5-A9ED49880CB8}" srcOrd="0" destOrd="0" presId="urn:microsoft.com/office/officeart/2005/8/layout/process5"/>
    <dgm:cxn modelId="{B08A4356-6A71-4A6A-9362-CEC0EC77692C}" type="presOf" srcId="{945EB48D-8449-4ECB-9FD0-B06FE98D6613}" destId="{CC86682A-0569-4935-AAB9-7D080B897180}" srcOrd="0" destOrd="0" presId="urn:microsoft.com/office/officeart/2005/8/layout/process5"/>
    <dgm:cxn modelId="{B06B4876-1E03-4981-A396-87006679C6DA}" type="presOf" srcId="{F8D1BE7D-E056-418A-91C2-3D147F6C4ECA}" destId="{960713BA-E4B3-45E8-9530-4FFF291A570B}" srcOrd="0" destOrd="0" presId="urn:microsoft.com/office/officeart/2005/8/layout/process5"/>
    <dgm:cxn modelId="{E115D17E-915E-4668-A0F0-645106F3D0EA}" type="presOf" srcId="{99F9A89C-BAF4-41D9-AB1C-F90648120D9C}" destId="{AF77A389-660C-4AF3-8A97-05001A3015F7}" srcOrd="1" destOrd="0" presId="urn:microsoft.com/office/officeart/2005/8/layout/process5"/>
    <dgm:cxn modelId="{E7DCE88B-2B80-44C5-B785-CE485E176E63}" type="presOf" srcId="{710A0C57-3F86-4719-B79F-5BAE873A7D9D}" destId="{3E25DC80-3236-4A8A-A29E-AA15E8FAF20D}" srcOrd="1" destOrd="0" presId="urn:microsoft.com/office/officeart/2005/8/layout/process5"/>
    <dgm:cxn modelId="{F2BDF493-B80F-47BD-AE57-A66BEAA8AA8D}" type="presOf" srcId="{710A0C57-3F86-4719-B79F-5BAE873A7D9D}" destId="{165D1086-DF33-4BF1-8161-0EDCE90DADDA}" srcOrd="0" destOrd="0" presId="urn:microsoft.com/office/officeart/2005/8/layout/process5"/>
    <dgm:cxn modelId="{9545EE99-AD01-4F27-9A3F-6F8BE15CC1CC}" type="presOf" srcId="{CAD7F38F-B4A6-441B-97D9-5962221A51DC}" destId="{F8666131-68AC-4335-83DC-804DAED4CB8F}" srcOrd="0" destOrd="0" presId="urn:microsoft.com/office/officeart/2005/8/layout/process5"/>
    <dgm:cxn modelId="{551CDC9F-3036-4333-9422-DF99892DCED1}" srcId="{CAD7F38F-B4A6-441B-97D9-5962221A51DC}" destId="{F8D1BE7D-E056-418A-91C2-3D147F6C4ECA}" srcOrd="2" destOrd="0" parTransId="{F348CABA-3275-4D07-AF72-7A7D064EE10E}" sibTransId="{710A0C57-3F86-4719-B79F-5BAE873A7D9D}"/>
    <dgm:cxn modelId="{95448CA2-0898-4188-9593-FC2C04DCD070}" srcId="{CAD7F38F-B4A6-441B-97D9-5962221A51DC}" destId="{DF58C582-96CF-4109-A6C5-EA25A85EAEA3}" srcOrd="1" destOrd="0" parTransId="{F7006A6F-C447-4127-9F19-9F4FF55F943A}" sibTransId="{6894E201-BA77-43F2-818F-CAB429622926}"/>
    <dgm:cxn modelId="{3FDE34D1-11E8-4F5C-A2C7-73A6EBF747BD}" type="presOf" srcId="{2E373183-E78A-4553-A513-8D0115F66AC0}" destId="{906EE99C-A858-40DD-BAFA-B72E50FA3CD1}" srcOrd="0" destOrd="0" presId="urn:microsoft.com/office/officeart/2005/8/layout/process5"/>
    <dgm:cxn modelId="{5B6279D6-501C-47EA-8253-99AE39870730}" srcId="{CAD7F38F-B4A6-441B-97D9-5962221A51DC}" destId="{EB4743BE-4EDF-46BA-AB5D-C82E7829C763}" srcOrd="3" destOrd="0" parTransId="{0133E5C0-1167-4E7E-A480-61FE0F0FAA3D}" sibTransId="{89D73221-E97B-4584-A666-A881DCAE874B}"/>
    <dgm:cxn modelId="{C68DE9DA-4F11-4964-B115-5A026BF12D4A}" type="presOf" srcId="{99F9A89C-BAF4-41D9-AB1C-F90648120D9C}" destId="{9D6AAFBB-FD59-41B7-9ED0-EA8ECEBF210E}" srcOrd="0" destOrd="0" presId="urn:microsoft.com/office/officeart/2005/8/layout/process5"/>
    <dgm:cxn modelId="{6BEFA7E1-F428-4DC9-881A-C5960D7CE1AC}" type="presOf" srcId="{6894E201-BA77-43F2-818F-CAB429622926}" destId="{8F28050C-699C-456E-9694-26918942DDF2}" srcOrd="1" destOrd="0" presId="urn:microsoft.com/office/officeart/2005/8/layout/process5"/>
    <dgm:cxn modelId="{88AFA523-1AAE-4F71-8E82-01B14A8CE8EE}" type="presParOf" srcId="{F8666131-68AC-4335-83DC-804DAED4CB8F}" destId="{906EE99C-A858-40DD-BAFA-B72E50FA3CD1}" srcOrd="0" destOrd="0" presId="urn:microsoft.com/office/officeart/2005/8/layout/process5"/>
    <dgm:cxn modelId="{A74C88D7-0247-4673-B282-4A6E827595D2}" type="presParOf" srcId="{F8666131-68AC-4335-83DC-804DAED4CB8F}" destId="{9D6AAFBB-FD59-41B7-9ED0-EA8ECEBF210E}" srcOrd="1" destOrd="0" presId="urn:microsoft.com/office/officeart/2005/8/layout/process5"/>
    <dgm:cxn modelId="{AFA28CD2-D32C-4B3A-B939-EDAC9FF97190}" type="presParOf" srcId="{9D6AAFBB-FD59-41B7-9ED0-EA8ECEBF210E}" destId="{AF77A389-660C-4AF3-8A97-05001A3015F7}" srcOrd="0" destOrd="0" presId="urn:microsoft.com/office/officeart/2005/8/layout/process5"/>
    <dgm:cxn modelId="{E4E6535D-B238-4700-9815-810E49DD1A34}" type="presParOf" srcId="{F8666131-68AC-4335-83DC-804DAED4CB8F}" destId="{4F478FC8-C087-46C6-B532-54C3E8F21260}" srcOrd="2" destOrd="0" presId="urn:microsoft.com/office/officeart/2005/8/layout/process5"/>
    <dgm:cxn modelId="{CC2E8864-42C0-46DD-A3F4-00C6746245D0}" type="presParOf" srcId="{F8666131-68AC-4335-83DC-804DAED4CB8F}" destId="{E55CCFE8-4CAD-48A4-B602-2F2A93CCFF54}" srcOrd="3" destOrd="0" presId="urn:microsoft.com/office/officeart/2005/8/layout/process5"/>
    <dgm:cxn modelId="{858B0FCE-AAB4-4C17-B3A4-919BBBC52749}" type="presParOf" srcId="{E55CCFE8-4CAD-48A4-B602-2F2A93CCFF54}" destId="{8F28050C-699C-456E-9694-26918942DDF2}" srcOrd="0" destOrd="0" presId="urn:microsoft.com/office/officeart/2005/8/layout/process5"/>
    <dgm:cxn modelId="{A2A9B00D-8476-468B-B38F-2314D3FD85A7}" type="presParOf" srcId="{F8666131-68AC-4335-83DC-804DAED4CB8F}" destId="{960713BA-E4B3-45E8-9530-4FFF291A570B}" srcOrd="4" destOrd="0" presId="urn:microsoft.com/office/officeart/2005/8/layout/process5"/>
    <dgm:cxn modelId="{58C16E19-89FC-446D-BA94-808C4464F40C}" type="presParOf" srcId="{F8666131-68AC-4335-83DC-804DAED4CB8F}" destId="{165D1086-DF33-4BF1-8161-0EDCE90DADDA}" srcOrd="5" destOrd="0" presId="urn:microsoft.com/office/officeart/2005/8/layout/process5"/>
    <dgm:cxn modelId="{E2432AD2-DCC9-41EA-B503-F793C8A04941}" type="presParOf" srcId="{165D1086-DF33-4BF1-8161-0EDCE90DADDA}" destId="{3E25DC80-3236-4A8A-A29E-AA15E8FAF20D}" srcOrd="0" destOrd="0" presId="urn:microsoft.com/office/officeart/2005/8/layout/process5"/>
    <dgm:cxn modelId="{AD0B4BF0-DF39-4F34-A2F1-9CAAB1F9CA4B}" type="presParOf" srcId="{F8666131-68AC-4335-83DC-804DAED4CB8F}" destId="{E1E93000-63A0-4395-8A29-32F8940A64C6}" srcOrd="6" destOrd="0" presId="urn:microsoft.com/office/officeart/2005/8/layout/process5"/>
    <dgm:cxn modelId="{A39D0A1D-9F3F-4C22-830E-1DAD886960B0}" type="presParOf" srcId="{F8666131-68AC-4335-83DC-804DAED4CB8F}" destId="{F912ABEF-ACA1-48FD-81D5-A9ED49880CB8}" srcOrd="7" destOrd="0" presId="urn:microsoft.com/office/officeart/2005/8/layout/process5"/>
    <dgm:cxn modelId="{80C582A6-237B-449C-A179-064E7B5036B6}" type="presParOf" srcId="{F912ABEF-ACA1-48FD-81D5-A9ED49880CB8}" destId="{F0AE12D8-D770-42F8-8A6B-6C67A445225C}" srcOrd="0" destOrd="0" presId="urn:microsoft.com/office/officeart/2005/8/layout/process5"/>
    <dgm:cxn modelId="{94840FA3-9BFF-4023-BE00-4F94DC984015}" type="presParOf" srcId="{F8666131-68AC-4335-83DC-804DAED4CB8F}" destId="{CC86682A-0569-4935-AAB9-7D080B89718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49B30-E277-4423-80F8-F9E5969D2741}">
      <dsp:nvSpPr>
        <dsp:cNvPr id="0" name=""/>
        <dsp:cNvSpPr/>
      </dsp:nvSpPr>
      <dsp:spPr>
        <a:xfrm>
          <a:off x="690878" y="289087"/>
          <a:ext cx="2524738" cy="87680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80B6D-6A81-44C3-AE56-ADB71C5DC1F5}">
      <dsp:nvSpPr>
        <dsp:cNvPr id="0" name=""/>
        <dsp:cNvSpPr/>
      </dsp:nvSpPr>
      <dsp:spPr>
        <a:xfrm>
          <a:off x="1712516" y="2436094"/>
          <a:ext cx="489290" cy="313145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2AAC-B60E-4C46-8F0F-2D89F272BD5D}">
      <dsp:nvSpPr>
        <dsp:cNvPr id="0" name=""/>
        <dsp:cNvSpPr/>
      </dsp:nvSpPr>
      <dsp:spPr>
        <a:xfrm>
          <a:off x="-3" y="2686611"/>
          <a:ext cx="3914331" cy="58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rPr>
            <a:t>数据呈现，形成情报数据库</a:t>
          </a:r>
        </a:p>
      </dsp:txBody>
      <dsp:txXfrm>
        <a:off x="-3" y="2686611"/>
        <a:ext cx="3914331" cy="587148"/>
      </dsp:txXfrm>
    </dsp:sp>
    <dsp:sp modelId="{080CD77C-2809-4F98-8547-93815758FAB6}">
      <dsp:nvSpPr>
        <dsp:cNvPr id="0" name=""/>
        <dsp:cNvSpPr/>
      </dsp:nvSpPr>
      <dsp:spPr>
        <a:xfrm>
          <a:off x="1608787" y="1233614"/>
          <a:ext cx="880722" cy="8807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定时运行</a:t>
          </a:r>
        </a:p>
      </dsp:txBody>
      <dsp:txXfrm>
        <a:off x="1737766" y="1362593"/>
        <a:ext cx="622764" cy="622764"/>
      </dsp:txXfrm>
    </dsp:sp>
    <dsp:sp modelId="{86AE5A6B-8237-410D-9B4B-3A13B0A5CBF5}">
      <dsp:nvSpPr>
        <dsp:cNvPr id="0" name=""/>
        <dsp:cNvSpPr/>
      </dsp:nvSpPr>
      <dsp:spPr>
        <a:xfrm>
          <a:off x="978581" y="572876"/>
          <a:ext cx="880722" cy="880722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爬取搜索结果</a:t>
          </a:r>
        </a:p>
      </dsp:txBody>
      <dsp:txXfrm>
        <a:off x="1107560" y="701855"/>
        <a:ext cx="622764" cy="622764"/>
      </dsp:txXfrm>
    </dsp:sp>
    <dsp:sp modelId="{F8DB85B5-E1C7-431E-9ACD-1C41080B48CC}">
      <dsp:nvSpPr>
        <dsp:cNvPr id="0" name=""/>
        <dsp:cNvSpPr/>
      </dsp:nvSpPr>
      <dsp:spPr>
        <a:xfrm>
          <a:off x="1878875" y="359937"/>
          <a:ext cx="880722" cy="880722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检索关键词</a:t>
          </a:r>
        </a:p>
      </dsp:txBody>
      <dsp:txXfrm>
        <a:off x="2007854" y="488916"/>
        <a:ext cx="622764" cy="622764"/>
      </dsp:txXfrm>
    </dsp:sp>
    <dsp:sp modelId="{9735C1E9-8387-4E74-8ABC-B250D76FA40D}">
      <dsp:nvSpPr>
        <dsp:cNvPr id="0" name=""/>
        <dsp:cNvSpPr/>
      </dsp:nvSpPr>
      <dsp:spPr>
        <a:xfrm>
          <a:off x="587148" y="181444"/>
          <a:ext cx="2740026" cy="219202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7967C-085B-4CA2-9D80-C220AAEA87E3}">
      <dsp:nvSpPr>
        <dsp:cNvPr id="0" name=""/>
        <dsp:cNvSpPr/>
      </dsp:nvSpPr>
      <dsp:spPr>
        <a:xfrm>
          <a:off x="0" y="0"/>
          <a:ext cx="467436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数据</a:t>
          </a:r>
          <a:r>
            <a:rPr lang="zh-CN" altLang="en-US" sz="3100" kern="1200" dirty="0"/>
            <a:t>爬取</a:t>
          </a:r>
          <a:endParaRPr lang="zh-CN" sz="3100" kern="1200" dirty="0"/>
        </a:p>
      </dsp:txBody>
      <dsp:txXfrm>
        <a:off x="22940" y="22940"/>
        <a:ext cx="3737545" cy="737360"/>
      </dsp:txXfrm>
    </dsp:sp>
    <dsp:sp modelId="{6732769A-D1F4-4C87-A5CC-BFE1CB8B4041}">
      <dsp:nvSpPr>
        <dsp:cNvPr id="0" name=""/>
        <dsp:cNvSpPr/>
      </dsp:nvSpPr>
      <dsp:spPr>
        <a:xfrm>
          <a:off x="349059" y="892024"/>
          <a:ext cx="4674362" cy="783240"/>
        </a:xfrm>
        <a:prstGeom prst="roundRect">
          <a:avLst>
            <a:gd name="adj" fmla="val 10000"/>
          </a:avLst>
        </a:prstGeom>
        <a:solidFill>
          <a:schemeClr val="accent2">
            <a:hueOff val="-358396"/>
            <a:satOff val="-8636"/>
            <a:lumOff val="-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数据整理</a:t>
          </a:r>
          <a:endParaRPr lang="zh-CN" sz="3100" kern="1200" dirty="0"/>
        </a:p>
      </dsp:txBody>
      <dsp:txXfrm>
        <a:off x="371999" y="914964"/>
        <a:ext cx="3770315" cy="737360"/>
      </dsp:txXfrm>
    </dsp:sp>
    <dsp:sp modelId="{D2394EB2-61BA-4C0C-BCE6-B03078E90348}">
      <dsp:nvSpPr>
        <dsp:cNvPr id="0" name=""/>
        <dsp:cNvSpPr/>
      </dsp:nvSpPr>
      <dsp:spPr>
        <a:xfrm>
          <a:off x="698118" y="1784048"/>
          <a:ext cx="4674362" cy="783240"/>
        </a:xfrm>
        <a:prstGeom prst="roundRect">
          <a:avLst>
            <a:gd name="adj" fmla="val 10000"/>
          </a:avLst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数据</a:t>
          </a:r>
          <a:r>
            <a:rPr lang="zh-CN" altLang="en-US" sz="3100" kern="1200" dirty="0"/>
            <a:t>存储</a:t>
          </a:r>
          <a:endParaRPr lang="zh-CN" sz="3100" kern="1200" dirty="0"/>
        </a:p>
      </dsp:txBody>
      <dsp:txXfrm>
        <a:off x="721058" y="1806988"/>
        <a:ext cx="3770315" cy="737360"/>
      </dsp:txXfrm>
    </dsp:sp>
    <dsp:sp modelId="{7BB4862F-A737-4061-B09B-EC41BD9C11FA}">
      <dsp:nvSpPr>
        <dsp:cNvPr id="0" name=""/>
        <dsp:cNvSpPr/>
      </dsp:nvSpPr>
      <dsp:spPr>
        <a:xfrm>
          <a:off x="1047178" y="2676072"/>
          <a:ext cx="4674362" cy="783240"/>
        </a:xfrm>
        <a:prstGeom prst="roundRect">
          <a:avLst>
            <a:gd name="adj" fmla="val 10000"/>
          </a:avLst>
        </a:prstGeom>
        <a:solidFill>
          <a:schemeClr val="accent2">
            <a:hueOff val="-1075187"/>
            <a:satOff val="-25908"/>
            <a:lumOff val="-1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数据</a:t>
          </a:r>
          <a:r>
            <a:rPr lang="zh-CN" altLang="en-US" sz="3100" kern="1200" dirty="0"/>
            <a:t>分析</a:t>
          </a:r>
          <a:endParaRPr lang="zh-CN" sz="3100" kern="1200" dirty="0"/>
        </a:p>
      </dsp:txBody>
      <dsp:txXfrm>
        <a:off x="1070118" y="2699012"/>
        <a:ext cx="3770315" cy="737360"/>
      </dsp:txXfrm>
    </dsp:sp>
    <dsp:sp modelId="{4CA04F39-1B21-473B-91AD-44A09B6A44CD}">
      <dsp:nvSpPr>
        <dsp:cNvPr id="0" name=""/>
        <dsp:cNvSpPr/>
      </dsp:nvSpPr>
      <dsp:spPr>
        <a:xfrm>
          <a:off x="1396237" y="3568097"/>
          <a:ext cx="4674362" cy="783240"/>
        </a:xfrm>
        <a:prstGeom prst="roundRect">
          <a:avLst>
            <a:gd name="adj" fmla="val 1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数据展示</a:t>
          </a:r>
        </a:p>
      </dsp:txBody>
      <dsp:txXfrm>
        <a:off x="1419177" y="3591037"/>
        <a:ext cx="3770315" cy="737360"/>
      </dsp:txXfrm>
    </dsp:sp>
    <dsp:sp modelId="{5F613001-E508-4255-9B61-7C4F5F4AACAD}">
      <dsp:nvSpPr>
        <dsp:cNvPr id="0" name=""/>
        <dsp:cNvSpPr/>
      </dsp:nvSpPr>
      <dsp:spPr>
        <a:xfrm>
          <a:off x="416525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279804" y="572200"/>
        <a:ext cx="280008" cy="383102"/>
      </dsp:txXfrm>
    </dsp:sp>
    <dsp:sp modelId="{03DBE399-E413-4189-A4BB-86630B05539F}">
      <dsp:nvSpPr>
        <dsp:cNvPr id="0" name=""/>
        <dsp:cNvSpPr/>
      </dsp:nvSpPr>
      <dsp:spPr>
        <a:xfrm>
          <a:off x="4514314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76490"/>
            <a:satOff val="-22417"/>
            <a:lumOff val="-18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76490"/>
              <a:satOff val="-22417"/>
              <a:lumOff val="-18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628863" y="1464225"/>
        <a:ext cx="280008" cy="383102"/>
      </dsp:txXfrm>
    </dsp:sp>
    <dsp:sp modelId="{5407A7F0-1093-4B95-9C20-6BD08E115568}">
      <dsp:nvSpPr>
        <dsp:cNvPr id="0" name=""/>
        <dsp:cNvSpPr/>
      </dsp:nvSpPr>
      <dsp:spPr>
        <a:xfrm>
          <a:off x="4863374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52981"/>
            <a:satOff val="-44835"/>
            <a:lumOff val="-3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52981"/>
              <a:satOff val="-44835"/>
              <a:lumOff val="-3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977923" y="2343195"/>
        <a:ext cx="280008" cy="383102"/>
      </dsp:txXfrm>
    </dsp:sp>
    <dsp:sp modelId="{66DC317B-9711-4433-B9EF-98626CFA475F}">
      <dsp:nvSpPr>
        <dsp:cNvPr id="0" name=""/>
        <dsp:cNvSpPr/>
      </dsp:nvSpPr>
      <dsp:spPr>
        <a:xfrm>
          <a:off x="5212433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29471"/>
            <a:satOff val="-67252"/>
            <a:lumOff val="-55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29471"/>
              <a:satOff val="-67252"/>
              <a:lumOff val="-5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326982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4C984-DED3-4929-B639-402019889076}">
      <dsp:nvSpPr>
        <dsp:cNvPr id="0" name=""/>
        <dsp:cNvSpPr/>
      </dsp:nvSpPr>
      <dsp:spPr>
        <a:xfrm>
          <a:off x="3316" y="646309"/>
          <a:ext cx="3327505" cy="33275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3124" tIns="35560" rIns="183124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开发</a:t>
          </a:r>
          <a:r>
            <a:rPr lang="zh-CN" altLang="en-US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平台</a:t>
          </a:r>
          <a:r>
            <a:rPr lang="zh-CN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：</a:t>
          </a:r>
          <a:r>
            <a:rPr lang="en-US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PyCharm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2017.3.3</a:t>
          </a:r>
          <a:endParaRPr lang="zh-CN" sz="2800" kern="120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490618" y="1133611"/>
        <a:ext cx="2352901" cy="2352901"/>
      </dsp:txXfrm>
    </dsp:sp>
    <dsp:sp modelId="{F1435C58-DB7E-4DE6-A8EC-287D49E29003}">
      <dsp:nvSpPr>
        <dsp:cNvPr id="0" name=""/>
        <dsp:cNvSpPr/>
      </dsp:nvSpPr>
      <dsp:spPr>
        <a:xfrm>
          <a:off x="2665321" y="646309"/>
          <a:ext cx="3327505" cy="3327505"/>
        </a:xfrm>
        <a:prstGeom prst="ellipse">
          <a:avLst/>
        </a:prstGeom>
        <a:solidFill>
          <a:schemeClr val="accent2">
            <a:alpha val="50000"/>
            <a:hueOff val="-477861"/>
            <a:satOff val="-11515"/>
            <a:lumOff val="-69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3124" tIns="35560" rIns="183124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数据库：</a:t>
          </a:r>
          <a:endParaRPr lang="en-US" altLang="zh-CN" sz="2800" b="1" i="0" kern="1200" baseline="0" dirty="0">
            <a:solidFill>
              <a:schemeClr val="accent6">
                <a:lumMod val="50000"/>
              </a:schemeClr>
            </a:solidFill>
            <a:latin typeface="+mn-lt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 err="1">
              <a:solidFill>
                <a:schemeClr val="accent6">
                  <a:lumMod val="50000"/>
                </a:schemeClr>
              </a:solidFill>
              <a:latin typeface="+mn-lt"/>
            </a:rPr>
            <a:t>Mysql</a:t>
          </a:r>
          <a:endParaRPr lang="zh-CN" sz="2800" kern="120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152623" y="1133611"/>
        <a:ext cx="2352901" cy="2352901"/>
      </dsp:txXfrm>
    </dsp:sp>
    <dsp:sp modelId="{DF3BB374-2A4F-40A1-B42D-ED60D65A2C00}">
      <dsp:nvSpPr>
        <dsp:cNvPr id="0" name=""/>
        <dsp:cNvSpPr/>
      </dsp:nvSpPr>
      <dsp:spPr>
        <a:xfrm>
          <a:off x="5327325" y="646309"/>
          <a:ext cx="3327505" cy="3327505"/>
        </a:xfrm>
        <a:prstGeom prst="ellipse">
          <a:avLst/>
        </a:prstGeom>
        <a:solidFill>
          <a:schemeClr val="accent2">
            <a:alpha val="50000"/>
            <a:hueOff val="-955721"/>
            <a:satOff val="-23029"/>
            <a:lumOff val="-13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3124" tIns="35560" rIns="183124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开发</a:t>
          </a:r>
          <a:r>
            <a:rPr lang="zh-CN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语言：</a:t>
          </a:r>
          <a:r>
            <a:rPr lang="en-US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Python3.6</a:t>
          </a:r>
          <a:endParaRPr lang="zh-CN" sz="2800" kern="120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5814627" y="1133611"/>
        <a:ext cx="2352901" cy="2352901"/>
      </dsp:txXfrm>
    </dsp:sp>
    <dsp:sp modelId="{4AC13898-47CC-476B-9434-8646F42FC005}">
      <dsp:nvSpPr>
        <dsp:cNvPr id="0" name=""/>
        <dsp:cNvSpPr/>
      </dsp:nvSpPr>
      <dsp:spPr>
        <a:xfrm>
          <a:off x="7989330" y="646309"/>
          <a:ext cx="3327505" cy="3327505"/>
        </a:xfrm>
        <a:prstGeom prst="ellipse">
          <a:avLst/>
        </a:prstGeom>
        <a:solidFill>
          <a:schemeClr val="accent2">
            <a:alpha val="50000"/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3124" tIns="35560" rIns="183124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 </a:t>
          </a:r>
          <a:r>
            <a:rPr lang="zh-CN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页面布局：</a:t>
          </a:r>
          <a:r>
            <a:rPr lang="en-US" sz="2800" b="1" i="0" kern="1200" baseline="0" dirty="0">
              <a:solidFill>
                <a:schemeClr val="accent6">
                  <a:lumMod val="50000"/>
                </a:schemeClr>
              </a:solidFill>
              <a:latin typeface="+mn-lt"/>
            </a:rPr>
            <a:t>HTML+CSS</a:t>
          </a:r>
          <a:endParaRPr lang="zh-CN" sz="2800" kern="120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8476632" y="1133611"/>
        <a:ext cx="2352901" cy="2352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EE99C-A858-40DD-BAFA-B72E50FA3CD1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b="1" i="0" kern="1200" baseline="0" dirty="0"/>
            <a:t>输入</a:t>
          </a:r>
          <a:endParaRPr lang="en-US" altLang="zh-CN" sz="3400" b="1" i="0" kern="1200" baseline="0" dirty="0"/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i="0" kern="1200" baseline="0" dirty="0"/>
            <a:t>搜索条件</a:t>
          </a:r>
          <a:endParaRPr lang="zh-CN" sz="3400" kern="1200" dirty="0"/>
        </a:p>
      </dsp:txBody>
      <dsp:txXfrm>
        <a:off x="144776" y="50451"/>
        <a:ext cx="2620721" cy="1534246"/>
      </dsp:txXfrm>
    </dsp:sp>
    <dsp:sp modelId="{9D6AAFBB-FD59-41B7-9ED0-EA8ECEBF210E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3052255" y="615490"/>
        <a:ext cx="403082" cy="404168"/>
      </dsp:txXfrm>
    </dsp:sp>
    <dsp:sp modelId="{4F478FC8-C087-46C6-B532-54C3E8F21260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-358396"/>
            <a:satOff val="-8636"/>
            <a:lumOff val="-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i="0" kern="1200" baseline="0" dirty="0"/>
            <a:t>更改自启动时间</a:t>
          </a:r>
          <a:endParaRPr lang="zh-CN" sz="3400" kern="1200" dirty="0"/>
        </a:p>
      </dsp:txBody>
      <dsp:txXfrm>
        <a:off x="3947439" y="50451"/>
        <a:ext cx="2620721" cy="1534246"/>
      </dsp:txXfrm>
    </dsp:sp>
    <dsp:sp modelId="{E55CCFE8-4CAD-48A4-B602-2F2A93CCFF54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854918" y="615490"/>
        <a:ext cx="403082" cy="404168"/>
      </dsp:txXfrm>
    </dsp:sp>
    <dsp:sp modelId="{960713BA-E4B3-45E8-9530-4FFF291A570B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b="1" i="0" kern="1200" baseline="0" dirty="0"/>
            <a:t>爬取内容</a:t>
          </a:r>
          <a:endParaRPr lang="zh-CN" sz="3400" kern="1200" dirty="0"/>
        </a:p>
      </dsp:txBody>
      <dsp:txXfrm>
        <a:off x="7750101" y="50451"/>
        <a:ext cx="2620721" cy="1534246"/>
      </dsp:txXfrm>
    </dsp:sp>
    <dsp:sp modelId="{165D1086-DF33-4BF1-8161-0EDCE90DADDA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-5400000">
        <a:off x="8858378" y="1871456"/>
        <a:ext cx="404168" cy="403082"/>
      </dsp:txXfrm>
    </dsp:sp>
    <dsp:sp modelId="{E1E93000-63A0-4395-8A29-32F8940A64C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-1075187"/>
            <a:satOff val="-25908"/>
            <a:lumOff val="-1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1" i="0" kern="1200" baseline="0" dirty="0">
              <a:latin typeface="+mj-ea"/>
              <a:ea typeface="+mj-ea"/>
            </a:rPr>
            <a:t>Excel</a:t>
          </a:r>
          <a:r>
            <a:rPr lang="zh-CN" altLang="en-US" sz="3400" b="1" i="0" kern="1200" baseline="0" dirty="0">
              <a:latin typeface="+mj-ea"/>
              <a:ea typeface="+mj-ea"/>
            </a:rPr>
            <a:t>、</a:t>
          </a:r>
          <a:endParaRPr lang="en-US" altLang="zh-CN" sz="3400" b="1" i="0" kern="1200" baseline="0" dirty="0">
            <a:latin typeface="+mj-ea"/>
            <a:ea typeface="+mj-ea"/>
          </a:endParaRP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latin typeface="+mj-ea"/>
              <a:ea typeface="+mj-ea"/>
            </a:rPr>
            <a:t>database</a:t>
          </a:r>
          <a:endParaRPr lang="zh-CN" sz="3400" kern="1200" dirty="0">
            <a:latin typeface="+mj-ea"/>
            <a:ea typeface="+mj-ea"/>
          </a:endParaRPr>
        </a:p>
      </dsp:txBody>
      <dsp:txXfrm>
        <a:off x="7750101" y="2766639"/>
        <a:ext cx="2620721" cy="1534246"/>
      </dsp:txXfrm>
    </dsp:sp>
    <dsp:sp modelId="{F912ABEF-ACA1-48FD-81D5-A9ED49880CB8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7060261" y="3331678"/>
        <a:ext cx="403082" cy="404168"/>
      </dsp:txXfrm>
    </dsp:sp>
    <dsp:sp modelId="{CC86682A-0569-4935-AAB9-7D080B897180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b="1" i="0" kern="1200" baseline="0" dirty="0"/>
            <a:t>数据分析</a:t>
          </a:r>
          <a:endParaRPr lang="zh-CN" sz="3400" kern="1200" dirty="0"/>
        </a:p>
      </dsp:txBody>
      <dsp:txXfrm>
        <a:off x="3947439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0F16-0C80-4CED-88EE-FD7601C6CA6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DE98-3455-4D3C-AB33-3C0EEC12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5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随着</a:t>
            </a:r>
            <a:r>
              <a:rPr lang="en-US" altLang="zh-CN" dirty="0"/>
              <a:t>2022</a:t>
            </a:r>
            <a:r>
              <a:rPr lang="zh-CN" altLang="en-US" dirty="0"/>
              <a:t>年冬奥会的临近，中国联通作为唯一官方运营商合作伙伴，提供更专业、更高质量的服务，是我们义不容辞的使命。</a:t>
            </a:r>
            <a:endParaRPr lang="en-US" altLang="zh-CN" dirty="0"/>
          </a:p>
          <a:p>
            <a:r>
              <a:rPr lang="zh-CN" altLang="en-US" dirty="0"/>
              <a:t>为了达成这一目的，我们需要及时掌握冬奥会相关信息，统计分析实时舆情数据</a:t>
            </a:r>
            <a:endParaRPr lang="en-US" altLang="zh-CN" dirty="0"/>
          </a:p>
          <a:p>
            <a:r>
              <a:rPr lang="zh-CN" altLang="en-US" dirty="0"/>
              <a:t>由此衍生出我们的项目需求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EDE98-3455-4D3C-AB33-3C0EEC126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8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热度趋势：伴随着时间维度进行的发布量统计，构成我们的热度趋势折线图；</a:t>
            </a:r>
            <a:endParaRPr lang="en-US" altLang="zh-CN" dirty="0"/>
          </a:p>
          <a:p>
            <a:r>
              <a:rPr lang="zh-CN" altLang="en-US" dirty="0"/>
              <a:t>来源分布：通过对搜索关键词下，新闻的发布网站进行统计，得出来源分布图；</a:t>
            </a:r>
            <a:endParaRPr lang="en-US" altLang="zh-CN" dirty="0"/>
          </a:p>
          <a:p>
            <a:r>
              <a:rPr lang="zh-CN" altLang="en-US" dirty="0"/>
              <a:t>关联统计：分为两个方面进行，一方面是特定词在关键词新闻中的出现占比，</a:t>
            </a:r>
            <a:endParaRPr lang="en-US" altLang="zh-CN" dirty="0"/>
          </a:p>
          <a:p>
            <a:r>
              <a:rPr lang="zh-CN" altLang="en-US" dirty="0"/>
              <a:t>另一方面是对于新闻正文进行分词统计，构成词云图。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EDE98-3455-4D3C-AB33-3C0EEC126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5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EDE98-3455-4D3C-AB33-3C0EEC126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FA9BB629-154E-43FD-8172-CD3DB011E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B18FCFD-2536-4498-8256-87FEA57EB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同页呈现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界面直观</a:t>
            </a:r>
          </a:p>
          <a:p>
            <a:pPr marL="457200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排版顺序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依照使用路径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marL="457200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功能分区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检索区简单易操作定时及自定义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结果列表区时序排列正文折叠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数据分析区热度趋势来源分布关联词占比趋势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60F9643-A67F-4AD3-9860-BBDA5AE9A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07A5FAF0-E6DF-4416-9D24-447B1E5C513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headers</a:t>
            </a:r>
            <a:r>
              <a:rPr lang="zh-CN" altLang="en-US" dirty="0"/>
              <a:t>，模拟人登录浏览器来防止被屏蔽。每次访问时都加入延迟。设置代理</a:t>
            </a:r>
            <a:r>
              <a:rPr lang="en-US" altLang="zh-CN" dirty="0"/>
              <a:t>IP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成功的完成了根据关键词搜索得到新闻的详情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进一步对爬取的数据进行了热度趋势、来源分布、关联统计等方面进行分析，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新闻发布时间热度图可以得出特定关键词在某个时间段的热度，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新闻发布高热度时段，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来源分布的分析可以总结来源网站对得到特定关键词的关心程度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关联统计一方面可以看出搜到的新闻与联通的关联程度，得出我们联通对特定关键词的影响力；另一方面，也可以看到伴随关联词出现在新闻中的高频词，为我们掌握相关信息，拓展服务思路提供一定的参考。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数据分析可视化的实现可以更加直观的展示信息，挖掘数据所包含的内在信息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最终分析出我们联通人做的优势与不足的地方，为联通未来制定更好的决策、改善客户服务、降低成本等方面提供可靠的数据分析基础。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EDE98-3455-4D3C-AB33-3C0EEC126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0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075E-195F-4F90-B339-7FD4CD31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2041D0-0630-45B6-8CAC-A23B2AAA1458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E9B7D-D73C-4C15-A0C2-CA76F039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B763B-5DF4-41EE-964F-DCA0602F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9EFFD-54F8-4E4A-90BE-CAA79FB13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585BA-C061-46DC-A6B8-93CC4FB0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BAD21-E7B6-4B2B-AFB2-CA60DE503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281BD-812E-402E-B67D-A7657DA0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41D0-0630-45B6-8CAC-A23B2AAA1458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E1A6A-AAE8-4FB1-BE8A-90C22787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6D813-6135-4C96-A458-8337408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FFD-54F8-4E4A-90BE-CAA79FB13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1545FCB-146E-4E92-BE78-971E3A7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717AB-1B71-4272-ABDA-995B8963C912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5BBDB5B-2FB5-4E7C-BA1B-670216EF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8F6417-7791-43DF-93D4-F90C6E56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E7F75-D8F1-46EE-BE12-4544447475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7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747E1FE-DBEA-4F60-8E88-F1A111A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6799E-2080-4FAD-82EA-4B10053A50BF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40AFFF1-E953-4731-BEA8-CEE1FF4A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1D8E56-CC54-4022-B6CA-ECF417B3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01043-8EBC-4348-924F-D2D4F5CB2B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750AD-A146-4041-888A-ABF9AEC8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DCAD1-D647-40C4-8207-0BCDD26A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42D1D-645B-4509-BF76-2D4CBF5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6557-ACF2-4CE0-827D-3C78BA556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33576-CA40-414E-878E-A0B063BD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B9DDB-B305-44BD-B919-547F44ED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76786-1F89-4F9F-AAAF-DBBB684F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69D2-57A3-4384-96E8-2AA9DD4706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7E0AD69-2C3B-445C-A3EF-BCD0504C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665B9-E334-4421-94B2-3FE575502735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F749C98-9772-47AC-97C2-90584C20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F8B095-C03C-4318-B444-B699EC42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E965A-E9F2-4609-BA88-9818F7F53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015E293-9E12-4CA2-9C35-8E17DBE5E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66E9C4A-C798-498B-8F45-35EE19246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E921-2116-43BB-9519-34BC44089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32041D0-0630-45B6-8CAC-A23B2AAA1458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1EA63-28F7-401E-8D32-50F527A5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AFC6C-B2EA-455C-A382-BB8394D76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839EFFD-54F8-4E4A-90BE-CAA79FB13F5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642D8227-306E-4092-994A-967AFAAF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3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CFAD34E-F42C-45A4-9B84-ECBABA8F86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73933FA-F2B7-464A-AF49-14E204F654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2F0D2-AC3E-44B5-9657-EFAE87F2A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C7C6C-B569-4EA3-AD83-4BE0986AB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E78D3-9847-42D3-A558-358A7102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108710-C290-4972-8266-8BBC3194F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29F86946-357B-4FA0-9BF2-6D85ED0E75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8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85E194B-B18A-44B4-BBAB-A34E62D9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BD2DD6E-3AC4-4635-AE23-9291C38143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3E9E4-382D-46F5-A1DD-B54FF8A07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FB522-54E4-4859-89B4-2ABF6ACF6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BA19-E1CA-4DD6-A934-974450483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04697E-A890-4D99-80A2-65CB9B5A0D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F30E5271-9651-4832-A14D-F94C7C6FBE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9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image" Target="../media/image5.emf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6" Type="http://schemas.openxmlformats.org/officeDocument/2006/relationships/image" Target="../media/image8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diagramData" Target="../diagrams/data1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notesSlide" Target="../notesSlides/notesSlide1.xml"/><Relationship Id="rId17" Type="http://schemas.microsoft.com/office/2007/relationships/diagramDrawing" Target="../diagrams/drawing1.xml"/><Relationship Id="rId2" Type="http://schemas.openxmlformats.org/officeDocument/2006/relationships/tags" Target="../tags/tag44.xml"/><Relationship Id="rId16" Type="http://schemas.openxmlformats.org/officeDocument/2006/relationships/diagramColors" Target="../diagrams/colors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47.xml"/><Relationship Id="rId15" Type="http://schemas.openxmlformats.org/officeDocument/2006/relationships/diagramQuickStyle" Target="../diagrams/quickStyle1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">
            <a:extLst>
              <a:ext uri="{FF2B5EF4-FFF2-40B4-BE49-F238E27FC236}">
                <a16:creationId xmlns:a16="http://schemas.microsoft.com/office/drawing/2014/main" id="{E294F044-68AA-4669-ADF5-661AA480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65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EC64D4-B103-4658-8BBC-582C30FEE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情报搜集项目汇报</a:t>
            </a:r>
            <a:endParaRPr lang="zh-CN" altLang="en-US" b="1" i="0" u="none" strike="noStrike" kern="2200" baseline="0" dirty="0">
              <a:solidFill>
                <a:schemeClr val="bg1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EAF55-626F-4C7E-B09A-6ABCB52F08AE}"/>
              </a:ext>
            </a:extLst>
          </p:cNvPr>
          <p:cNvSpPr txBox="1"/>
          <p:nvPr/>
        </p:nvSpPr>
        <p:spPr>
          <a:xfrm>
            <a:off x="5257797" y="4234070"/>
            <a:ext cx="143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四班</a:t>
            </a: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40088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F7F2-55C6-485F-AA7F-570B4FDD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b="1" kern="2200" dirty="0">
                <a:latin typeface="+mj-ea"/>
              </a:rPr>
              <a:t>03.</a:t>
            </a:r>
            <a:r>
              <a:rPr lang="zh-CN" altLang="en-US" b="1" dirty="0">
                <a:latin typeface="+mj-ea"/>
              </a:rPr>
              <a:t>方案实现</a:t>
            </a:r>
            <a:r>
              <a:rPr lang="en-US" altLang="zh-CN" b="1" dirty="0">
                <a:latin typeface="+mj-ea"/>
              </a:rPr>
              <a:t>-</a:t>
            </a:r>
            <a:r>
              <a:rPr lang="zh-CN" altLang="en-US" b="1" dirty="0">
                <a:latin typeface="+mj-ea"/>
              </a:rPr>
              <a:t>总体流程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8D770C-2BBC-49D5-BCB4-F43514A6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41" y="1052230"/>
            <a:ext cx="8941909" cy="53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09B67-7800-45D7-9EFA-034DCE4D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422"/>
            <a:ext cx="10515600" cy="1325563"/>
          </a:xfrm>
        </p:spPr>
        <p:txBody>
          <a:bodyPr/>
          <a:lstStyle/>
          <a:p>
            <a:r>
              <a:rPr lang="en-US" altLang="zh-CN" b="1" kern="2200" dirty="0">
                <a:latin typeface="+mj-ea"/>
              </a:rPr>
              <a:t>03.</a:t>
            </a:r>
            <a:r>
              <a:rPr lang="zh-CN" altLang="en-US" b="1" i="0" u="none" strike="noStrike" kern="2200" baseline="0" dirty="0">
                <a:latin typeface="+mj-ea"/>
              </a:rPr>
              <a:t>方案实现</a:t>
            </a:r>
            <a:r>
              <a:rPr lang="en-US" altLang="zh-CN" b="1" i="0" u="none" strike="noStrike" kern="2200" baseline="0" dirty="0">
                <a:latin typeface="+mj-ea"/>
              </a:rPr>
              <a:t>-</a:t>
            </a:r>
            <a:r>
              <a:rPr lang="zh-CN" altLang="en-US" b="1" i="0" u="none" strike="noStrike" kern="2200" baseline="0" dirty="0">
                <a:latin typeface="+mj-ea"/>
              </a:rPr>
              <a:t>功能介绍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C08598B-C40D-495C-B7C7-BF3E72B49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199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动作按钮: 空白 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26BF7D9-6D40-45FB-AFA8-ADF0899DEED6}"/>
              </a:ext>
            </a:extLst>
          </p:cNvPr>
          <p:cNvSpPr/>
          <p:nvPr/>
        </p:nvSpPr>
        <p:spPr>
          <a:xfrm>
            <a:off x="9024257" y="2286000"/>
            <a:ext cx="1698172" cy="59871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47B277-D607-4F57-8572-4BEE1E066532}"/>
              </a:ext>
            </a:extLst>
          </p:cNvPr>
          <p:cNvSpPr txBox="1"/>
          <p:nvPr/>
        </p:nvSpPr>
        <p:spPr>
          <a:xfrm>
            <a:off x="943577" y="4744802"/>
            <a:ext cx="262345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7950">
              <a:lnSpc>
                <a:spcPct val="90000"/>
              </a:lnSpc>
              <a:spcAft>
                <a:spcPct val="35000"/>
              </a:spcAft>
            </a:pPr>
            <a:r>
              <a:rPr lang="zh-CN" altLang="en-US" sz="3200" b="1" dirty="0">
                <a:solidFill>
                  <a:prstClr val="white"/>
                </a:solidFill>
                <a:latin typeface="+mj-ea"/>
                <a:ea typeface="+mj-ea"/>
              </a:rPr>
              <a:t>九点自动运行时间可自定义</a:t>
            </a:r>
          </a:p>
        </p:txBody>
      </p:sp>
      <p:sp>
        <p:nvSpPr>
          <p:cNvPr id="9" name="动作按钮: 空白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31C3538-7F5F-4CA2-A779-41684957E60E}"/>
              </a:ext>
            </a:extLst>
          </p:cNvPr>
          <p:cNvSpPr/>
          <p:nvPr/>
        </p:nvSpPr>
        <p:spPr>
          <a:xfrm>
            <a:off x="5106859" y="5029200"/>
            <a:ext cx="1872343" cy="57694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+mj-ea"/>
              <a:ea typeface="+mj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CCB419-67C8-4A90-B8C5-A82904681583}"/>
              </a:ext>
            </a:extLst>
          </p:cNvPr>
          <p:cNvGrpSpPr/>
          <p:nvPr/>
        </p:nvGrpSpPr>
        <p:grpSpPr>
          <a:xfrm>
            <a:off x="3894618" y="4980864"/>
            <a:ext cx="575831" cy="673614"/>
            <a:chOff x="6887512" y="3196955"/>
            <a:chExt cx="575831" cy="673614"/>
          </a:xfrm>
          <a:solidFill>
            <a:schemeClr val="bg1">
              <a:lumMod val="50000"/>
            </a:schemeClr>
          </a:solidFill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820EA9E-22D6-4172-BB87-3469BB2FD397}"/>
                </a:ext>
              </a:extLst>
            </p:cNvPr>
            <p:cNvSpPr/>
            <p:nvPr/>
          </p:nvSpPr>
          <p:spPr>
            <a:xfrm rot="10800000">
              <a:off x="6887512" y="3196955"/>
              <a:ext cx="575831" cy="67361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箭头: 右 4">
              <a:extLst>
                <a:ext uri="{FF2B5EF4-FFF2-40B4-BE49-F238E27FC236}">
                  <a16:creationId xmlns:a16="http://schemas.microsoft.com/office/drawing/2014/main" id="{734E76BC-5A7B-4B5B-B6FB-B4688198C3A9}"/>
                </a:ext>
              </a:extLst>
            </p:cNvPr>
            <p:cNvSpPr txBox="1"/>
            <p:nvPr/>
          </p:nvSpPr>
          <p:spPr>
            <a:xfrm rot="21600000">
              <a:off x="7060261" y="3331678"/>
              <a:ext cx="403082" cy="4041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200" kern="1200">
                <a:latin typeface="+mj-ea"/>
                <a:ea typeface="+mj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66AD828-41FF-4E04-BCC5-65F74116372B}"/>
              </a:ext>
            </a:extLst>
          </p:cNvPr>
          <p:cNvGrpSpPr/>
          <p:nvPr/>
        </p:nvGrpSpPr>
        <p:grpSpPr>
          <a:xfrm>
            <a:off x="1008315" y="4502815"/>
            <a:ext cx="2716187" cy="1629712"/>
            <a:chOff x="3899706" y="2718906"/>
            <a:chExt cx="2716187" cy="1629712"/>
          </a:xfrm>
          <a:solidFill>
            <a:schemeClr val="bg1">
              <a:lumMod val="50000"/>
            </a:schemeClr>
          </a:solidFill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7C2D3EE-B319-42DE-903F-5B6DF0FE2440}"/>
                </a:ext>
              </a:extLst>
            </p:cNvPr>
            <p:cNvSpPr/>
            <p:nvPr/>
          </p:nvSpPr>
          <p:spPr>
            <a:xfrm>
              <a:off x="3899706" y="2718906"/>
              <a:ext cx="2716187" cy="162971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: 圆角 4">
              <a:extLst>
                <a:ext uri="{FF2B5EF4-FFF2-40B4-BE49-F238E27FC236}">
                  <a16:creationId xmlns:a16="http://schemas.microsoft.com/office/drawing/2014/main" id="{D8861FC1-5129-4BE3-A783-AD744DACD960}"/>
                </a:ext>
              </a:extLst>
            </p:cNvPr>
            <p:cNvSpPr txBox="1"/>
            <p:nvPr/>
          </p:nvSpPr>
          <p:spPr>
            <a:xfrm>
              <a:off x="3947439" y="2766639"/>
              <a:ext cx="2620721" cy="15342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i="0" kern="1200" baseline="0" dirty="0">
                  <a:latin typeface="+mj-ea"/>
                  <a:ea typeface="+mj-ea"/>
                </a:rPr>
                <a:t>结果展示</a:t>
              </a:r>
              <a:endParaRPr lang="zh-CN" sz="3200" kern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3A513543-E1D8-460F-9932-9DA9E26340A6}"/>
              </a:ext>
            </a:extLst>
          </p:cNvPr>
          <p:cNvSpPr/>
          <p:nvPr/>
        </p:nvSpPr>
        <p:spPr>
          <a:xfrm>
            <a:off x="3934691" y="3713624"/>
            <a:ext cx="2416893" cy="2475905"/>
          </a:xfrm>
          <a:prstGeom prst="rect">
            <a:avLst/>
          </a:prstGeom>
          <a:ln w="285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5CC8A-ABE1-4DF5-88D3-B80E8EF619A8}"/>
              </a:ext>
            </a:extLst>
          </p:cNvPr>
          <p:cNvSpPr/>
          <p:nvPr/>
        </p:nvSpPr>
        <p:spPr>
          <a:xfrm>
            <a:off x="6830292" y="1399309"/>
            <a:ext cx="4564202" cy="4790219"/>
          </a:xfrm>
          <a:prstGeom prst="rect">
            <a:avLst/>
          </a:prstGeom>
          <a:ln w="285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1" name="MH_PageTitle">
            <a:extLst>
              <a:ext uri="{FF2B5EF4-FFF2-40B4-BE49-F238E27FC236}">
                <a16:creationId xmlns:a16="http://schemas.microsoft.com/office/drawing/2014/main" id="{7D5999E4-A5F1-477B-879C-18C23C6D4D0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0392"/>
            <a:ext cx="10515600" cy="1325563"/>
          </a:xfrm>
        </p:spPr>
        <p:txBody>
          <a:bodyPr/>
          <a:lstStyle/>
          <a:p>
            <a:r>
              <a:rPr lang="en-US" altLang="zh-CN" b="1" kern="2200" dirty="0">
                <a:latin typeface="+mj-ea"/>
              </a:rPr>
              <a:t>03.</a:t>
            </a:r>
            <a:r>
              <a:rPr lang="zh-CN" altLang="en-US" b="1" dirty="0">
                <a:latin typeface="+mj-ea"/>
              </a:rPr>
              <a:t>方案实现</a:t>
            </a:r>
            <a:r>
              <a:rPr lang="en-US" altLang="zh-CN" b="1" dirty="0">
                <a:latin typeface="+mj-ea"/>
              </a:rPr>
              <a:t>-</a:t>
            </a:r>
            <a:r>
              <a:rPr lang="en-US" altLang="zh-CN" b="1" kern="2200" dirty="0">
                <a:latin typeface="+mj-ea"/>
              </a:rPr>
              <a:t> web</a:t>
            </a:r>
            <a:r>
              <a:rPr lang="zh-CN" altLang="en-US" b="1" kern="2200" dirty="0">
                <a:latin typeface="+mj-ea"/>
              </a:rPr>
              <a:t>端展示及后台数据</a:t>
            </a:r>
            <a:endParaRPr lang="zh-CN" altLang="en-US" b="1" dirty="0"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4C9831-E32A-4B32-B485-45B2774467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133" y="1209676"/>
            <a:ext cx="6119514" cy="4706214"/>
          </a:xfrm>
          <a:prstGeom prst="rect">
            <a:avLst/>
          </a:prstGeom>
        </p:spPr>
      </p:pic>
      <p:sp>
        <p:nvSpPr>
          <p:cNvPr id="45" name="MH_Other_1">
            <a:extLst>
              <a:ext uri="{FF2B5EF4-FFF2-40B4-BE49-F238E27FC236}">
                <a16:creationId xmlns:a16="http://schemas.microsoft.com/office/drawing/2014/main" id="{76E9CC50-F1A2-43B9-85D8-52F60E050F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73938" y="2081673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MH_Other_2">
            <a:extLst>
              <a:ext uri="{FF2B5EF4-FFF2-40B4-BE49-F238E27FC236}">
                <a16:creationId xmlns:a16="http://schemas.microsoft.com/office/drawing/2014/main" id="{9D5BED43-CB04-4C1F-A397-B9A920EEE1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39001" y="1941973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MH_SubTitle_1">
            <a:extLst>
              <a:ext uri="{FF2B5EF4-FFF2-40B4-BE49-F238E27FC236}">
                <a16:creationId xmlns:a16="http://schemas.microsoft.com/office/drawing/2014/main" id="{157BF86C-B236-4221-9E22-5968EC5DF90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97876" y="1748298"/>
            <a:ext cx="5661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热度趋势分析</a:t>
            </a:r>
          </a:p>
        </p:txBody>
      </p:sp>
      <p:sp>
        <p:nvSpPr>
          <p:cNvPr id="48" name="MH_Text_1">
            <a:extLst>
              <a:ext uri="{FF2B5EF4-FFF2-40B4-BE49-F238E27FC236}">
                <a16:creationId xmlns:a16="http://schemas.microsoft.com/office/drawing/2014/main" id="{E421860F-C2EB-4E23-8225-ABFB40BBD54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97876" y="2299161"/>
            <a:ext cx="5661025" cy="8858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285750" indent="-28575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时间分布</a:t>
            </a:r>
            <a:endParaRPr lang="en-US" altLang="zh-CN" sz="1600" dirty="0"/>
          </a:p>
          <a:p>
            <a:pPr marL="285750" indent="-28575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宣传时间参考</a:t>
            </a:r>
          </a:p>
        </p:txBody>
      </p:sp>
      <p:sp>
        <p:nvSpPr>
          <p:cNvPr id="49" name="MH_Other_3">
            <a:extLst>
              <a:ext uri="{FF2B5EF4-FFF2-40B4-BE49-F238E27FC236}">
                <a16:creationId xmlns:a16="http://schemas.microsoft.com/office/drawing/2014/main" id="{1867897D-F713-47B6-B9F2-0EF5691F1E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373938" y="3553285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" name="MH_Other_4">
            <a:extLst>
              <a:ext uri="{FF2B5EF4-FFF2-40B4-BE49-F238E27FC236}">
                <a16:creationId xmlns:a16="http://schemas.microsoft.com/office/drawing/2014/main" id="{AE530173-2E17-49C9-A4F5-ECE3CF40241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39001" y="3413585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MH_SubTitle_2">
            <a:extLst>
              <a:ext uri="{FF2B5EF4-FFF2-40B4-BE49-F238E27FC236}">
                <a16:creationId xmlns:a16="http://schemas.microsoft.com/office/drawing/2014/main" id="{F64E28E8-AFD2-4173-B92B-D01530CD9D72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397876" y="3219911"/>
            <a:ext cx="56610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来源分布</a:t>
            </a:r>
          </a:p>
        </p:txBody>
      </p:sp>
      <p:sp>
        <p:nvSpPr>
          <p:cNvPr id="52" name="MH_Text_2">
            <a:extLst>
              <a:ext uri="{FF2B5EF4-FFF2-40B4-BE49-F238E27FC236}">
                <a16:creationId xmlns:a16="http://schemas.microsoft.com/office/drawing/2014/main" id="{95BFE30D-C1B8-4808-AAF8-AE54AC38F91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97876" y="3770774"/>
            <a:ext cx="5661025" cy="88582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285750" indent="-28575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来源参考</a:t>
            </a:r>
            <a:endParaRPr lang="en-US" altLang="zh-CN" sz="1600" dirty="0"/>
          </a:p>
          <a:p>
            <a:pPr marL="285750" indent="-28575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宣传方向</a:t>
            </a:r>
            <a:endParaRPr lang="en-US" altLang="zh-CN" sz="1600" dirty="0"/>
          </a:p>
        </p:txBody>
      </p:sp>
      <p:sp>
        <p:nvSpPr>
          <p:cNvPr id="53" name="MH_Other_5">
            <a:extLst>
              <a:ext uri="{FF2B5EF4-FFF2-40B4-BE49-F238E27FC236}">
                <a16:creationId xmlns:a16="http://schemas.microsoft.com/office/drawing/2014/main" id="{182593C4-2609-4A78-88E5-05887965A98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373938" y="5024898"/>
            <a:ext cx="704850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MH_Other_6">
            <a:extLst>
              <a:ext uri="{FF2B5EF4-FFF2-40B4-BE49-F238E27FC236}">
                <a16:creationId xmlns:a16="http://schemas.microsoft.com/office/drawing/2014/main" id="{C51FEEDE-C757-4731-BBC3-E51978828B8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239001" y="4885198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MH_SubTitle_3">
            <a:extLst>
              <a:ext uri="{FF2B5EF4-FFF2-40B4-BE49-F238E27FC236}">
                <a16:creationId xmlns:a16="http://schemas.microsoft.com/office/drawing/2014/main" id="{3FC51251-9880-43C3-AFC4-1AADF82D988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397876" y="4691523"/>
            <a:ext cx="5661025" cy="493712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3"/>
                </a:solidFill>
                <a:latin typeface="+mn-lt"/>
                <a:ea typeface="+mn-ea"/>
              </a:rPr>
              <a:t>关联高频词统计</a:t>
            </a:r>
          </a:p>
        </p:txBody>
      </p:sp>
      <p:sp>
        <p:nvSpPr>
          <p:cNvPr id="56" name="MH_Text_3">
            <a:extLst>
              <a:ext uri="{FF2B5EF4-FFF2-40B4-BE49-F238E27FC236}">
                <a16:creationId xmlns:a16="http://schemas.microsoft.com/office/drawing/2014/main" id="{979BCD2D-6836-4921-A2C5-3A2D07F12B4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397876" y="5240798"/>
            <a:ext cx="5661025" cy="88741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285750" indent="-28575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高频词统计</a:t>
            </a:r>
            <a:endParaRPr lang="en-US" altLang="zh-CN" sz="1600" dirty="0"/>
          </a:p>
          <a:p>
            <a:pPr marL="285750" indent="-28575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掌握关联信息</a:t>
            </a:r>
            <a:endParaRPr lang="en-US" altLang="zh-CN" sz="1600" dirty="0"/>
          </a:p>
        </p:txBody>
      </p:sp>
      <p:sp>
        <p:nvSpPr>
          <p:cNvPr id="57" name="MH_Other_7">
            <a:extLst>
              <a:ext uri="{FF2B5EF4-FFF2-40B4-BE49-F238E27FC236}">
                <a16:creationId xmlns:a16="http://schemas.microsoft.com/office/drawing/2014/main" id="{DF2EE1A3-A63D-4266-B911-12A4A9ED4397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521574" y="5185235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8" name="MH_Other_8">
            <a:extLst>
              <a:ext uri="{FF2B5EF4-FFF2-40B4-BE49-F238E27FC236}">
                <a16:creationId xmlns:a16="http://schemas.microsoft.com/office/drawing/2014/main" id="{538F484F-6CAC-42CC-80B2-FA092B9C7800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7539039" y="3721560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9" name="MH_Other_9">
            <a:extLst>
              <a:ext uri="{FF2B5EF4-FFF2-40B4-BE49-F238E27FC236}">
                <a16:creationId xmlns:a16="http://schemas.microsoft.com/office/drawing/2014/main" id="{135347DD-0A87-43F6-9554-6FC89AB37CFD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7537451" y="2242010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6ABAEF1-6976-47D1-B929-7398E2BEA831}"/>
              </a:ext>
            </a:extLst>
          </p:cNvPr>
          <p:cNvCxnSpPr>
            <a:cxnSpLocks/>
          </p:cNvCxnSpPr>
          <p:nvPr/>
        </p:nvCxnSpPr>
        <p:spPr>
          <a:xfrm>
            <a:off x="6351584" y="5296216"/>
            <a:ext cx="478708" cy="0"/>
          </a:xfrm>
          <a:prstGeom prst="straightConnector1">
            <a:avLst/>
          </a:prstGeom>
          <a:ln w="25400">
            <a:prstDash val="dashDot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3817D-E21C-4E7D-B550-1352F572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"/>
            <a:ext cx="10515600" cy="1325563"/>
          </a:xfrm>
        </p:spPr>
        <p:txBody>
          <a:bodyPr/>
          <a:lstStyle/>
          <a:p>
            <a:r>
              <a:rPr lang="en-US" altLang="zh-CN" b="1" kern="2200" dirty="0">
                <a:latin typeface="+mj-ea"/>
              </a:rPr>
              <a:t>03.</a:t>
            </a:r>
            <a:r>
              <a:rPr lang="zh-CN" altLang="en-US" b="1" kern="2200" dirty="0">
                <a:latin typeface="+mj-ea"/>
              </a:rPr>
              <a:t>方案实现</a:t>
            </a:r>
            <a:r>
              <a:rPr lang="en-US" altLang="zh-CN" b="1" kern="2200" dirty="0">
                <a:latin typeface="+mj-ea"/>
              </a:rPr>
              <a:t>- web</a:t>
            </a:r>
            <a:r>
              <a:rPr lang="zh-CN" altLang="en-US" b="1" kern="2200" dirty="0">
                <a:latin typeface="+mj-ea"/>
              </a:rPr>
              <a:t>端展示及后台数据</a:t>
            </a:r>
          </a:p>
        </p:txBody>
      </p:sp>
      <p:sp>
        <p:nvSpPr>
          <p:cNvPr id="5" name="动作按钮: 空白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89DC0C-4CCA-4591-A84E-2B7926EC4F63}"/>
              </a:ext>
            </a:extLst>
          </p:cNvPr>
          <p:cNvSpPr/>
          <p:nvPr/>
        </p:nvSpPr>
        <p:spPr>
          <a:xfrm>
            <a:off x="0" y="968829"/>
            <a:ext cx="12192000" cy="588917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481CFF-EE37-4329-98E9-B94B7A10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1372149"/>
            <a:ext cx="10811925" cy="50825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1CBDF0-A952-490B-83E8-3A54B75A7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68" y="1777915"/>
            <a:ext cx="6102664" cy="33021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7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27">
            <a:extLst>
              <a:ext uri="{FF2B5EF4-FFF2-40B4-BE49-F238E27FC236}">
                <a16:creationId xmlns:a16="http://schemas.microsoft.com/office/drawing/2014/main" id="{49194D9D-8A7A-4089-AF86-D72FA88C8B6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131974" y="1382858"/>
            <a:ext cx="5580062" cy="1001713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E84C22"/>
          </a:solidFill>
          <a:ln>
            <a:noFill/>
          </a:ln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需求分析</a:t>
            </a:r>
          </a:p>
        </p:txBody>
      </p:sp>
      <p:sp>
        <p:nvSpPr>
          <p:cNvPr id="2051" name="Freeform 127">
            <a:extLst>
              <a:ext uri="{FF2B5EF4-FFF2-40B4-BE49-F238E27FC236}">
                <a16:creationId xmlns:a16="http://schemas.microsoft.com/office/drawing/2014/main" id="{BB210CDC-3E8F-4ED7-8F56-05F46EBECC18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31974" y="2781445"/>
            <a:ext cx="5580062" cy="1003300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总体设计思路</a:t>
            </a:r>
          </a:p>
        </p:txBody>
      </p:sp>
      <p:sp>
        <p:nvSpPr>
          <p:cNvPr id="2052" name="Freeform 127">
            <a:extLst>
              <a:ext uri="{FF2B5EF4-FFF2-40B4-BE49-F238E27FC236}">
                <a16:creationId xmlns:a16="http://schemas.microsoft.com/office/drawing/2014/main" id="{C73D1957-CA58-477B-BF2A-3C467DE97DE9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131974" y="4181620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方案实现</a:t>
            </a:r>
          </a:p>
        </p:txBody>
      </p:sp>
      <p:sp>
        <p:nvSpPr>
          <p:cNvPr id="2053" name="Freeform 127">
            <a:extLst>
              <a:ext uri="{FF2B5EF4-FFF2-40B4-BE49-F238E27FC236}">
                <a16:creationId xmlns:a16="http://schemas.microsoft.com/office/drawing/2014/main" id="{A10D1CEC-BA66-4004-ACB5-2E66A5BBAF94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131974" y="5581795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FFC79C"/>
          </a:solidFill>
          <a:ln>
            <a:noFill/>
          </a:ln>
          <a:extLst/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总结展望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文本框 3176">
            <a:extLst>
              <a:ext uri="{FF2B5EF4-FFF2-40B4-BE49-F238E27FC236}">
                <a16:creationId xmlns:a16="http://schemas.microsoft.com/office/drawing/2014/main" id="{A0F6CB7A-AB1D-4A94-BFF6-3C041FF636D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1212" y="138285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5" name="文本框 170">
            <a:extLst>
              <a:ext uri="{FF2B5EF4-FFF2-40B4-BE49-F238E27FC236}">
                <a16:creationId xmlns:a16="http://schemas.microsoft.com/office/drawing/2014/main" id="{5E652C32-AA36-4069-8815-AA76C67ABD9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1212" y="2776683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6" name="文本框 171">
            <a:extLst>
              <a:ext uri="{FF2B5EF4-FFF2-40B4-BE49-F238E27FC236}">
                <a16:creationId xmlns:a16="http://schemas.microsoft.com/office/drawing/2014/main" id="{98513655-7003-4E10-AD56-BA724A37C14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81212" y="417050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7" name="文本框 172">
            <a:extLst>
              <a:ext uri="{FF2B5EF4-FFF2-40B4-BE49-F238E27FC236}">
                <a16:creationId xmlns:a16="http://schemas.microsoft.com/office/drawing/2014/main" id="{ED0BF5DE-E46F-4987-B77B-822884AA578A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81212" y="5565920"/>
            <a:ext cx="7207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79C"/>
                </a:solidFill>
                <a:effectLst/>
                <a:uLnTx/>
                <a:uFillTx/>
                <a:latin typeface="等线 Light" panose="020F0302020204030204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C79C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8" name="文本框 3180">
            <a:extLst>
              <a:ext uri="{FF2B5EF4-FFF2-40B4-BE49-F238E27FC236}">
                <a16:creationId xmlns:a16="http://schemas.microsoft.com/office/drawing/2014/main" id="{3B256405-77F9-4429-BBEA-AE3310E5345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2250" y="828820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华文中宋" panose="02010600040101010101" pitchFamily="2" charset="-122"/>
                <a:cs typeface="+mn-cs"/>
              </a:rPr>
              <a:t>目录</a:t>
            </a:r>
          </a:p>
        </p:txBody>
      </p:sp>
      <p:sp>
        <p:nvSpPr>
          <p:cNvPr id="2059" name="文本框 177">
            <a:extLst>
              <a:ext uri="{FF2B5EF4-FFF2-40B4-BE49-F238E27FC236}">
                <a16:creationId xmlns:a16="http://schemas.microsoft.com/office/drawing/2014/main" id="{D796AB3A-F92D-4D24-B3C4-6E89996D61A3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71387" y="1122507"/>
            <a:ext cx="7207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BCBCB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CONTENTS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BCBCBC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5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1">
            <a:extLst>
              <a:ext uri="{FF2B5EF4-FFF2-40B4-BE49-F238E27FC236}">
                <a16:creationId xmlns:a16="http://schemas.microsoft.com/office/drawing/2014/main" id="{514180F9-13A1-4AA4-9793-C68F84DFB6D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5400000" flipH="1">
            <a:off x="1355004" y="1015990"/>
            <a:ext cx="328612" cy="268288"/>
          </a:xfrm>
          <a:custGeom>
            <a:avLst/>
            <a:gdLst>
              <a:gd name="connsiteX0" fmla="*/ 0 w 307411"/>
              <a:gd name="connsiteY0" fmla="*/ 263984 h 263984"/>
              <a:gd name="connsiteX1" fmla="*/ 153706 w 307411"/>
              <a:gd name="connsiteY1" fmla="*/ 0 h 263984"/>
              <a:gd name="connsiteX2" fmla="*/ 307411 w 307411"/>
              <a:gd name="connsiteY2" fmla="*/ 263984 h 263984"/>
              <a:gd name="connsiteX3" fmla="*/ 0 w 307411"/>
              <a:gd name="connsiteY3" fmla="*/ 263984 h 263984"/>
              <a:gd name="connsiteX0" fmla="*/ 0 w 307411"/>
              <a:gd name="connsiteY0" fmla="*/ 268748 h 268748"/>
              <a:gd name="connsiteX1" fmla="*/ 163231 w 307411"/>
              <a:gd name="connsiteY1" fmla="*/ 0 h 268748"/>
              <a:gd name="connsiteX2" fmla="*/ 307411 w 307411"/>
              <a:gd name="connsiteY2" fmla="*/ 268748 h 268748"/>
              <a:gd name="connsiteX3" fmla="*/ 0 w 307411"/>
              <a:gd name="connsiteY3" fmla="*/ 268748 h 268748"/>
              <a:gd name="connsiteX0" fmla="*/ 0 w 314556"/>
              <a:gd name="connsiteY0" fmla="*/ 268748 h 268748"/>
              <a:gd name="connsiteX1" fmla="*/ 170376 w 314556"/>
              <a:gd name="connsiteY1" fmla="*/ 0 h 268748"/>
              <a:gd name="connsiteX2" fmla="*/ 314556 w 314556"/>
              <a:gd name="connsiteY2" fmla="*/ 268748 h 268748"/>
              <a:gd name="connsiteX3" fmla="*/ 0 w 314556"/>
              <a:gd name="connsiteY3" fmla="*/ 268748 h 268748"/>
              <a:gd name="connsiteX0" fmla="*/ 0 w 328844"/>
              <a:gd name="connsiteY0" fmla="*/ 268748 h 268748"/>
              <a:gd name="connsiteX1" fmla="*/ 184664 w 328844"/>
              <a:gd name="connsiteY1" fmla="*/ 0 h 268748"/>
              <a:gd name="connsiteX2" fmla="*/ 328844 w 328844"/>
              <a:gd name="connsiteY2" fmla="*/ 268748 h 268748"/>
              <a:gd name="connsiteX3" fmla="*/ 0 w 328844"/>
              <a:gd name="connsiteY3" fmla="*/ 268748 h 26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844" h="268748">
                <a:moveTo>
                  <a:pt x="0" y="268748"/>
                </a:moveTo>
                <a:lnTo>
                  <a:pt x="184664" y="0"/>
                </a:lnTo>
                <a:lnTo>
                  <a:pt x="328844" y="268748"/>
                </a:lnTo>
                <a:lnTo>
                  <a:pt x="0" y="26874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Text_1">
            <a:extLst>
              <a:ext uri="{FF2B5EF4-FFF2-40B4-BE49-F238E27FC236}">
                <a16:creationId xmlns:a16="http://schemas.microsoft.com/office/drawing/2014/main" id="{FF17187F-7114-4B9D-BAA8-A5B9CAC1D27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519310" y="2474467"/>
            <a:ext cx="3431451" cy="215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lt"/>
                <a:ea typeface="+mn-ea"/>
              </a:rPr>
              <a:t>初始需求完成</a:t>
            </a: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lt"/>
                <a:ea typeface="+mn-ea"/>
              </a:rPr>
              <a:t>拓展数据分析功能</a:t>
            </a:r>
            <a:endParaRPr lang="en-US" altLang="zh-CN" sz="2400" dirty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lt"/>
                <a:ea typeface="+mn-ea"/>
              </a:rPr>
              <a:t>热度趋势</a:t>
            </a:r>
            <a:endParaRPr lang="en-US" altLang="zh-CN" sz="2000" dirty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lt"/>
                <a:ea typeface="+mn-ea"/>
              </a:rPr>
              <a:t>来源分布</a:t>
            </a:r>
            <a:endParaRPr lang="en-US" altLang="zh-CN" sz="2000" dirty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lt"/>
                <a:ea typeface="+mn-ea"/>
              </a:rPr>
              <a:t>关联统计</a:t>
            </a:r>
            <a:endParaRPr lang="zh-CN" altLang="en-US" sz="2400" dirty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lt"/>
                <a:ea typeface="+mn-ea"/>
              </a:rPr>
              <a:t>分析结果可视化呈现</a:t>
            </a:r>
          </a:p>
        </p:txBody>
      </p:sp>
      <p:pic>
        <p:nvPicPr>
          <p:cNvPr id="2052" name="MH_Other_2">
            <a:extLst>
              <a:ext uri="{FF2B5EF4-FFF2-40B4-BE49-F238E27FC236}">
                <a16:creationId xmlns:a16="http://schemas.microsoft.com/office/drawing/2014/main" id="{E1F1226E-FA63-47C3-8323-7E2AA587C4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0" t="22713" r="2956" b="25212"/>
          <a:stretch>
            <a:fillRect/>
          </a:stretch>
        </p:blipFill>
        <p:spPr bwMode="auto">
          <a:xfrm>
            <a:off x="1388341" y="1510296"/>
            <a:ext cx="103188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H_Other_3">
            <a:extLst>
              <a:ext uri="{FF2B5EF4-FFF2-40B4-BE49-F238E27FC236}">
                <a16:creationId xmlns:a16="http://schemas.microsoft.com/office/drawing/2014/main" id="{9C85E3F0-32F4-448D-A24C-9C54B860C86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1151805" y="1128703"/>
            <a:ext cx="503237" cy="32385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MH_SubTitle_1">
            <a:extLst>
              <a:ext uri="{FF2B5EF4-FFF2-40B4-BE49-F238E27FC236}">
                <a16:creationId xmlns:a16="http://schemas.microsoft.com/office/drawing/2014/main" id="{3190BA89-240A-4922-9811-7CAEC613164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51804" y="1452553"/>
            <a:ext cx="1727200" cy="881118"/>
          </a:xfrm>
          <a:custGeom>
            <a:avLst/>
            <a:gdLst/>
            <a:ahLst/>
            <a:cxnLst/>
            <a:rect l="l" t="t" r="r" b="b"/>
            <a:pathLst>
              <a:path w="1872208" h="2088232">
                <a:moveTo>
                  <a:pt x="0" y="0"/>
                </a:moveTo>
                <a:lnTo>
                  <a:pt x="1872208" y="0"/>
                </a:lnTo>
                <a:lnTo>
                  <a:pt x="1350150" y="2088232"/>
                </a:lnTo>
                <a:lnTo>
                  <a:pt x="0" y="208823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24000" bIns="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总结</a:t>
            </a:r>
          </a:p>
        </p:txBody>
      </p:sp>
      <p:sp>
        <p:nvSpPr>
          <p:cNvPr id="33" name="MH_Other_4">
            <a:extLst>
              <a:ext uri="{FF2B5EF4-FFF2-40B4-BE49-F238E27FC236}">
                <a16:creationId xmlns:a16="http://schemas.microsoft.com/office/drawing/2014/main" id="{F4F25377-B978-48F9-AF62-2257AAAA296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 flipH="1">
            <a:off x="6067426" y="1015991"/>
            <a:ext cx="328612" cy="268287"/>
          </a:xfrm>
          <a:custGeom>
            <a:avLst/>
            <a:gdLst>
              <a:gd name="connsiteX0" fmla="*/ 0 w 307411"/>
              <a:gd name="connsiteY0" fmla="*/ 263984 h 263984"/>
              <a:gd name="connsiteX1" fmla="*/ 153706 w 307411"/>
              <a:gd name="connsiteY1" fmla="*/ 0 h 263984"/>
              <a:gd name="connsiteX2" fmla="*/ 307411 w 307411"/>
              <a:gd name="connsiteY2" fmla="*/ 263984 h 263984"/>
              <a:gd name="connsiteX3" fmla="*/ 0 w 307411"/>
              <a:gd name="connsiteY3" fmla="*/ 263984 h 263984"/>
              <a:gd name="connsiteX0" fmla="*/ 0 w 307411"/>
              <a:gd name="connsiteY0" fmla="*/ 268748 h 268748"/>
              <a:gd name="connsiteX1" fmla="*/ 163231 w 307411"/>
              <a:gd name="connsiteY1" fmla="*/ 0 h 268748"/>
              <a:gd name="connsiteX2" fmla="*/ 307411 w 307411"/>
              <a:gd name="connsiteY2" fmla="*/ 268748 h 268748"/>
              <a:gd name="connsiteX3" fmla="*/ 0 w 307411"/>
              <a:gd name="connsiteY3" fmla="*/ 268748 h 268748"/>
              <a:gd name="connsiteX0" fmla="*/ 0 w 314556"/>
              <a:gd name="connsiteY0" fmla="*/ 268748 h 268748"/>
              <a:gd name="connsiteX1" fmla="*/ 170376 w 314556"/>
              <a:gd name="connsiteY1" fmla="*/ 0 h 268748"/>
              <a:gd name="connsiteX2" fmla="*/ 314556 w 314556"/>
              <a:gd name="connsiteY2" fmla="*/ 268748 h 268748"/>
              <a:gd name="connsiteX3" fmla="*/ 0 w 314556"/>
              <a:gd name="connsiteY3" fmla="*/ 268748 h 268748"/>
              <a:gd name="connsiteX0" fmla="*/ 0 w 328844"/>
              <a:gd name="connsiteY0" fmla="*/ 268748 h 268748"/>
              <a:gd name="connsiteX1" fmla="*/ 184664 w 328844"/>
              <a:gd name="connsiteY1" fmla="*/ 0 h 268748"/>
              <a:gd name="connsiteX2" fmla="*/ 328844 w 328844"/>
              <a:gd name="connsiteY2" fmla="*/ 268748 h 268748"/>
              <a:gd name="connsiteX3" fmla="*/ 0 w 328844"/>
              <a:gd name="connsiteY3" fmla="*/ 268748 h 26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844" h="268748">
                <a:moveTo>
                  <a:pt x="0" y="268748"/>
                </a:moveTo>
                <a:lnTo>
                  <a:pt x="184664" y="0"/>
                </a:lnTo>
                <a:lnTo>
                  <a:pt x="328844" y="268748"/>
                </a:lnTo>
                <a:lnTo>
                  <a:pt x="0" y="2687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MH_Text_2">
            <a:extLst>
              <a:ext uri="{FF2B5EF4-FFF2-40B4-BE49-F238E27FC236}">
                <a16:creationId xmlns:a16="http://schemas.microsoft.com/office/drawing/2014/main" id="{D93DAEF6-8AF2-4F1A-A455-2AC8A4FD300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203951" y="2458352"/>
            <a:ext cx="3660414" cy="219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lt"/>
                <a:ea typeface="+mn-ea"/>
              </a:rPr>
              <a:t>数据爬取</a:t>
            </a:r>
            <a:endParaRPr lang="en-US" altLang="zh-CN" sz="2400" dirty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lt"/>
                <a:ea typeface="+mn-ea"/>
              </a:rPr>
              <a:t>优化算法</a:t>
            </a:r>
          </a:p>
          <a:p>
            <a:pPr marL="1200150" lvl="2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+mn-lt"/>
                <a:ea typeface="+mn-ea"/>
              </a:rPr>
              <a:t>提高正文爬取正确率</a:t>
            </a:r>
          </a:p>
          <a:p>
            <a:pPr marL="1200150" lvl="2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+mn-lt"/>
                <a:ea typeface="+mn-ea"/>
              </a:rPr>
              <a:t>减少算法时间复杂度</a:t>
            </a:r>
          </a:p>
          <a:p>
            <a:pPr marL="7429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lt"/>
                <a:ea typeface="+mn-ea"/>
              </a:rPr>
              <a:t>增加反屏蔽功能</a:t>
            </a:r>
          </a:p>
        </p:txBody>
      </p:sp>
      <p:pic>
        <p:nvPicPr>
          <p:cNvPr id="2057" name="MH_Other_5">
            <a:extLst>
              <a:ext uri="{FF2B5EF4-FFF2-40B4-BE49-F238E27FC236}">
                <a16:creationId xmlns:a16="http://schemas.microsoft.com/office/drawing/2014/main" id="{D88A68CC-C142-4AEF-B1CF-A01B751DFD5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0" t="22713" r="2956" b="25212"/>
          <a:stretch>
            <a:fillRect/>
          </a:stretch>
        </p:blipFill>
        <p:spPr bwMode="auto">
          <a:xfrm>
            <a:off x="6100764" y="1510296"/>
            <a:ext cx="103187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MH_Other_6">
            <a:extLst>
              <a:ext uri="{FF2B5EF4-FFF2-40B4-BE49-F238E27FC236}">
                <a16:creationId xmlns:a16="http://schemas.microsoft.com/office/drawing/2014/main" id="{CA310AD4-52D9-4A19-93EB-C1A80C82B3F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5864225" y="1128703"/>
            <a:ext cx="503238" cy="32385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MH_SubTitle_2">
            <a:extLst>
              <a:ext uri="{FF2B5EF4-FFF2-40B4-BE49-F238E27FC236}">
                <a16:creationId xmlns:a16="http://schemas.microsoft.com/office/drawing/2014/main" id="{9B401360-CEA0-4843-B76A-2F80E1A844D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864225" y="1452553"/>
            <a:ext cx="1727200" cy="881118"/>
          </a:xfrm>
          <a:custGeom>
            <a:avLst/>
            <a:gdLst/>
            <a:ahLst/>
            <a:cxnLst/>
            <a:rect l="l" t="t" r="r" b="b"/>
            <a:pathLst>
              <a:path w="1872208" h="2088232">
                <a:moveTo>
                  <a:pt x="0" y="0"/>
                </a:moveTo>
                <a:lnTo>
                  <a:pt x="1872208" y="0"/>
                </a:lnTo>
                <a:lnTo>
                  <a:pt x="1350150" y="2088232"/>
                </a:lnTo>
                <a:lnTo>
                  <a:pt x="0" y="20882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24000" bIns="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展望</a:t>
            </a:r>
          </a:p>
        </p:txBody>
      </p:sp>
      <p:sp>
        <p:nvSpPr>
          <p:cNvPr id="15" name="MH_PageTitle">
            <a:extLst>
              <a:ext uri="{FF2B5EF4-FFF2-40B4-BE49-F238E27FC236}">
                <a16:creationId xmlns:a16="http://schemas.microsoft.com/office/drawing/2014/main" id="{9F549E20-54E3-4943-B129-DF06175B3962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0" y="209924"/>
            <a:ext cx="10515600" cy="90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r>
              <a:rPr lang="en-US" altLang="zh-CN" dirty="0">
                <a:latin typeface="+mj-ea"/>
              </a:rPr>
              <a:t>04.</a:t>
            </a:r>
            <a:r>
              <a:rPr lang="zh-CN" altLang="en-US" dirty="0">
                <a:latin typeface="+mj-ea"/>
              </a:rPr>
              <a:t>总结展望</a:t>
            </a:r>
          </a:p>
        </p:txBody>
      </p:sp>
      <p:sp>
        <p:nvSpPr>
          <p:cNvPr id="16" name="MH_Text_2">
            <a:extLst>
              <a:ext uri="{FF2B5EF4-FFF2-40B4-BE49-F238E27FC236}">
                <a16:creationId xmlns:a16="http://schemas.microsoft.com/office/drawing/2014/main" id="{0D9F501A-AA15-4A30-9F8E-C76133BE510C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6203951" y="4407475"/>
            <a:ext cx="3855243" cy="204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lt"/>
                <a:ea typeface="+mn-ea"/>
              </a:rPr>
              <a:t>数据分析</a:t>
            </a:r>
            <a:endParaRPr lang="en-US" altLang="zh-CN" sz="2400" dirty="0">
              <a:latin typeface="+mn-lt"/>
              <a:ea typeface="+mn-ea"/>
            </a:endParaRPr>
          </a:p>
          <a:p>
            <a:pPr marL="80010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lt"/>
                <a:ea typeface="+mn-ea"/>
              </a:rPr>
              <a:t>来源分类</a:t>
            </a:r>
          </a:p>
          <a:p>
            <a:pPr marL="1257300" lvl="2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+mn-lt"/>
                <a:ea typeface="+mn-ea"/>
              </a:rPr>
              <a:t>如按照金融、</a:t>
            </a:r>
            <a:r>
              <a:rPr lang="en-US" altLang="zh-CN" sz="1600" dirty="0">
                <a:latin typeface="+mn-lt"/>
                <a:ea typeface="+mn-ea"/>
              </a:rPr>
              <a:t>IT</a:t>
            </a:r>
            <a:r>
              <a:rPr lang="zh-CN" altLang="en-US" sz="1600" dirty="0">
                <a:latin typeface="+mn-lt"/>
                <a:ea typeface="+mn-ea"/>
              </a:rPr>
              <a:t>、娱乐</a:t>
            </a:r>
            <a:endParaRPr lang="en-US" altLang="zh-CN" sz="1600" dirty="0">
              <a:latin typeface="+mn-lt"/>
              <a:ea typeface="+mn-ea"/>
            </a:endParaRP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 </a:t>
            </a:r>
            <a:r>
              <a:rPr lang="zh-CN" altLang="en-US" sz="1600" dirty="0">
                <a:latin typeface="+mn-lt"/>
                <a:ea typeface="+mn-ea"/>
              </a:rPr>
              <a:t>等行业分类</a:t>
            </a:r>
          </a:p>
          <a:p>
            <a:pPr marL="80010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lt"/>
                <a:ea typeface="+mn-ea"/>
              </a:rPr>
              <a:t>文章点击量统计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687209BF-0008-4753-9A45-9A1ACFEB07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98" name="副标题 2">
            <a:extLst>
              <a:ext uri="{FF2B5EF4-FFF2-40B4-BE49-F238E27FC236}">
                <a16:creationId xmlns:a16="http://schemas.microsoft.com/office/drawing/2014/main" id="{32EBA525-3CE4-411D-BBA1-0342A1CF8F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099" name="图片 2">
            <a:extLst>
              <a:ext uri="{FF2B5EF4-FFF2-40B4-BE49-F238E27FC236}">
                <a16:creationId xmlns:a16="http://schemas.microsoft.com/office/drawing/2014/main" id="{26B1266F-9E60-4974-86F7-C20013EC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635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9B931BA-E77E-4E58-B375-F37B4E9A75C6}"/>
              </a:ext>
            </a:extLst>
          </p:cNvPr>
          <p:cNvSpPr txBox="1">
            <a:spLocks/>
          </p:cNvSpPr>
          <p:nvPr/>
        </p:nvSpPr>
        <p:spPr bwMode="auto">
          <a:xfrm>
            <a:off x="1690255" y="2204140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2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谢谢观看！</a:t>
            </a:r>
            <a:endParaRPr kumimoji="0" lang="en-US" altLang="zh-CN" sz="6000" b="1" i="0" u="none" strike="noStrike" kern="2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1" i="0" u="none" strike="noStrike" kern="2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2200" dirty="0">
                <a:solidFill>
                  <a:sysClr val="window" lastClr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恳请各位领导同事批评指正！</a:t>
            </a:r>
            <a:endParaRPr kumimoji="0" lang="zh-CN" altLang="en-US" sz="3600" b="1" i="0" u="none" strike="noStrike" kern="2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5200650" y="2553653"/>
            <a:ext cx="1790700" cy="178951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ea typeface="微软雅黑" panose="020B0503020204020204" pitchFamily="34" charset="-122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7448552" y="2364343"/>
            <a:ext cx="775097" cy="7762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ea typeface="微软雅黑" panose="020B0503020204020204" pitchFamily="34" charset="-122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>
            <a:off x="7448552" y="3756184"/>
            <a:ext cx="775097" cy="7762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ea typeface="微软雅黑" panose="020B0503020204020204" pitchFamily="34" charset="-122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>
            <a:off x="3968354" y="2364343"/>
            <a:ext cx="775097" cy="7762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ea typeface="微软雅黑" panose="020B0503020204020204" pitchFamily="34" charset="-122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>
            <a:off x="3968354" y="3756184"/>
            <a:ext cx="775097" cy="7762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ea typeface="微软雅黑" panose="020B0503020204020204" pitchFamily="34" charset="-122"/>
            </a:endParaRPr>
          </a:p>
        </p:txBody>
      </p:sp>
      <p:cxnSp>
        <p:nvCxnSpPr>
          <p:cNvPr id="9" name="MH_Other_6"/>
          <p:cNvCxnSpPr/>
          <p:nvPr>
            <p:custDataLst>
              <p:tags r:id="rId7"/>
            </p:custDataLst>
          </p:nvPr>
        </p:nvCxnSpPr>
        <p:spPr>
          <a:xfrm>
            <a:off x="4726782" y="2881075"/>
            <a:ext cx="545306" cy="197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MH_Other_7"/>
          <p:cNvCxnSpPr/>
          <p:nvPr>
            <p:custDataLst>
              <p:tags r:id="rId8"/>
            </p:custDataLst>
          </p:nvPr>
        </p:nvCxnSpPr>
        <p:spPr>
          <a:xfrm flipV="1">
            <a:off x="4725592" y="3824050"/>
            <a:ext cx="550069" cy="2047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H_Other_8"/>
          <p:cNvCxnSpPr/>
          <p:nvPr>
            <p:custDataLst>
              <p:tags r:id="rId9"/>
            </p:custDataLst>
          </p:nvPr>
        </p:nvCxnSpPr>
        <p:spPr>
          <a:xfrm flipH="1">
            <a:off x="6916342" y="2870360"/>
            <a:ext cx="557213" cy="1988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9"/>
          <p:cNvCxnSpPr/>
          <p:nvPr>
            <p:custDataLst>
              <p:tags r:id="rId10"/>
            </p:custDataLst>
          </p:nvPr>
        </p:nvCxnSpPr>
        <p:spPr>
          <a:xfrm>
            <a:off x="6929438" y="3801429"/>
            <a:ext cx="545306" cy="2035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MH_Other_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5579270" y="3048953"/>
            <a:ext cx="1033463" cy="651272"/>
          </a:xfrm>
          <a:custGeom>
            <a:avLst/>
            <a:gdLst>
              <a:gd name="T0" fmla="*/ 2147483646 w 3545"/>
              <a:gd name="T1" fmla="*/ 2147483646 h 2230"/>
              <a:gd name="T2" fmla="*/ 2147483646 w 3545"/>
              <a:gd name="T3" fmla="*/ 2147483646 h 2230"/>
              <a:gd name="T4" fmla="*/ 2147483646 w 3545"/>
              <a:gd name="T5" fmla="*/ 2147483646 h 2230"/>
              <a:gd name="T6" fmla="*/ 2147483646 w 3545"/>
              <a:gd name="T7" fmla="*/ 2147483646 h 2230"/>
              <a:gd name="T8" fmla="*/ 2147483646 w 3545"/>
              <a:gd name="T9" fmla="*/ 2147483646 h 2230"/>
              <a:gd name="T10" fmla="*/ 2147483646 w 3545"/>
              <a:gd name="T11" fmla="*/ 2147483646 h 2230"/>
              <a:gd name="T12" fmla="*/ 2147483646 w 3545"/>
              <a:gd name="T13" fmla="*/ 2147483646 h 2230"/>
              <a:gd name="T14" fmla="*/ 2147483646 w 3545"/>
              <a:gd name="T15" fmla="*/ 2147483646 h 2230"/>
              <a:gd name="T16" fmla="*/ 2147483646 w 3545"/>
              <a:gd name="T17" fmla="*/ 2147483646 h 2230"/>
              <a:gd name="T18" fmla="*/ 2147483646 w 3545"/>
              <a:gd name="T19" fmla="*/ 2147483646 h 2230"/>
              <a:gd name="T20" fmla="*/ 2147483646 w 3545"/>
              <a:gd name="T21" fmla="*/ 2147483646 h 2230"/>
              <a:gd name="T22" fmla="*/ 2147483646 w 3545"/>
              <a:gd name="T23" fmla="*/ 2147483646 h 2230"/>
              <a:gd name="T24" fmla="*/ 2147483646 w 3545"/>
              <a:gd name="T25" fmla="*/ 2147483646 h 2230"/>
              <a:gd name="T26" fmla="*/ 2147483646 w 3545"/>
              <a:gd name="T27" fmla="*/ 2147483646 h 2230"/>
              <a:gd name="T28" fmla="*/ 2147483646 w 3545"/>
              <a:gd name="T29" fmla="*/ 2147483646 h 2230"/>
              <a:gd name="T30" fmla="*/ 2147483646 w 3545"/>
              <a:gd name="T31" fmla="*/ 2147483646 h 2230"/>
              <a:gd name="T32" fmla="*/ 2147483646 w 3545"/>
              <a:gd name="T33" fmla="*/ 2147483646 h 2230"/>
              <a:gd name="T34" fmla="*/ 2147483646 w 3545"/>
              <a:gd name="T35" fmla="*/ 2147483646 h 2230"/>
              <a:gd name="T36" fmla="*/ 2147483646 w 3545"/>
              <a:gd name="T37" fmla="*/ 2147483646 h 2230"/>
              <a:gd name="T38" fmla="*/ 2147483646 w 3545"/>
              <a:gd name="T39" fmla="*/ 2147483646 h 2230"/>
              <a:gd name="T40" fmla="*/ 2147483646 w 3545"/>
              <a:gd name="T41" fmla="*/ 2147483646 h 2230"/>
              <a:gd name="T42" fmla="*/ 2147483646 w 3545"/>
              <a:gd name="T43" fmla="*/ 2147483646 h 2230"/>
              <a:gd name="T44" fmla="*/ 2147483646 w 3545"/>
              <a:gd name="T45" fmla="*/ 2147483646 h 2230"/>
              <a:gd name="T46" fmla="*/ 2147483646 w 3545"/>
              <a:gd name="T47" fmla="*/ 2147483646 h 2230"/>
              <a:gd name="T48" fmla="*/ 2147483646 w 3545"/>
              <a:gd name="T49" fmla="*/ 2147483646 h 2230"/>
              <a:gd name="T50" fmla="*/ 2147483646 w 3545"/>
              <a:gd name="T51" fmla="*/ 2147483646 h 2230"/>
              <a:gd name="T52" fmla="*/ 2147483646 w 3545"/>
              <a:gd name="T53" fmla="*/ 2147483646 h 2230"/>
              <a:gd name="T54" fmla="*/ 2147483646 w 3545"/>
              <a:gd name="T55" fmla="*/ 2147483646 h 2230"/>
              <a:gd name="T56" fmla="*/ 2147483646 w 3545"/>
              <a:gd name="T57" fmla="*/ 2147483646 h 2230"/>
              <a:gd name="T58" fmla="*/ 2147483646 w 3545"/>
              <a:gd name="T59" fmla="*/ 2147483646 h 2230"/>
              <a:gd name="T60" fmla="*/ 2147483646 w 3545"/>
              <a:gd name="T61" fmla="*/ 2147483646 h 2230"/>
              <a:gd name="T62" fmla="*/ 2147483646 w 3545"/>
              <a:gd name="T63" fmla="*/ 2147483646 h 2230"/>
              <a:gd name="T64" fmla="*/ 2147483646 w 3545"/>
              <a:gd name="T65" fmla="*/ 2147483646 h 2230"/>
              <a:gd name="T66" fmla="*/ 2147483646 w 3545"/>
              <a:gd name="T67" fmla="*/ 2147483646 h 2230"/>
              <a:gd name="T68" fmla="*/ 2147483646 w 3545"/>
              <a:gd name="T69" fmla="*/ 2147483646 h 2230"/>
              <a:gd name="T70" fmla="*/ 2147483646 w 3545"/>
              <a:gd name="T71" fmla="*/ 2147483646 h 2230"/>
              <a:gd name="T72" fmla="*/ 2147483646 w 3545"/>
              <a:gd name="T73" fmla="*/ 2147483646 h 2230"/>
              <a:gd name="T74" fmla="*/ 2147483646 w 3545"/>
              <a:gd name="T75" fmla="*/ 2147483646 h 2230"/>
              <a:gd name="T76" fmla="*/ 2147483646 w 3545"/>
              <a:gd name="T77" fmla="*/ 2147483646 h 2230"/>
              <a:gd name="T78" fmla="*/ 2147483646 w 3545"/>
              <a:gd name="T79" fmla="*/ 2147483646 h 2230"/>
              <a:gd name="T80" fmla="*/ 2147483646 w 3545"/>
              <a:gd name="T81" fmla="*/ 2147483646 h 2230"/>
              <a:gd name="T82" fmla="*/ 2147483646 w 3545"/>
              <a:gd name="T83" fmla="*/ 2147483646 h 2230"/>
              <a:gd name="T84" fmla="*/ 2147483646 w 3545"/>
              <a:gd name="T85" fmla="*/ 2147483646 h 2230"/>
              <a:gd name="T86" fmla="*/ 2147483646 w 3545"/>
              <a:gd name="T87" fmla="*/ 2147483646 h 2230"/>
              <a:gd name="T88" fmla="*/ 2147483646 w 3545"/>
              <a:gd name="T89" fmla="*/ 2147483646 h 2230"/>
              <a:gd name="T90" fmla="*/ 2147483646 w 3545"/>
              <a:gd name="T91" fmla="*/ 2147483646 h 2230"/>
              <a:gd name="T92" fmla="*/ 2147483646 w 3545"/>
              <a:gd name="T93" fmla="*/ 2147483646 h 2230"/>
              <a:gd name="T94" fmla="*/ 2147483646 w 3545"/>
              <a:gd name="T95" fmla="*/ 2147483646 h 2230"/>
              <a:gd name="T96" fmla="*/ 2147483646 w 3545"/>
              <a:gd name="T97" fmla="*/ 2147483646 h 2230"/>
              <a:gd name="T98" fmla="*/ 2147483646 w 3545"/>
              <a:gd name="T99" fmla="*/ 2147483646 h 2230"/>
              <a:gd name="T100" fmla="*/ 2147483646 w 3545"/>
              <a:gd name="T101" fmla="*/ 2147483646 h 2230"/>
              <a:gd name="T102" fmla="*/ 2147483646 w 3545"/>
              <a:gd name="T103" fmla="*/ 2147483646 h 2230"/>
              <a:gd name="T104" fmla="*/ 2147483646 w 3545"/>
              <a:gd name="T105" fmla="*/ 2147483646 h 2230"/>
              <a:gd name="T106" fmla="*/ 2147483646 w 3545"/>
              <a:gd name="T107" fmla="*/ 2147483646 h 2230"/>
              <a:gd name="T108" fmla="*/ 2147483646 w 3545"/>
              <a:gd name="T109" fmla="*/ 2147483646 h 2230"/>
              <a:gd name="T110" fmla="*/ 2147483646 w 3545"/>
              <a:gd name="T111" fmla="*/ 2147483646 h 2230"/>
              <a:gd name="T112" fmla="*/ 2147483646 w 3545"/>
              <a:gd name="T113" fmla="*/ 2147483646 h 223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45" h="2230">
                <a:moveTo>
                  <a:pt x="2903" y="1449"/>
                </a:moveTo>
                <a:lnTo>
                  <a:pt x="2964" y="1453"/>
                </a:lnTo>
                <a:lnTo>
                  <a:pt x="3023" y="1459"/>
                </a:lnTo>
                <a:lnTo>
                  <a:pt x="3079" y="1470"/>
                </a:lnTo>
                <a:lnTo>
                  <a:pt x="3132" y="1485"/>
                </a:lnTo>
                <a:lnTo>
                  <a:pt x="3183" y="1505"/>
                </a:lnTo>
                <a:lnTo>
                  <a:pt x="3230" y="1528"/>
                </a:lnTo>
                <a:lnTo>
                  <a:pt x="3274" y="1557"/>
                </a:lnTo>
                <a:lnTo>
                  <a:pt x="3317" y="1589"/>
                </a:lnTo>
                <a:lnTo>
                  <a:pt x="3354" y="1626"/>
                </a:lnTo>
                <a:lnTo>
                  <a:pt x="3389" y="1667"/>
                </a:lnTo>
                <a:lnTo>
                  <a:pt x="3421" y="1713"/>
                </a:lnTo>
                <a:lnTo>
                  <a:pt x="3449" y="1762"/>
                </a:lnTo>
                <a:lnTo>
                  <a:pt x="3474" y="1816"/>
                </a:lnTo>
                <a:lnTo>
                  <a:pt x="3495" y="1875"/>
                </a:lnTo>
                <a:lnTo>
                  <a:pt x="3513" y="1938"/>
                </a:lnTo>
                <a:lnTo>
                  <a:pt x="3526" y="2004"/>
                </a:lnTo>
                <a:lnTo>
                  <a:pt x="3536" y="2075"/>
                </a:lnTo>
                <a:lnTo>
                  <a:pt x="3542" y="2151"/>
                </a:lnTo>
                <a:lnTo>
                  <a:pt x="3545" y="2230"/>
                </a:lnTo>
                <a:lnTo>
                  <a:pt x="2261" y="2230"/>
                </a:lnTo>
                <a:lnTo>
                  <a:pt x="2262" y="2151"/>
                </a:lnTo>
                <a:lnTo>
                  <a:pt x="2269" y="2075"/>
                </a:lnTo>
                <a:lnTo>
                  <a:pt x="2278" y="2004"/>
                </a:lnTo>
                <a:lnTo>
                  <a:pt x="2292" y="1938"/>
                </a:lnTo>
                <a:lnTo>
                  <a:pt x="2310" y="1875"/>
                </a:lnTo>
                <a:lnTo>
                  <a:pt x="2331" y="1816"/>
                </a:lnTo>
                <a:lnTo>
                  <a:pt x="2355" y="1762"/>
                </a:lnTo>
                <a:lnTo>
                  <a:pt x="2383" y="1713"/>
                </a:lnTo>
                <a:lnTo>
                  <a:pt x="2416" y="1667"/>
                </a:lnTo>
                <a:lnTo>
                  <a:pt x="2450" y="1626"/>
                </a:lnTo>
                <a:lnTo>
                  <a:pt x="2489" y="1589"/>
                </a:lnTo>
                <a:lnTo>
                  <a:pt x="2530" y="1557"/>
                </a:lnTo>
                <a:lnTo>
                  <a:pt x="2574" y="1528"/>
                </a:lnTo>
                <a:lnTo>
                  <a:pt x="2622" y="1505"/>
                </a:lnTo>
                <a:lnTo>
                  <a:pt x="2673" y="1485"/>
                </a:lnTo>
                <a:lnTo>
                  <a:pt x="2726" y="1470"/>
                </a:lnTo>
                <a:lnTo>
                  <a:pt x="2782" y="1459"/>
                </a:lnTo>
                <a:lnTo>
                  <a:pt x="2841" y="1453"/>
                </a:lnTo>
                <a:lnTo>
                  <a:pt x="2903" y="1449"/>
                </a:lnTo>
                <a:close/>
                <a:moveTo>
                  <a:pt x="642" y="1449"/>
                </a:moveTo>
                <a:lnTo>
                  <a:pt x="703" y="1453"/>
                </a:lnTo>
                <a:lnTo>
                  <a:pt x="763" y="1459"/>
                </a:lnTo>
                <a:lnTo>
                  <a:pt x="819" y="1470"/>
                </a:lnTo>
                <a:lnTo>
                  <a:pt x="872" y="1485"/>
                </a:lnTo>
                <a:lnTo>
                  <a:pt x="923" y="1505"/>
                </a:lnTo>
                <a:lnTo>
                  <a:pt x="970" y="1528"/>
                </a:lnTo>
                <a:lnTo>
                  <a:pt x="1014" y="1557"/>
                </a:lnTo>
                <a:lnTo>
                  <a:pt x="1055" y="1589"/>
                </a:lnTo>
                <a:lnTo>
                  <a:pt x="1094" y="1626"/>
                </a:lnTo>
                <a:lnTo>
                  <a:pt x="1129" y="1667"/>
                </a:lnTo>
                <a:lnTo>
                  <a:pt x="1161" y="1713"/>
                </a:lnTo>
                <a:lnTo>
                  <a:pt x="1189" y="1762"/>
                </a:lnTo>
                <a:lnTo>
                  <a:pt x="1214" y="1816"/>
                </a:lnTo>
                <a:lnTo>
                  <a:pt x="1235" y="1875"/>
                </a:lnTo>
                <a:lnTo>
                  <a:pt x="1252" y="1938"/>
                </a:lnTo>
                <a:lnTo>
                  <a:pt x="1266" y="2004"/>
                </a:lnTo>
                <a:lnTo>
                  <a:pt x="1276" y="2075"/>
                </a:lnTo>
                <a:lnTo>
                  <a:pt x="1282" y="2151"/>
                </a:lnTo>
                <a:lnTo>
                  <a:pt x="1285" y="2230"/>
                </a:lnTo>
                <a:lnTo>
                  <a:pt x="0" y="2230"/>
                </a:lnTo>
                <a:lnTo>
                  <a:pt x="2" y="2151"/>
                </a:lnTo>
                <a:lnTo>
                  <a:pt x="8" y="2075"/>
                </a:lnTo>
                <a:lnTo>
                  <a:pt x="18" y="2004"/>
                </a:lnTo>
                <a:lnTo>
                  <a:pt x="31" y="1938"/>
                </a:lnTo>
                <a:lnTo>
                  <a:pt x="49" y="1875"/>
                </a:lnTo>
                <a:lnTo>
                  <a:pt x="70" y="1816"/>
                </a:lnTo>
                <a:lnTo>
                  <a:pt x="95" y="1762"/>
                </a:lnTo>
                <a:lnTo>
                  <a:pt x="123" y="1713"/>
                </a:lnTo>
                <a:lnTo>
                  <a:pt x="154" y="1667"/>
                </a:lnTo>
                <a:lnTo>
                  <a:pt x="190" y="1626"/>
                </a:lnTo>
                <a:lnTo>
                  <a:pt x="228" y="1589"/>
                </a:lnTo>
                <a:lnTo>
                  <a:pt x="270" y="1557"/>
                </a:lnTo>
                <a:lnTo>
                  <a:pt x="314" y="1528"/>
                </a:lnTo>
                <a:lnTo>
                  <a:pt x="362" y="1505"/>
                </a:lnTo>
                <a:lnTo>
                  <a:pt x="413" y="1485"/>
                </a:lnTo>
                <a:lnTo>
                  <a:pt x="466" y="1470"/>
                </a:lnTo>
                <a:lnTo>
                  <a:pt x="522" y="1459"/>
                </a:lnTo>
                <a:lnTo>
                  <a:pt x="580" y="1453"/>
                </a:lnTo>
                <a:lnTo>
                  <a:pt x="642" y="1449"/>
                </a:lnTo>
                <a:close/>
                <a:moveTo>
                  <a:pt x="1778" y="1072"/>
                </a:moveTo>
                <a:lnTo>
                  <a:pt x="1829" y="1073"/>
                </a:lnTo>
                <a:lnTo>
                  <a:pt x="1882" y="1077"/>
                </a:lnTo>
                <a:lnTo>
                  <a:pt x="1937" y="1084"/>
                </a:lnTo>
                <a:lnTo>
                  <a:pt x="1995" y="1092"/>
                </a:lnTo>
                <a:lnTo>
                  <a:pt x="2054" y="1104"/>
                </a:lnTo>
                <a:lnTo>
                  <a:pt x="2113" y="1118"/>
                </a:lnTo>
                <a:lnTo>
                  <a:pt x="2174" y="1136"/>
                </a:lnTo>
                <a:lnTo>
                  <a:pt x="2232" y="1155"/>
                </a:lnTo>
                <a:lnTo>
                  <a:pt x="2289" y="1177"/>
                </a:lnTo>
                <a:lnTo>
                  <a:pt x="2345" y="1200"/>
                </a:lnTo>
                <a:lnTo>
                  <a:pt x="2398" y="1226"/>
                </a:lnTo>
                <a:lnTo>
                  <a:pt x="2448" y="1256"/>
                </a:lnTo>
                <a:lnTo>
                  <a:pt x="2493" y="1287"/>
                </a:lnTo>
                <a:lnTo>
                  <a:pt x="2534" y="1320"/>
                </a:lnTo>
                <a:lnTo>
                  <a:pt x="2569" y="1355"/>
                </a:lnTo>
                <a:lnTo>
                  <a:pt x="2512" y="1383"/>
                </a:lnTo>
                <a:lnTo>
                  <a:pt x="2458" y="1415"/>
                </a:lnTo>
                <a:lnTo>
                  <a:pt x="2407" y="1452"/>
                </a:lnTo>
                <a:lnTo>
                  <a:pt x="2361" y="1494"/>
                </a:lnTo>
                <a:lnTo>
                  <a:pt x="2316" y="1539"/>
                </a:lnTo>
                <a:lnTo>
                  <a:pt x="2277" y="1590"/>
                </a:lnTo>
                <a:lnTo>
                  <a:pt x="2242" y="1645"/>
                </a:lnTo>
                <a:lnTo>
                  <a:pt x="2209" y="1704"/>
                </a:lnTo>
                <a:lnTo>
                  <a:pt x="2182" y="1768"/>
                </a:lnTo>
                <a:lnTo>
                  <a:pt x="2158" y="1835"/>
                </a:lnTo>
                <a:lnTo>
                  <a:pt x="2139" y="1906"/>
                </a:lnTo>
                <a:lnTo>
                  <a:pt x="2123" y="1981"/>
                </a:lnTo>
                <a:lnTo>
                  <a:pt x="2112" y="2060"/>
                </a:lnTo>
                <a:lnTo>
                  <a:pt x="2106" y="2143"/>
                </a:lnTo>
                <a:lnTo>
                  <a:pt x="2103" y="2230"/>
                </a:lnTo>
                <a:lnTo>
                  <a:pt x="1453" y="2230"/>
                </a:lnTo>
                <a:lnTo>
                  <a:pt x="1451" y="2143"/>
                </a:lnTo>
                <a:lnTo>
                  <a:pt x="1443" y="2060"/>
                </a:lnTo>
                <a:lnTo>
                  <a:pt x="1433" y="1981"/>
                </a:lnTo>
                <a:lnTo>
                  <a:pt x="1417" y="1906"/>
                </a:lnTo>
                <a:lnTo>
                  <a:pt x="1398" y="1835"/>
                </a:lnTo>
                <a:lnTo>
                  <a:pt x="1374" y="1768"/>
                </a:lnTo>
                <a:lnTo>
                  <a:pt x="1346" y="1704"/>
                </a:lnTo>
                <a:lnTo>
                  <a:pt x="1315" y="1645"/>
                </a:lnTo>
                <a:lnTo>
                  <a:pt x="1279" y="1590"/>
                </a:lnTo>
                <a:lnTo>
                  <a:pt x="1239" y="1539"/>
                </a:lnTo>
                <a:lnTo>
                  <a:pt x="1196" y="1494"/>
                </a:lnTo>
                <a:lnTo>
                  <a:pt x="1149" y="1452"/>
                </a:lnTo>
                <a:lnTo>
                  <a:pt x="1099" y="1415"/>
                </a:lnTo>
                <a:lnTo>
                  <a:pt x="1045" y="1383"/>
                </a:lnTo>
                <a:lnTo>
                  <a:pt x="986" y="1355"/>
                </a:lnTo>
                <a:lnTo>
                  <a:pt x="1022" y="1320"/>
                </a:lnTo>
                <a:lnTo>
                  <a:pt x="1062" y="1287"/>
                </a:lnTo>
                <a:lnTo>
                  <a:pt x="1107" y="1256"/>
                </a:lnTo>
                <a:lnTo>
                  <a:pt x="1155" y="1226"/>
                </a:lnTo>
                <a:lnTo>
                  <a:pt x="1207" y="1200"/>
                </a:lnTo>
                <a:lnTo>
                  <a:pt x="1262" y="1177"/>
                </a:lnTo>
                <a:lnTo>
                  <a:pt x="1318" y="1155"/>
                </a:lnTo>
                <a:lnTo>
                  <a:pt x="1376" y="1136"/>
                </a:lnTo>
                <a:lnTo>
                  <a:pt x="1436" y="1118"/>
                </a:lnTo>
                <a:lnTo>
                  <a:pt x="1495" y="1104"/>
                </a:lnTo>
                <a:lnTo>
                  <a:pt x="1555" y="1092"/>
                </a:lnTo>
                <a:lnTo>
                  <a:pt x="1613" y="1084"/>
                </a:lnTo>
                <a:lnTo>
                  <a:pt x="1670" y="1077"/>
                </a:lnTo>
                <a:lnTo>
                  <a:pt x="1725" y="1073"/>
                </a:lnTo>
                <a:lnTo>
                  <a:pt x="1778" y="1072"/>
                </a:lnTo>
                <a:close/>
                <a:moveTo>
                  <a:pt x="2877" y="728"/>
                </a:moveTo>
                <a:lnTo>
                  <a:pt x="2922" y="732"/>
                </a:lnTo>
                <a:lnTo>
                  <a:pt x="2967" y="741"/>
                </a:lnTo>
                <a:lnTo>
                  <a:pt x="3008" y="758"/>
                </a:lnTo>
                <a:lnTo>
                  <a:pt x="3047" y="779"/>
                </a:lnTo>
                <a:lnTo>
                  <a:pt x="3081" y="805"/>
                </a:lnTo>
                <a:lnTo>
                  <a:pt x="3111" y="836"/>
                </a:lnTo>
                <a:lnTo>
                  <a:pt x="3137" y="870"/>
                </a:lnTo>
                <a:lnTo>
                  <a:pt x="3159" y="909"/>
                </a:lnTo>
                <a:lnTo>
                  <a:pt x="3175" y="950"/>
                </a:lnTo>
                <a:lnTo>
                  <a:pt x="3185" y="995"/>
                </a:lnTo>
                <a:lnTo>
                  <a:pt x="3188" y="1040"/>
                </a:lnTo>
                <a:lnTo>
                  <a:pt x="3185" y="1087"/>
                </a:lnTo>
                <a:lnTo>
                  <a:pt x="3175" y="1130"/>
                </a:lnTo>
                <a:lnTo>
                  <a:pt x="3159" y="1172"/>
                </a:lnTo>
                <a:lnTo>
                  <a:pt x="3137" y="1210"/>
                </a:lnTo>
                <a:lnTo>
                  <a:pt x="3111" y="1245"/>
                </a:lnTo>
                <a:lnTo>
                  <a:pt x="3081" y="1276"/>
                </a:lnTo>
                <a:lnTo>
                  <a:pt x="3047" y="1302"/>
                </a:lnTo>
                <a:lnTo>
                  <a:pt x="3008" y="1324"/>
                </a:lnTo>
                <a:lnTo>
                  <a:pt x="2967" y="1339"/>
                </a:lnTo>
                <a:lnTo>
                  <a:pt x="2922" y="1349"/>
                </a:lnTo>
                <a:lnTo>
                  <a:pt x="2877" y="1352"/>
                </a:lnTo>
                <a:lnTo>
                  <a:pt x="2830" y="1349"/>
                </a:lnTo>
                <a:lnTo>
                  <a:pt x="2786" y="1339"/>
                </a:lnTo>
                <a:lnTo>
                  <a:pt x="2745" y="1324"/>
                </a:lnTo>
                <a:lnTo>
                  <a:pt x="2707" y="1302"/>
                </a:lnTo>
                <a:lnTo>
                  <a:pt x="2673" y="1276"/>
                </a:lnTo>
                <a:lnTo>
                  <a:pt x="2641" y="1245"/>
                </a:lnTo>
                <a:lnTo>
                  <a:pt x="2615" y="1210"/>
                </a:lnTo>
                <a:lnTo>
                  <a:pt x="2594" y="1172"/>
                </a:lnTo>
                <a:lnTo>
                  <a:pt x="2579" y="1130"/>
                </a:lnTo>
                <a:lnTo>
                  <a:pt x="2569" y="1087"/>
                </a:lnTo>
                <a:lnTo>
                  <a:pt x="2566" y="1040"/>
                </a:lnTo>
                <a:lnTo>
                  <a:pt x="2569" y="995"/>
                </a:lnTo>
                <a:lnTo>
                  <a:pt x="2579" y="950"/>
                </a:lnTo>
                <a:lnTo>
                  <a:pt x="2594" y="909"/>
                </a:lnTo>
                <a:lnTo>
                  <a:pt x="2615" y="870"/>
                </a:lnTo>
                <a:lnTo>
                  <a:pt x="2641" y="836"/>
                </a:lnTo>
                <a:lnTo>
                  <a:pt x="2673" y="805"/>
                </a:lnTo>
                <a:lnTo>
                  <a:pt x="2707" y="779"/>
                </a:lnTo>
                <a:lnTo>
                  <a:pt x="2745" y="758"/>
                </a:lnTo>
                <a:lnTo>
                  <a:pt x="2786" y="741"/>
                </a:lnTo>
                <a:lnTo>
                  <a:pt x="2830" y="732"/>
                </a:lnTo>
                <a:lnTo>
                  <a:pt x="2877" y="728"/>
                </a:lnTo>
                <a:close/>
                <a:moveTo>
                  <a:pt x="616" y="728"/>
                </a:moveTo>
                <a:lnTo>
                  <a:pt x="662" y="732"/>
                </a:lnTo>
                <a:lnTo>
                  <a:pt x="707" y="741"/>
                </a:lnTo>
                <a:lnTo>
                  <a:pt x="748" y="758"/>
                </a:lnTo>
                <a:lnTo>
                  <a:pt x="785" y="779"/>
                </a:lnTo>
                <a:lnTo>
                  <a:pt x="820" y="805"/>
                </a:lnTo>
                <a:lnTo>
                  <a:pt x="851" y="836"/>
                </a:lnTo>
                <a:lnTo>
                  <a:pt x="877" y="870"/>
                </a:lnTo>
                <a:lnTo>
                  <a:pt x="899" y="909"/>
                </a:lnTo>
                <a:lnTo>
                  <a:pt x="914" y="950"/>
                </a:lnTo>
                <a:lnTo>
                  <a:pt x="924" y="995"/>
                </a:lnTo>
                <a:lnTo>
                  <a:pt x="928" y="1040"/>
                </a:lnTo>
                <a:lnTo>
                  <a:pt x="924" y="1087"/>
                </a:lnTo>
                <a:lnTo>
                  <a:pt x="914" y="1130"/>
                </a:lnTo>
                <a:lnTo>
                  <a:pt x="899" y="1172"/>
                </a:lnTo>
                <a:lnTo>
                  <a:pt x="877" y="1210"/>
                </a:lnTo>
                <a:lnTo>
                  <a:pt x="851" y="1245"/>
                </a:lnTo>
                <a:lnTo>
                  <a:pt x="820" y="1276"/>
                </a:lnTo>
                <a:lnTo>
                  <a:pt x="785" y="1302"/>
                </a:lnTo>
                <a:lnTo>
                  <a:pt x="748" y="1324"/>
                </a:lnTo>
                <a:lnTo>
                  <a:pt x="707" y="1339"/>
                </a:lnTo>
                <a:lnTo>
                  <a:pt x="662" y="1349"/>
                </a:lnTo>
                <a:lnTo>
                  <a:pt x="616" y="1352"/>
                </a:lnTo>
                <a:lnTo>
                  <a:pt x="570" y="1349"/>
                </a:lnTo>
                <a:lnTo>
                  <a:pt x="526" y="1339"/>
                </a:lnTo>
                <a:lnTo>
                  <a:pt x="485" y="1324"/>
                </a:lnTo>
                <a:lnTo>
                  <a:pt x="447" y="1302"/>
                </a:lnTo>
                <a:lnTo>
                  <a:pt x="412" y="1276"/>
                </a:lnTo>
                <a:lnTo>
                  <a:pt x="381" y="1245"/>
                </a:lnTo>
                <a:lnTo>
                  <a:pt x="355" y="1210"/>
                </a:lnTo>
                <a:lnTo>
                  <a:pt x="334" y="1172"/>
                </a:lnTo>
                <a:lnTo>
                  <a:pt x="319" y="1130"/>
                </a:lnTo>
                <a:lnTo>
                  <a:pt x="308" y="1087"/>
                </a:lnTo>
                <a:lnTo>
                  <a:pt x="305" y="1040"/>
                </a:lnTo>
                <a:lnTo>
                  <a:pt x="308" y="995"/>
                </a:lnTo>
                <a:lnTo>
                  <a:pt x="319" y="950"/>
                </a:lnTo>
                <a:lnTo>
                  <a:pt x="334" y="909"/>
                </a:lnTo>
                <a:lnTo>
                  <a:pt x="355" y="870"/>
                </a:lnTo>
                <a:lnTo>
                  <a:pt x="381" y="836"/>
                </a:lnTo>
                <a:lnTo>
                  <a:pt x="412" y="805"/>
                </a:lnTo>
                <a:lnTo>
                  <a:pt x="447" y="779"/>
                </a:lnTo>
                <a:lnTo>
                  <a:pt x="485" y="758"/>
                </a:lnTo>
                <a:lnTo>
                  <a:pt x="526" y="741"/>
                </a:lnTo>
                <a:lnTo>
                  <a:pt x="570" y="732"/>
                </a:lnTo>
                <a:lnTo>
                  <a:pt x="616" y="728"/>
                </a:lnTo>
                <a:close/>
                <a:moveTo>
                  <a:pt x="1790" y="0"/>
                </a:moveTo>
                <a:lnTo>
                  <a:pt x="1844" y="3"/>
                </a:lnTo>
                <a:lnTo>
                  <a:pt x="1896" y="12"/>
                </a:lnTo>
                <a:lnTo>
                  <a:pt x="1946" y="27"/>
                </a:lnTo>
                <a:lnTo>
                  <a:pt x="1992" y="46"/>
                </a:lnTo>
                <a:lnTo>
                  <a:pt x="2036" y="71"/>
                </a:lnTo>
                <a:lnTo>
                  <a:pt x="2077" y="101"/>
                </a:lnTo>
                <a:lnTo>
                  <a:pt x="2115" y="135"/>
                </a:lnTo>
                <a:lnTo>
                  <a:pt x="2149" y="172"/>
                </a:lnTo>
                <a:lnTo>
                  <a:pt x="2178" y="213"/>
                </a:lnTo>
                <a:lnTo>
                  <a:pt x="2203" y="258"/>
                </a:lnTo>
                <a:lnTo>
                  <a:pt x="2223" y="305"/>
                </a:lnTo>
                <a:lnTo>
                  <a:pt x="2237" y="355"/>
                </a:lnTo>
                <a:lnTo>
                  <a:pt x="2247" y="406"/>
                </a:lnTo>
                <a:lnTo>
                  <a:pt x="2250" y="460"/>
                </a:lnTo>
                <a:lnTo>
                  <a:pt x="2247" y="514"/>
                </a:lnTo>
                <a:lnTo>
                  <a:pt x="2237" y="565"/>
                </a:lnTo>
                <a:lnTo>
                  <a:pt x="2223" y="615"/>
                </a:lnTo>
                <a:lnTo>
                  <a:pt x="2203" y="662"/>
                </a:lnTo>
                <a:lnTo>
                  <a:pt x="2178" y="707"/>
                </a:lnTo>
                <a:lnTo>
                  <a:pt x="2149" y="748"/>
                </a:lnTo>
                <a:lnTo>
                  <a:pt x="2115" y="786"/>
                </a:lnTo>
                <a:lnTo>
                  <a:pt x="2077" y="819"/>
                </a:lnTo>
                <a:lnTo>
                  <a:pt x="2036" y="849"/>
                </a:lnTo>
                <a:lnTo>
                  <a:pt x="1992" y="874"/>
                </a:lnTo>
                <a:lnTo>
                  <a:pt x="1946" y="893"/>
                </a:lnTo>
                <a:lnTo>
                  <a:pt x="1896" y="908"/>
                </a:lnTo>
                <a:lnTo>
                  <a:pt x="1844" y="917"/>
                </a:lnTo>
                <a:lnTo>
                  <a:pt x="1790" y="920"/>
                </a:lnTo>
                <a:lnTo>
                  <a:pt x="1737" y="917"/>
                </a:lnTo>
                <a:lnTo>
                  <a:pt x="1685" y="908"/>
                </a:lnTo>
                <a:lnTo>
                  <a:pt x="1636" y="893"/>
                </a:lnTo>
                <a:lnTo>
                  <a:pt x="1589" y="874"/>
                </a:lnTo>
                <a:lnTo>
                  <a:pt x="1545" y="849"/>
                </a:lnTo>
                <a:lnTo>
                  <a:pt x="1504" y="819"/>
                </a:lnTo>
                <a:lnTo>
                  <a:pt x="1466" y="786"/>
                </a:lnTo>
                <a:lnTo>
                  <a:pt x="1433" y="748"/>
                </a:lnTo>
                <a:lnTo>
                  <a:pt x="1403" y="707"/>
                </a:lnTo>
                <a:lnTo>
                  <a:pt x="1378" y="662"/>
                </a:lnTo>
                <a:lnTo>
                  <a:pt x="1358" y="615"/>
                </a:lnTo>
                <a:lnTo>
                  <a:pt x="1344" y="565"/>
                </a:lnTo>
                <a:lnTo>
                  <a:pt x="1334" y="514"/>
                </a:lnTo>
                <a:lnTo>
                  <a:pt x="1331" y="460"/>
                </a:lnTo>
                <a:lnTo>
                  <a:pt x="1334" y="406"/>
                </a:lnTo>
                <a:lnTo>
                  <a:pt x="1344" y="355"/>
                </a:lnTo>
                <a:lnTo>
                  <a:pt x="1358" y="305"/>
                </a:lnTo>
                <a:lnTo>
                  <a:pt x="1378" y="258"/>
                </a:lnTo>
                <a:lnTo>
                  <a:pt x="1403" y="213"/>
                </a:lnTo>
                <a:lnTo>
                  <a:pt x="1433" y="172"/>
                </a:lnTo>
                <a:lnTo>
                  <a:pt x="1466" y="135"/>
                </a:lnTo>
                <a:lnTo>
                  <a:pt x="1504" y="101"/>
                </a:lnTo>
                <a:lnTo>
                  <a:pt x="1545" y="71"/>
                </a:lnTo>
                <a:lnTo>
                  <a:pt x="1589" y="46"/>
                </a:lnTo>
                <a:lnTo>
                  <a:pt x="1636" y="27"/>
                </a:lnTo>
                <a:lnTo>
                  <a:pt x="1685" y="12"/>
                </a:lnTo>
                <a:lnTo>
                  <a:pt x="1737" y="3"/>
                </a:lnTo>
                <a:lnTo>
                  <a:pt x="1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+mn-lt"/>
            </a:endParaRPr>
          </a:p>
        </p:txBody>
      </p:sp>
      <p:sp>
        <p:nvSpPr>
          <p:cNvPr id="17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322477" y="2213614"/>
            <a:ext cx="1797844" cy="75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张艳桐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唐湛皓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侯佳明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8" name="MH_SubTitle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322476" y="1717123"/>
            <a:ext cx="2201463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前端技术团队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9" name="MH_Text_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87828" y="4413412"/>
            <a:ext cx="1797844" cy="19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申偲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牟磊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管悦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刘佳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0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94960" y="4005026"/>
            <a:ext cx="2368389" cy="38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数据分析团队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1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80011" y="2213614"/>
            <a:ext cx="1797844" cy="75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牟磊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r"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胡建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r"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李永健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2" name="MH_SubTitle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68061" y="1717123"/>
            <a:ext cx="2109794" cy="42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项目支撑团队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MH_Text_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81202" y="4682257"/>
            <a:ext cx="1797844" cy="75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刘大伟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r"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申偲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r"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马健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r" eaLnBrk="1" hangingPunct="1">
              <a:lnSpc>
                <a:spcPct val="110000"/>
              </a:lnSpc>
              <a:defRPr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4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54480" y="4044080"/>
            <a:ext cx="222456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Autofit/>
          </a:bodyPr>
          <a:lstStyle>
            <a:defPPr>
              <a:defRPr lang="zh-CN"/>
            </a:defPPr>
            <a:lvl1pPr algn="r" eaLnBrk="1" hangingPunct="1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/>
              <a:t>爬虫技术团队</a:t>
            </a:r>
            <a:endParaRPr lang="en-US" altLang="zh-CN" sz="2400" b="1" dirty="0"/>
          </a:p>
        </p:txBody>
      </p:sp>
      <p:sp>
        <p:nvSpPr>
          <p:cNvPr id="7192" name="MH_PageTitle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14288" y="19845"/>
            <a:ext cx="10515600" cy="1325563"/>
          </a:xfrm>
        </p:spPr>
        <p:txBody>
          <a:bodyPr/>
          <a:lstStyle/>
          <a:p>
            <a:r>
              <a:rPr lang="zh-CN" altLang="en-US" dirty="0"/>
              <a:t>团队分工</a:t>
            </a:r>
          </a:p>
        </p:txBody>
      </p:sp>
      <p:sp>
        <p:nvSpPr>
          <p:cNvPr id="25" name="KSO_Shape">
            <a:extLst>
              <a:ext uri="{FF2B5EF4-FFF2-40B4-BE49-F238E27FC236}">
                <a16:creationId xmlns:a16="http://schemas.microsoft.com/office/drawing/2014/main" id="{27F99E41-3CD8-42F1-B785-2C4A76E6FC0D}"/>
              </a:ext>
            </a:extLst>
          </p:cNvPr>
          <p:cNvSpPr>
            <a:spLocks/>
          </p:cNvSpPr>
          <p:nvPr/>
        </p:nvSpPr>
        <p:spPr bwMode="auto">
          <a:xfrm>
            <a:off x="4165999" y="2595073"/>
            <a:ext cx="386953" cy="330309"/>
          </a:xfrm>
          <a:custGeom>
            <a:avLst/>
            <a:gdLst>
              <a:gd name="T0" fmla="*/ 175713297 w 4097"/>
              <a:gd name="T1" fmla="*/ 71089403 h 3497"/>
              <a:gd name="T2" fmla="*/ 33597902 w 4097"/>
              <a:gd name="T3" fmla="*/ 71089403 h 3497"/>
              <a:gd name="T4" fmla="*/ 423256757 w 4097"/>
              <a:gd name="T5" fmla="*/ 139474091 h 3497"/>
              <a:gd name="T6" fmla="*/ 372859684 w 4097"/>
              <a:gd name="T7" fmla="*/ 216358747 h 3497"/>
              <a:gd name="T8" fmla="*/ 297747197 w 4097"/>
              <a:gd name="T9" fmla="*/ 139474091 h 3497"/>
              <a:gd name="T10" fmla="*/ 502231138 w 4097"/>
              <a:gd name="T11" fmla="*/ 428853992 h 3497"/>
              <a:gd name="T12" fmla="*/ 423256757 w 4097"/>
              <a:gd name="T13" fmla="*/ 139474091 h 3497"/>
              <a:gd name="T14" fmla="*/ 254687678 w 4097"/>
              <a:gd name="T15" fmla="*/ 98906881 h 3497"/>
              <a:gd name="T16" fmla="*/ 254687678 w 4097"/>
              <a:gd name="T17" fmla="*/ 327242836 h 3497"/>
              <a:gd name="T18" fmla="*/ 184402447 w 4097"/>
              <a:gd name="T19" fmla="*/ 160916703 h 3497"/>
              <a:gd name="T20" fmla="*/ 0 w 4097"/>
              <a:gd name="T21" fmla="*/ 369934708 h 3497"/>
              <a:gd name="T22" fmla="*/ 19116131 w 4097"/>
              <a:gd name="T23" fmla="*/ 675348230 h 3497"/>
              <a:gd name="T24" fmla="*/ 90752959 w 4097"/>
              <a:gd name="T25" fmla="*/ 548044259 h 3497"/>
              <a:gd name="T26" fmla="*/ 143080758 w 4097"/>
              <a:gd name="T27" fmla="*/ 528147135 h 3497"/>
              <a:gd name="T28" fmla="*/ 194249858 w 4097"/>
              <a:gd name="T29" fmla="*/ 674961968 h 3497"/>
              <a:gd name="T30" fmla="*/ 135936541 w 4097"/>
              <a:gd name="T31" fmla="*/ 385582067 h 3497"/>
              <a:gd name="T32" fmla="*/ 165865446 w 4097"/>
              <a:gd name="T33" fmla="*/ 356992065 h 3497"/>
              <a:gd name="T34" fmla="*/ 254687678 w 4097"/>
              <a:gd name="T35" fmla="*/ 455319332 h 3497"/>
              <a:gd name="T36" fmla="*/ 271293512 w 4097"/>
              <a:gd name="T37" fmla="*/ 471739216 h 3497"/>
              <a:gd name="T38" fmla="*/ 542780360 w 4097"/>
              <a:gd name="T39" fmla="*/ 471739216 h 3497"/>
              <a:gd name="T40" fmla="*/ 542780360 w 4097"/>
              <a:gd name="T41" fmla="*/ 379980165 h 3497"/>
              <a:gd name="T42" fmla="*/ 631988386 w 4097"/>
              <a:gd name="T43" fmla="*/ 286096012 h 3497"/>
              <a:gd name="T44" fmla="*/ 566337515 w 4097"/>
              <a:gd name="T45" fmla="*/ 506124911 h 3497"/>
              <a:gd name="T46" fmla="*/ 646277260 w 4097"/>
              <a:gd name="T47" fmla="*/ 668973364 h 3497"/>
              <a:gd name="T48" fmla="*/ 703239419 w 4097"/>
              <a:gd name="T49" fmla="*/ 468648678 h 3497"/>
              <a:gd name="T50" fmla="*/ 791095848 w 4097"/>
              <a:gd name="T51" fmla="*/ 669166715 h 3497"/>
              <a:gd name="T52" fmla="*/ 763483903 w 4097"/>
              <a:gd name="T53" fmla="*/ 170189195 h 3497"/>
              <a:gd name="T54" fmla="*/ 577536523 w 4097"/>
              <a:gd name="T55" fmla="*/ 289572813 h 3497"/>
              <a:gd name="T56" fmla="*/ 542780360 w 4097"/>
              <a:gd name="T57" fmla="*/ 115520115 h 3497"/>
              <a:gd name="T58" fmla="*/ 526367423 w 4097"/>
              <a:gd name="T59" fmla="*/ 98906881 h 3497"/>
              <a:gd name="T60" fmla="*/ 674082541 w 4097"/>
              <a:gd name="T61" fmla="*/ 15261096 h 3497"/>
              <a:gd name="T62" fmla="*/ 674082541 w 4097"/>
              <a:gd name="T63" fmla="*/ 153383050 h 3497"/>
              <a:gd name="T64" fmla="*/ 674082541 w 4097"/>
              <a:gd name="T65" fmla="*/ 15261096 h 349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097" h="3497">
                <a:moveTo>
                  <a:pt x="542" y="0"/>
                </a:moveTo>
                <a:cubicBezTo>
                  <a:pt x="745" y="0"/>
                  <a:pt x="910" y="165"/>
                  <a:pt x="910" y="368"/>
                </a:cubicBezTo>
                <a:cubicBezTo>
                  <a:pt x="910" y="571"/>
                  <a:pt x="745" y="736"/>
                  <a:pt x="542" y="736"/>
                </a:cubicBezTo>
                <a:cubicBezTo>
                  <a:pt x="339" y="736"/>
                  <a:pt x="174" y="571"/>
                  <a:pt x="174" y="368"/>
                </a:cubicBezTo>
                <a:cubicBezTo>
                  <a:pt x="174" y="165"/>
                  <a:pt x="339" y="0"/>
                  <a:pt x="542" y="0"/>
                </a:cubicBezTo>
                <a:close/>
                <a:moveTo>
                  <a:pt x="2192" y="722"/>
                </a:moveTo>
                <a:cubicBezTo>
                  <a:pt x="2192" y="1120"/>
                  <a:pt x="2192" y="1120"/>
                  <a:pt x="2192" y="1120"/>
                </a:cubicBezTo>
                <a:cubicBezTo>
                  <a:pt x="1931" y="1120"/>
                  <a:pt x="1931" y="1120"/>
                  <a:pt x="1931" y="1120"/>
                </a:cubicBezTo>
                <a:cubicBezTo>
                  <a:pt x="1931" y="722"/>
                  <a:pt x="1931" y="722"/>
                  <a:pt x="1931" y="722"/>
                </a:cubicBezTo>
                <a:cubicBezTo>
                  <a:pt x="1542" y="722"/>
                  <a:pt x="1542" y="722"/>
                  <a:pt x="1542" y="722"/>
                </a:cubicBezTo>
                <a:cubicBezTo>
                  <a:pt x="1542" y="2220"/>
                  <a:pt x="1542" y="2220"/>
                  <a:pt x="1542" y="2220"/>
                </a:cubicBezTo>
                <a:cubicBezTo>
                  <a:pt x="2601" y="2220"/>
                  <a:pt x="2601" y="2220"/>
                  <a:pt x="2601" y="2220"/>
                </a:cubicBezTo>
                <a:cubicBezTo>
                  <a:pt x="2601" y="722"/>
                  <a:pt x="2601" y="722"/>
                  <a:pt x="2601" y="722"/>
                </a:cubicBezTo>
                <a:cubicBezTo>
                  <a:pt x="2192" y="722"/>
                  <a:pt x="2192" y="722"/>
                  <a:pt x="2192" y="722"/>
                </a:cubicBezTo>
                <a:close/>
                <a:moveTo>
                  <a:pt x="1405" y="512"/>
                </a:moveTo>
                <a:cubicBezTo>
                  <a:pt x="1319" y="512"/>
                  <a:pt x="1319" y="512"/>
                  <a:pt x="1319" y="512"/>
                </a:cubicBezTo>
                <a:cubicBezTo>
                  <a:pt x="1319" y="598"/>
                  <a:pt x="1319" y="598"/>
                  <a:pt x="1319" y="598"/>
                </a:cubicBezTo>
                <a:cubicBezTo>
                  <a:pt x="1319" y="1694"/>
                  <a:pt x="1319" y="1694"/>
                  <a:pt x="1319" y="1694"/>
                </a:cubicBezTo>
                <a:cubicBezTo>
                  <a:pt x="1107" y="1550"/>
                  <a:pt x="1107" y="1550"/>
                  <a:pt x="1107" y="1550"/>
                </a:cubicBezTo>
                <a:cubicBezTo>
                  <a:pt x="955" y="833"/>
                  <a:pt x="955" y="833"/>
                  <a:pt x="955" y="833"/>
                </a:cubicBezTo>
                <a:cubicBezTo>
                  <a:pt x="67" y="825"/>
                  <a:pt x="67" y="825"/>
                  <a:pt x="67" y="825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89" y="2707"/>
                  <a:pt x="89" y="2707"/>
                  <a:pt x="89" y="2707"/>
                </a:cubicBezTo>
                <a:cubicBezTo>
                  <a:pt x="99" y="3496"/>
                  <a:pt x="99" y="3496"/>
                  <a:pt x="99" y="3496"/>
                </a:cubicBezTo>
                <a:cubicBezTo>
                  <a:pt x="314" y="3494"/>
                  <a:pt x="314" y="3494"/>
                  <a:pt x="314" y="3494"/>
                </a:cubicBezTo>
                <a:cubicBezTo>
                  <a:pt x="470" y="2837"/>
                  <a:pt x="470" y="2837"/>
                  <a:pt x="470" y="2837"/>
                </a:cubicBezTo>
                <a:cubicBezTo>
                  <a:pt x="455" y="2345"/>
                  <a:pt x="455" y="2345"/>
                  <a:pt x="455" y="2345"/>
                </a:cubicBezTo>
                <a:cubicBezTo>
                  <a:pt x="741" y="2734"/>
                  <a:pt x="741" y="2734"/>
                  <a:pt x="741" y="2734"/>
                </a:cubicBezTo>
                <a:cubicBezTo>
                  <a:pt x="782" y="3497"/>
                  <a:pt x="782" y="3497"/>
                  <a:pt x="782" y="3497"/>
                </a:cubicBezTo>
                <a:cubicBezTo>
                  <a:pt x="1006" y="3494"/>
                  <a:pt x="1006" y="3494"/>
                  <a:pt x="1006" y="3494"/>
                </a:cubicBezTo>
                <a:cubicBezTo>
                  <a:pt x="1116" y="2612"/>
                  <a:pt x="1116" y="2612"/>
                  <a:pt x="1116" y="2612"/>
                </a:cubicBezTo>
                <a:cubicBezTo>
                  <a:pt x="704" y="1996"/>
                  <a:pt x="704" y="1996"/>
                  <a:pt x="704" y="1996"/>
                </a:cubicBezTo>
                <a:cubicBezTo>
                  <a:pt x="767" y="1441"/>
                  <a:pt x="767" y="1441"/>
                  <a:pt x="767" y="1441"/>
                </a:cubicBezTo>
                <a:cubicBezTo>
                  <a:pt x="859" y="1848"/>
                  <a:pt x="859" y="1848"/>
                  <a:pt x="859" y="1848"/>
                </a:cubicBezTo>
                <a:cubicBezTo>
                  <a:pt x="1319" y="1954"/>
                  <a:pt x="1319" y="1954"/>
                  <a:pt x="1319" y="1954"/>
                </a:cubicBezTo>
                <a:cubicBezTo>
                  <a:pt x="1319" y="2357"/>
                  <a:pt x="1319" y="2357"/>
                  <a:pt x="1319" y="2357"/>
                </a:cubicBezTo>
                <a:cubicBezTo>
                  <a:pt x="1319" y="2442"/>
                  <a:pt x="1319" y="2442"/>
                  <a:pt x="1319" y="2442"/>
                </a:cubicBezTo>
                <a:cubicBezTo>
                  <a:pt x="1405" y="2442"/>
                  <a:pt x="1405" y="2442"/>
                  <a:pt x="1405" y="2442"/>
                </a:cubicBezTo>
                <a:cubicBezTo>
                  <a:pt x="2726" y="2442"/>
                  <a:pt x="2726" y="2442"/>
                  <a:pt x="2726" y="2442"/>
                </a:cubicBezTo>
                <a:cubicBezTo>
                  <a:pt x="2811" y="2442"/>
                  <a:pt x="2811" y="2442"/>
                  <a:pt x="2811" y="2442"/>
                </a:cubicBezTo>
                <a:cubicBezTo>
                  <a:pt x="2811" y="2357"/>
                  <a:pt x="2811" y="2357"/>
                  <a:pt x="2811" y="2357"/>
                </a:cubicBezTo>
                <a:cubicBezTo>
                  <a:pt x="2811" y="1967"/>
                  <a:pt x="2811" y="1967"/>
                  <a:pt x="2811" y="1967"/>
                </a:cubicBezTo>
                <a:cubicBezTo>
                  <a:pt x="3165" y="1735"/>
                  <a:pt x="3165" y="1735"/>
                  <a:pt x="3165" y="1735"/>
                </a:cubicBezTo>
                <a:cubicBezTo>
                  <a:pt x="3273" y="1481"/>
                  <a:pt x="3273" y="1481"/>
                  <a:pt x="3273" y="1481"/>
                </a:cubicBezTo>
                <a:cubicBezTo>
                  <a:pt x="3392" y="2054"/>
                  <a:pt x="3392" y="2054"/>
                  <a:pt x="3392" y="2054"/>
                </a:cubicBezTo>
                <a:cubicBezTo>
                  <a:pt x="2933" y="2620"/>
                  <a:pt x="2933" y="2620"/>
                  <a:pt x="2933" y="2620"/>
                </a:cubicBezTo>
                <a:cubicBezTo>
                  <a:pt x="3130" y="3459"/>
                  <a:pt x="3130" y="3459"/>
                  <a:pt x="3130" y="3459"/>
                </a:cubicBezTo>
                <a:cubicBezTo>
                  <a:pt x="3347" y="3463"/>
                  <a:pt x="3347" y="3463"/>
                  <a:pt x="3347" y="3463"/>
                </a:cubicBezTo>
                <a:cubicBezTo>
                  <a:pt x="3298" y="2738"/>
                  <a:pt x="3298" y="2738"/>
                  <a:pt x="3298" y="2738"/>
                </a:cubicBezTo>
                <a:cubicBezTo>
                  <a:pt x="3642" y="2426"/>
                  <a:pt x="3642" y="2426"/>
                  <a:pt x="3642" y="2426"/>
                </a:cubicBezTo>
                <a:cubicBezTo>
                  <a:pt x="3816" y="3461"/>
                  <a:pt x="3816" y="3461"/>
                  <a:pt x="3816" y="3461"/>
                </a:cubicBezTo>
                <a:cubicBezTo>
                  <a:pt x="4097" y="3464"/>
                  <a:pt x="4097" y="3464"/>
                  <a:pt x="4097" y="3464"/>
                </a:cubicBezTo>
                <a:cubicBezTo>
                  <a:pt x="4048" y="2263"/>
                  <a:pt x="4048" y="2263"/>
                  <a:pt x="4048" y="2263"/>
                </a:cubicBezTo>
                <a:cubicBezTo>
                  <a:pt x="3954" y="881"/>
                  <a:pt x="3954" y="881"/>
                  <a:pt x="3954" y="881"/>
                </a:cubicBezTo>
                <a:cubicBezTo>
                  <a:pt x="3090" y="888"/>
                  <a:pt x="3090" y="888"/>
                  <a:pt x="3090" y="888"/>
                </a:cubicBezTo>
                <a:cubicBezTo>
                  <a:pt x="2991" y="1499"/>
                  <a:pt x="2991" y="1499"/>
                  <a:pt x="2991" y="1499"/>
                </a:cubicBezTo>
                <a:cubicBezTo>
                  <a:pt x="2811" y="1700"/>
                  <a:pt x="2811" y="1700"/>
                  <a:pt x="2811" y="1700"/>
                </a:cubicBezTo>
                <a:cubicBezTo>
                  <a:pt x="2811" y="598"/>
                  <a:pt x="2811" y="598"/>
                  <a:pt x="2811" y="598"/>
                </a:cubicBezTo>
                <a:cubicBezTo>
                  <a:pt x="2811" y="512"/>
                  <a:pt x="2811" y="512"/>
                  <a:pt x="2811" y="512"/>
                </a:cubicBezTo>
                <a:cubicBezTo>
                  <a:pt x="2726" y="512"/>
                  <a:pt x="2726" y="512"/>
                  <a:pt x="2726" y="512"/>
                </a:cubicBezTo>
                <a:cubicBezTo>
                  <a:pt x="1405" y="512"/>
                  <a:pt x="1405" y="512"/>
                  <a:pt x="1405" y="512"/>
                </a:cubicBezTo>
                <a:close/>
                <a:moveTo>
                  <a:pt x="3491" y="79"/>
                </a:moveTo>
                <a:cubicBezTo>
                  <a:pt x="3689" y="79"/>
                  <a:pt x="3849" y="239"/>
                  <a:pt x="3849" y="437"/>
                </a:cubicBezTo>
                <a:cubicBezTo>
                  <a:pt x="3849" y="634"/>
                  <a:pt x="3689" y="794"/>
                  <a:pt x="3491" y="794"/>
                </a:cubicBezTo>
                <a:cubicBezTo>
                  <a:pt x="3294" y="794"/>
                  <a:pt x="3134" y="634"/>
                  <a:pt x="3134" y="437"/>
                </a:cubicBezTo>
                <a:cubicBezTo>
                  <a:pt x="3134" y="239"/>
                  <a:pt x="3294" y="79"/>
                  <a:pt x="3491" y="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0" name="KSO_Shape">
            <a:extLst>
              <a:ext uri="{FF2B5EF4-FFF2-40B4-BE49-F238E27FC236}">
                <a16:creationId xmlns:a16="http://schemas.microsoft.com/office/drawing/2014/main" id="{17F48F70-AE4E-4AD0-8614-52D33F0D199A}"/>
              </a:ext>
            </a:extLst>
          </p:cNvPr>
          <p:cNvSpPr>
            <a:spLocks/>
          </p:cNvSpPr>
          <p:nvPr/>
        </p:nvSpPr>
        <p:spPr bwMode="auto">
          <a:xfrm>
            <a:off x="4197898" y="4006216"/>
            <a:ext cx="316008" cy="352425"/>
          </a:xfrm>
          <a:custGeom>
            <a:avLst/>
            <a:gdLst>
              <a:gd name="T0" fmla="*/ 527033 w 2960688"/>
              <a:gd name="T1" fmla="*/ 1877159 h 3298826"/>
              <a:gd name="T2" fmla="*/ 409443 w 2960688"/>
              <a:gd name="T3" fmla="*/ 2000501 h 3298826"/>
              <a:gd name="T4" fmla="*/ 411355 w 2960688"/>
              <a:gd name="T5" fmla="*/ 2233197 h 3298826"/>
              <a:gd name="T6" fmla="*/ 351125 w 2960688"/>
              <a:gd name="T7" fmla="*/ 2312034 h 3298826"/>
              <a:gd name="T8" fmla="*/ 273369 w 2960688"/>
              <a:gd name="T9" fmla="*/ 2124161 h 3298826"/>
              <a:gd name="T10" fmla="*/ 346027 w 2960688"/>
              <a:gd name="T11" fmla="*/ 1891464 h 3298826"/>
              <a:gd name="T12" fmla="*/ 896304 w 2960688"/>
              <a:gd name="T13" fmla="*/ 1785321 h 3298826"/>
              <a:gd name="T14" fmla="*/ 1068706 w 2960688"/>
              <a:gd name="T15" fmla="*/ 2016555 h 3298826"/>
              <a:gd name="T16" fmla="*/ 1068071 w 2960688"/>
              <a:gd name="T17" fmla="*/ 2228732 h 3298826"/>
              <a:gd name="T18" fmla="*/ 959169 w 2960688"/>
              <a:gd name="T19" fmla="*/ 2409781 h 3298826"/>
              <a:gd name="T20" fmla="*/ 713741 w 2960688"/>
              <a:gd name="T21" fmla="*/ 2518728 h 3298826"/>
              <a:gd name="T22" fmla="*/ 693421 w 2960688"/>
              <a:gd name="T23" fmla="*/ 1957476 h 3298826"/>
              <a:gd name="T24" fmla="*/ 640080 w 2960688"/>
              <a:gd name="T25" fmla="*/ 1634173 h 3298826"/>
              <a:gd name="T26" fmla="*/ 392430 w 2960688"/>
              <a:gd name="T27" fmla="*/ 1729423 h 3298826"/>
              <a:gd name="T28" fmla="*/ 232092 w 2960688"/>
              <a:gd name="T29" fmla="*/ 1935163 h 3298826"/>
              <a:gd name="T30" fmla="*/ 200025 w 2960688"/>
              <a:gd name="T31" fmla="*/ 2188846 h 3298826"/>
              <a:gd name="T32" fmla="*/ 307658 w 2960688"/>
              <a:gd name="T33" fmla="*/ 2432368 h 3298826"/>
              <a:gd name="T34" fmla="*/ 520065 w 2960688"/>
              <a:gd name="T35" fmla="*/ 2581276 h 3298826"/>
              <a:gd name="T36" fmla="*/ 775335 w 2960688"/>
              <a:gd name="T37" fmla="*/ 2601279 h 3298826"/>
              <a:gd name="T38" fmla="*/ 1014095 w 2960688"/>
              <a:gd name="T39" fmla="*/ 2481581 h 3298826"/>
              <a:gd name="T40" fmla="*/ 1151890 w 2960688"/>
              <a:gd name="T41" fmla="*/ 2263141 h 3298826"/>
              <a:gd name="T42" fmla="*/ 1159510 w 2960688"/>
              <a:gd name="T43" fmla="*/ 2006283 h 3298826"/>
              <a:gd name="T44" fmla="*/ 1027748 w 2960688"/>
              <a:gd name="T45" fmla="*/ 1773556 h 3298826"/>
              <a:gd name="T46" fmla="*/ 803275 w 2960688"/>
              <a:gd name="T47" fmla="*/ 1647190 h 3298826"/>
              <a:gd name="T48" fmla="*/ 1574800 w 2960688"/>
              <a:gd name="T49" fmla="*/ 2092842 h 3298826"/>
              <a:gd name="T50" fmla="*/ 2153920 w 2960688"/>
              <a:gd name="T51" fmla="*/ 1496357 h 3298826"/>
              <a:gd name="T52" fmla="*/ 2773363 w 2960688"/>
              <a:gd name="T53" fmla="*/ 1705761 h 3298826"/>
              <a:gd name="T54" fmla="*/ 2930208 w 2960688"/>
              <a:gd name="T55" fmla="*/ 2034463 h 3298826"/>
              <a:gd name="T56" fmla="*/ 2534285 w 2960688"/>
              <a:gd name="T57" fmla="*/ 2333022 h 3298826"/>
              <a:gd name="T58" fmla="*/ 2062798 w 2960688"/>
              <a:gd name="T59" fmla="*/ 2832102 h 3298826"/>
              <a:gd name="T60" fmla="*/ 1393825 w 2960688"/>
              <a:gd name="T61" fmla="*/ 2435503 h 3298826"/>
              <a:gd name="T62" fmla="*/ 1449705 w 2960688"/>
              <a:gd name="T63" fmla="*/ 1990995 h 3298826"/>
              <a:gd name="T64" fmla="*/ 1293813 w 2960688"/>
              <a:gd name="T65" fmla="*/ 1642623 h 3298826"/>
              <a:gd name="T66" fmla="*/ 818833 w 2960688"/>
              <a:gd name="T67" fmla="*/ 1450340 h 3298826"/>
              <a:gd name="T68" fmla="*/ 1141095 w 2960688"/>
              <a:gd name="T69" fmla="*/ 1611630 h 3298826"/>
              <a:gd name="T70" fmla="*/ 1340803 w 2960688"/>
              <a:gd name="T71" fmla="*/ 1927861 h 3298826"/>
              <a:gd name="T72" fmla="*/ 1348423 w 2960688"/>
              <a:gd name="T73" fmla="*/ 2284731 h 3298826"/>
              <a:gd name="T74" fmla="*/ 1223010 w 2960688"/>
              <a:gd name="T75" fmla="*/ 2541906 h 3298826"/>
              <a:gd name="T76" fmla="*/ 1473200 w 2960688"/>
              <a:gd name="T77" fmla="*/ 3188336 h 3298826"/>
              <a:gd name="T78" fmla="*/ 1409700 w 2960688"/>
              <a:gd name="T79" fmla="*/ 3287079 h 3298826"/>
              <a:gd name="T80" fmla="*/ 1293813 w 2960688"/>
              <a:gd name="T81" fmla="*/ 3278189 h 3298826"/>
              <a:gd name="T82" fmla="*/ 780415 w 2960688"/>
              <a:gd name="T83" fmla="*/ 2798129 h 3298826"/>
              <a:gd name="T84" fmla="*/ 485775 w 2960688"/>
              <a:gd name="T85" fmla="*/ 2775904 h 3298826"/>
              <a:gd name="T86" fmla="*/ 179387 w 2960688"/>
              <a:gd name="T87" fmla="*/ 2582863 h 3298826"/>
              <a:gd name="T88" fmla="*/ 11747 w 2960688"/>
              <a:gd name="T89" fmla="*/ 2248853 h 3298826"/>
              <a:gd name="T90" fmla="*/ 39687 w 2960688"/>
              <a:gd name="T91" fmla="*/ 1891666 h 3298826"/>
              <a:gd name="T92" fmla="*/ 248285 w 2960688"/>
              <a:gd name="T93" fmla="*/ 1593533 h 3298826"/>
              <a:gd name="T94" fmla="*/ 589598 w 2960688"/>
              <a:gd name="T95" fmla="*/ 1443356 h 3298826"/>
              <a:gd name="T96" fmla="*/ 2009571 w 2960688"/>
              <a:gd name="T97" fmla="*/ 44471 h 3298826"/>
              <a:gd name="T98" fmla="*/ 2211293 w 2960688"/>
              <a:gd name="T99" fmla="*/ 227752 h 3298826"/>
              <a:gd name="T100" fmla="*/ 2308501 w 2960688"/>
              <a:gd name="T101" fmla="*/ 511410 h 3298826"/>
              <a:gd name="T102" fmla="*/ 2385695 w 2960688"/>
              <a:gd name="T103" fmla="*/ 681985 h 3298826"/>
              <a:gd name="T104" fmla="*/ 2326608 w 2960688"/>
              <a:gd name="T105" fmla="*/ 854149 h 3298826"/>
              <a:gd name="T106" fmla="*/ 2142358 w 2960688"/>
              <a:gd name="T107" fmla="*/ 1198477 h 3298826"/>
              <a:gd name="T108" fmla="*/ 1940000 w 2960688"/>
              <a:gd name="T109" fmla="*/ 1360477 h 3298826"/>
              <a:gd name="T110" fmla="*/ 1698569 w 2960688"/>
              <a:gd name="T111" fmla="*/ 1367782 h 3298826"/>
              <a:gd name="T112" fmla="*/ 1505106 w 2960688"/>
              <a:gd name="T113" fmla="*/ 1235642 h 3298826"/>
              <a:gd name="T114" fmla="*/ 1298619 w 2960688"/>
              <a:gd name="T115" fmla="*/ 873208 h 3298826"/>
              <a:gd name="T116" fmla="*/ 1219200 w 2960688"/>
              <a:gd name="T117" fmla="*/ 700409 h 3298826"/>
              <a:gd name="T118" fmla="*/ 1306560 w 2960688"/>
              <a:gd name="T119" fmla="*/ 536504 h 3298826"/>
              <a:gd name="T120" fmla="*/ 1394873 w 2960688"/>
              <a:gd name="T121" fmla="*/ 248081 h 3298826"/>
              <a:gd name="T122" fmla="*/ 1587383 w 2960688"/>
              <a:gd name="T123" fmla="*/ 54953 h 3298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id="{0AF80911-5E2C-4FC2-A212-55AA761CCC4F}"/>
              </a:ext>
            </a:extLst>
          </p:cNvPr>
          <p:cNvSpPr>
            <a:spLocks/>
          </p:cNvSpPr>
          <p:nvPr/>
        </p:nvSpPr>
        <p:spPr bwMode="auto">
          <a:xfrm>
            <a:off x="7655125" y="2613829"/>
            <a:ext cx="386954" cy="292795"/>
          </a:xfrm>
          <a:custGeom>
            <a:avLst/>
            <a:gdLst>
              <a:gd name="T0" fmla="*/ 354414 w 2295525"/>
              <a:gd name="T1" fmla="*/ 1437494 h 1735138"/>
              <a:gd name="T2" fmla="*/ 223983 w 2295525"/>
              <a:gd name="T3" fmla="*/ 1389407 h 1735138"/>
              <a:gd name="T4" fmla="*/ 200120 w 2295525"/>
              <a:gd name="T5" fmla="*/ 1433678 h 1735138"/>
              <a:gd name="T6" fmla="*/ 1871799 w 2295525"/>
              <a:gd name="T7" fmla="*/ 1202082 h 1735138"/>
              <a:gd name="T8" fmla="*/ 1862595 w 2295525"/>
              <a:gd name="T9" fmla="*/ 1430571 h 1735138"/>
              <a:gd name="T10" fmla="*/ 1585813 w 2295525"/>
              <a:gd name="T11" fmla="*/ 1207999 h 1735138"/>
              <a:gd name="T12" fmla="*/ 1490656 w 2295525"/>
              <a:gd name="T13" fmla="*/ 1402297 h 1735138"/>
              <a:gd name="T14" fmla="*/ 1152749 w 2295525"/>
              <a:gd name="T15" fmla="*/ 1383558 h 1735138"/>
              <a:gd name="T16" fmla="*/ 1090837 w 2295525"/>
              <a:gd name="T17" fmla="*/ 1220821 h 1735138"/>
              <a:gd name="T18" fmla="*/ 783516 w 2295525"/>
              <a:gd name="T19" fmla="*/ 1424982 h 1735138"/>
              <a:gd name="T20" fmla="*/ 1483025 w 2295525"/>
              <a:gd name="T21" fmla="*/ 1122300 h 1735138"/>
              <a:gd name="T22" fmla="*/ 1518730 w 2295525"/>
              <a:gd name="T23" fmla="*/ 1215802 h 1735138"/>
              <a:gd name="T24" fmla="*/ 1183050 w 2295525"/>
              <a:gd name="T25" fmla="*/ 1170419 h 1735138"/>
              <a:gd name="T26" fmla="*/ 1093135 w 2295525"/>
              <a:gd name="T27" fmla="*/ 1129269 h 1735138"/>
              <a:gd name="T28" fmla="*/ 556942 w 2295525"/>
              <a:gd name="T29" fmla="*/ 1349470 h 1735138"/>
              <a:gd name="T30" fmla="*/ 575056 w 2295525"/>
              <a:gd name="T31" fmla="*/ 1122300 h 1735138"/>
              <a:gd name="T32" fmla="*/ 1862842 w 2295525"/>
              <a:gd name="T33" fmla="*/ 1073163 h 1735138"/>
              <a:gd name="T34" fmla="*/ 1818708 w 2295525"/>
              <a:gd name="T35" fmla="*/ 1141187 h 1735138"/>
              <a:gd name="T36" fmla="*/ 1616812 w 2295525"/>
              <a:gd name="T37" fmla="*/ 1141187 h 1735138"/>
              <a:gd name="T38" fmla="*/ 1710350 w 2295525"/>
              <a:gd name="T39" fmla="*/ 973592 h 1735138"/>
              <a:gd name="T40" fmla="*/ 1049969 w 2295525"/>
              <a:gd name="T41" fmla="*/ 1053775 h 1735138"/>
              <a:gd name="T42" fmla="*/ 1014682 w 2295525"/>
              <a:gd name="T43" fmla="*/ 1139873 h 1735138"/>
              <a:gd name="T44" fmla="*/ 810877 w 2295525"/>
              <a:gd name="T45" fmla="*/ 1148088 h 1735138"/>
              <a:gd name="T46" fmla="*/ 894641 w 2295525"/>
              <a:gd name="T47" fmla="*/ 977206 h 1735138"/>
              <a:gd name="T48" fmla="*/ 1442943 w 2295525"/>
              <a:gd name="T49" fmla="*/ 1075103 h 1735138"/>
              <a:gd name="T50" fmla="*/ 1436373 w 2295525"/>
              <a:gd name="T51" fmla="*/ 1150050 h 1735138"/>
              <a:gd name="T52" fmla="*/ 1208721 w 2295525"/>
              <a:gd name="T53" fmla="*/ 1078390 h 1735138"/>
              <a:gd name="T54" fmla="*/ 1323368 w 2295525"/>
              <a:gd name="T55" fmla="*/ 948876 h 1735138"/>
              <a:gd name="T56" fmla="*/ 1621695 w 2295525"/>
              <a:gd name="T57" fmla="*/ 933562 h 1735138"/>
              <a:gd name="T58" fmla="*/ 1479674 w 2295525"/>
              <a:gd name="T59" fmla="*/ 1082709 h 1735138"/>
              <a:gd name="T60" fmla="*/ 1414939 w 2295525"/>
              <a:gd name="T61" fmla="*/ 921326 h 1735138"/>
              <a:gd name="T62" fmla="*/ 734217 w 2295525"/>
              <a:gd name="T63" fmla="*/ 885923 h 1735138"/>
              <a:gd name="T64" fmla="*/ 821379 w 2295525"/>
              <a:gd name="T65" fmla="*/ 995880 h 1735138"/>
              <a:gd name="T66" fmla="*/ 569798 w 2295525"/>
              <a:gd name="T67" fmla="*/ 1011399 h 1735138"/>
              <a:gd name="T68" fmla="*/ 708465 w 2295525"/>
              <a:gd name="T69" fmla="*/ 874696 h 1735138"/>
              <a:gd name="T70" fmla="*/ 1179427 w 2295525"/>
              <a:gd name="T71" fmla="*/ 987627 h 1735138"/>
              <a:gd name="T72" fmla="*/ 1053942 w 2295525"/>
              <a:gd name="T73" fmla="*/ 998854 h 1735138"/>
              <a:gd name="T74" fmla="*/ 1081279 w 2295525"/>
              <a:gd name="T75" fmla="*/ 872390 h 1735138"/>
              <a:gd name="T76" fmla="*/ 630962 w 2295525"/>
              <a:gd name="T77" fmla="*/ 582190 h 1735138"/>
              <a:gd name="T78" fmla="*/ 650134 w 2295525"/>
              <a:gd name="T79" fmla="*/ 606180 h 1735138"/>
              <a:gd name="T80" fmla="*/ 568156 w 2295525"/>
              <a:gd name="T81" fmla="*/ 576931 h 1735138"/>
              <a:gd name="T82" fmla="*/ 423066 w 2295525"/>
              <a:gd name="T83" fmla="*/ 442769 h 1735138"/>
              <a:gd name="T84" fmla="*/ 467582 w 2295525"/>
              <a:gd name="T85" fmla="*/ 701168 h 1735138"/>
              <a:gd name="T86" fmla="*/ 431639 w 2295525"/>
              <a:gd name="T87" fmla="*/ 840254 h 1735138"/>
              <a:gd name="T88" fmla="*/ 233461 w 2295525"/>
              <a:gd name="T89" fmla="*/ 1059432 h 1735138"/>
              <a:gd name="T90" fmla="*/ 24401 w 2295525"/>
              <a:gd name="T91" fmla="*/ 753902 h 1735138"/>
              <a:gd name="T92" fmla="*/ 24071 w 2295525"/>
              <a:gd name="T93" fmla="*/ 496162 h 1735138"/>
              <a:gd name="T94" fmla="*/ 271712 w 2295525"/>
              <a:gd name="T95" fmla="*/ 589107 h 1735138"/>
              <a:gd name="T96" fmla="*/ 114945 w 2295525"/>
              <a:gd name="T97" fmla="*/ 167158 h 1735138"/>
              <a:gd name="T98" fmla="*/ 805855 w 2295525"/>
              <a:gd name="T99" fmla="*/ 635663 h 1735138"/>
              <a:gd name="T100" fmla="*/ 259204 w 2295525"/>
              <a:gd name="T101" fmla="*/ 33300 h 1735138"/>
              <a:gd name="T102" fmla="*/ 328699 w 2295525"/>
              <a:gd name="T103" fmla="*/ 129902 h 1735138"/>
              <a:gd name="T104" fmla="*/ 367892 w 2295525"/>
              <a:gd name="T105" fmla="*/ 169466 h 1735138"/>
              <a:gd name="T106" fmla="*/ 336932 w 2295525"/>
              <a:gd name="T107" fmla="*/ 328712 h 1735138"/>
              <a:gd name="T108" fmla="*/ 211447 w 2295525"/>
              <a:gd name="T109" fmla="*/ 381464 h 1735138"/>
              <a:gd name="T110" fmla="*/ 106711 w 2295525"/>
              <a:gd name="T111" fmla="*/ 261452 h 1735138"/>
              <a:gd name="T112" fmla="*/ 105065 w 2295525"/>
              <a:gd name="T113" fmla="*/ 98581 h 1735138"/>
              <a:gd name="T114" fmla="*/ 1739362 w 2295525"/>
              <a:gd name="T115" fmla="*/ 11210 h 1735138"/>
              <a:gd name="T116" fmla="*/ 1780178 w 2295525"/>
              <a:gd name="T117" fmla="*/ 665335 h 1735138"/>
              <a:gd name="T118" fmla="*/ 801905 w 2295525"/>
              <a:gd name="T119" fmla="*/ 719736 h 1735138"/>
              <a:gd name="T120" fmla="*/ 728501 w 2295525"/>
              <a:gd name="T121" fmla="*/ 578954 h 1735138"/>
              <a:gd name="T122" fmla="*/ 797296 w 2295525"/>
              <a:gd name="T123" fmla="*/ 2967 h 1735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95525" h="1735138">
                <a:moveTo>
                  <a:pt x="350837" y="1671638"/>
                </a:moveTo>
                <a:lnTo>
                  <a:pt x="438244" y="1671638"/>
                </a:lnTo>
                <a:lnTo>
                  <a:pt x="442634" y="1674019"/>
                </a:lnTo>
                <a:lnTo>
                  <a:pt x="452213" y="1680766"/>
                </a:lnTo>
                <a:lnTo>
                  <a:pt x="458599" y="1685132"/>
                </a:lnTo>
                <a:lnTo>
                  <a:pt x="465384" y="1690291"/>
                </a:lnTo>
                <a:lnTo>
                  <a:pt x="472169" y="1695847"/>
                </a:lnTo>
                <a:lnTo>
                  <a:pt x="478156" y="1701404"/>
                </a:lnTo>
                <a:lnTo>
                  <a:pt x="483743" y="1706960"/>
                </a:lnTo>
                <a:lnTo>
                  <a:pt x="488533" y="1712913"/>
                </a:lnTo>
                <a:lnTo>
                  <a:pt x="490129" y="1715691"/>
                </a:lnTo>
                <a:lnTo>
                  <a:pt x="490928" y="1718072"/>
                </a:lnTo>
                <a:lnTo>
                  <a:pt x="491726" y="1720454"/>
                </a:lnTo>
                <a:lnTo>
                  <a:pt x="492125" y="1723232"/>
                </a:lnTo>
                <a:lnTo>
                  <a:pt x="491726" y="1725216"/>
                </a:lnTo>
                <a:lnTo>
                  <a:pt x="490928" y="1727201"/>
                </a:lnTo>
                <a:lnTo>
                  <a:pt x="489331" y="1729582"/>
                </a:lnTo>
                <a:lnTo>
                  <a:pt x="486537" y="1730772"/>
                </a:lnTo>
                <a:lnTo>
                  <a:pt x="483743" y="1732360"/>
                </a:lnTo>
                <a:lnTo>
                  <a:pt x="479752" y="1733551"/>
                </a:lnTo>
                <a:lnTo>
                  <a:pt x="475362" y="1734344"/>
                </a:lnTo>
                <a:lnTo>
                  <a:pt x="469774" y="1734741"/>
                </a:lnTo>
                <a:lnTo>
                  <a:pt x="462590" y="1735138"/>
                </a:lnTo>
                <a:lnTo>
                  <a:pt x="455805" y="1735138"/>
                </a:lnTo>
                <a:lnTo>
                  <a:pt x="449419" y="1734741"/>
                </a:lnTo>
                <a:lnTo>
                  <a:pt x="443432" y="1733947"/>
                </a:lnTo>
                <a:lnTo>
                  <a:pt x="437446" y="1733154"/>
                </a:lnTo>
                <a:lnTo>
                  <a:pt x="431858" y="1731566"/>
                </a:lnTo>
                <a:lnTo>
                  <a:pt x="427069" y="1730376"/>
                </a:lnTo>
                <a:lnTo>
                  <a:pt x="421481" y="1727994"/>
                </a:lnTo>
                <a:lnTo>
                  <a:pt x="416691" y="1726010"/>
                </a:lnTo>
                <a:lnTo>
                  <a:pt x="411902" y="1724026"/>
                </a:lnTo>
                <a:lnTo>
                  <a:pt x="402722" y="1718866"/>
                </a:lnTo>
                <a:lnTo>
                  <a:pt x="394341" y="1712913"/>
                </a:lnTo>
                <a:lnTo>
                  <a:pt x="385560" y="1706960"/>
                </a:lnTo>
                <a:lnTo>
                  <a:pt x="381968" y="1704579"/>
                </a:lnTo>
                <a:lnTo>
                  <a:pt x="379573" y="1703785"/>
                </a:lnTo>
                <a:lnTo>
                  <a:pt x="377578" y="1703785"/>
                </a:lnTo>
                <a:lnTo>
                  <a:pt x="376780" y="1704182"/>
                </a:lnTo>
                <a:lnTo>
                  <a:pt x="376380" y="1705372"/>
                </a:lnTo>
                <a:lnTo>
                  <a:pt x="375582" y="1706563"/>
                </a:lnTo>
                <a:lnTo>
                  <a:pt x="375183" y="1707357"/>
                </a:lnTo>
                <a:lnTo>
                  <a:pt x="373986" y="1707754"/>
                </a:lnTo>
                <a:lnTo>
                  <a:pt x="364008" y="1707357"/>
                </a:lnTo>
                <a:lnTo>
                  <a:pt x="358420" y="1706563"/>
                </a:lnTo>
                <a:lnTo>
                  <a:pt x="356425" y="1706166"/>
                </a:lnTo>
                <a:lnTo>
                  <a:pt x="355227" y="1705769"/>
                </a:lnTo>
                <a:lnTo>
                  <a:pt x="353232" y="1697435"/>
                </a:lnTo>
                <a:lnTo>
                  <a:pt x="352433" y="1690688"/>
                </a:lnTo>
                <a:lnTo>
                  <a:pt x="351635" y="1685132"/>
                </a:lnTo>
                <a:lnTo>
                  <a:pt x="351236" y="1680766"/>
                </a:lnTo>
                <a:lnTo>
                  <a:pt x="351635" y="1677988"/>
                </a:lnTo>
                <a:lnTo>
                  <a:pt x="351635" y="1676004"/>
                </a:lnTo>
                <a:lnTo>
                  <a:pt x="352433" y="1674019"/>
                </a:lnTo>
                <a:lnTo>
                  <a:pt x="350837" y="1671638"/>
                </a:lnTo>
                <a:close/>
                <a:moveTo>
                  <a:pt x="168275" y="1670050"/>
                </a:moveTo>
                <a:lnTo>
                  <a:pt x="265566" y="1670050"/>
                </a:lnTo>
                <a:lnTo>
                  <a:pt x="269899" y="1672491"/>
                </a:lnTo>
                <a:lnTo>
                  <a:pt x="281322" y="1679406"/>
                </a:lnTo>
                <a:lnTo>
                  <a:pt x="288018" y="1683881"/>
                </a:lnTo>
                <a:lnTo>
                  <a:pt x="295502" y="1689170"/>
                </a:lnTo>
                <a:lnTo>
                  <a:pt x="302986" y="1694458"/>
                </a:lnTo>
                <a:lnTo>
                  <a:pt x="309682" y="1700560"/>
                </a:lnTo>
                <a:lnTo>
                  <a:pt x="315984" y="1706255"/>
                </a:lnTo>
                <a:lnTo>
                  <a:pt x="318742" y="1709510"/>
                </a:lnTo>
                <a:lnTo>
                  <a:pt x="321105" y="1711950"/>
                </a:lnTo>
                <a:lnTo>
                  <a:pt x="322681" y="1714798"/>
                </a:lnTo>
                <a:lnTo>
                  <a:pt x="323862" y="1717646"/>
                </a:lnTo>
                <a:lnTo>
                  <a:pt x="325044" y="1720086"/>
                </a:lnTo>
                <a:lnTo>
                  <a:pt x="325438" y="1722934"/>
                </a:lnTo>
                <a:lnTo>
                  <a:pt x="325044" y="1724968"/>
                </a:lnTo>
                <a:lnTo>
                  <a:pt x="323862" y="1727002"/>
                </a:lnTo>
                <a:lnTo>
                  <a:pt x="321893" y="1728629"/>
                </a:lnTo>
                <a:lnTo>
                  <a:pt x="319529" y="1730663"/>
                </a:lnTo>
                <a:lnTo>
                  <a:pt x="315984" y="1732290"/>
                </a:lnTo>
                <a:lnTo>
                  <a:pt x="312046" y="1733104"/>
                </a:lnTo>
                <a:lnTo>
                  <a:pt x="306531" y="1734324"/>
                </a:lnTo>
                <a:lnTo>
                  <a:pt x="300229" y="1734731"/>
                </a:lnTo>
                <a:lnTo>
                  <a:pt x="292351" y="1735138"/>
                </a:lnTo>
                <a:lnTo>
                  <a:pt x="285261" y="1735138"/>
                </a:lnTo>
                <a:lnTo>
                  <a:pt x="278171" y="1734731"/>
                </a:lnTo>
                <a:lnTo>
                  <a:pt x="271475" y="1733918"/>
                </a:lnTo>
                <a:lnTo>
                  <a:pt x="264778" y="1732697"/>
                </a:lnTo>
                <a:lnTo>
                  <a:pt x="258476" y="1731477"/>
                </a:lnTo>
                <a:lnTo>
                  <a:pt x="252568" y="1729850"/>
                </a:lnTo>
                <a:lnTo>
                  <a:pt x="247053" y="1727816"/>
                </a:lnTo>
                <a:lnTo>
                  <a:pt x="241145" y="1725782"/>
                </a:lnTo>
                <a:lnTo>
                  <a:pt x="236024" y="1723748"/>
                </a:lnTo>
                <a:lnTo>
                  <a:pt x="225783" y="1718052"/>
                </a:lnTo>
                <a:lnTo>
                  <a:pt x="215936" y="1712357"/>
                </a:lnTo>
                <a:lnTo>
                  <a:pt x="206876" y="1706255"/>
                </a:lnTo>
                <a:lnTo>
                  <a:pt x="202543" y="1703814"/>
                </a:lnTo>
                <a:lnTo>
                  <a:pt x="200180" y="1703001"/>
                </a:lnTo>
                <a:lnTo>
                  <a:pt x="198211" y="1703001"/>
                </a:lnTo>
                <a:lnTo>
                  <a:pt x="197423" y="1703408"/>
                </a:lnTo>
                <a:lnTo>
                  <a:pt x="196241" y="1704628"/>
                </a:lnTo>
                <a:lnTo>
                  <a:pt x="195847" y="1705848"/>
                </a:lnTo>
                <a:lnTo>
                  <a:pt x="195060" y="1706662"/>
                </a:lnTo>
                <a:lnTo>
                  <a:pt x="193878" y="1707069"/>
                </a:lnTo>
                <a:lnTo>
                  <a:pt x="182455" y="1706662"/>
                </a:lnTo>
                <a:lnTo>
                  <a:pt x="176941" y="1705848"/>
                </a:lnTo>
                <a:lnTo>
                  <a:pt x="174183" y="1705442"/>
                </a:lnTo>
                <a:lnTo>
                  <a:pt x="173002" y="1705035"/>
                </a:lnTo>
                <a:lnTo>
                  <a:pt x="171032" y="1696492"/>
                </a:lnTo>
                <a:lnTo>
                  <a:pt x="169457" y="1689576"/>
                </a:lnTo>
                <a:lnTo>
                  <a:pt x="169063" y="1683881"/>
                </a:lnTo>
                <a:lnTo>
                  <a:pt x="168669" y="1679406"/>
                </a:lnTo>
                <a:lnTo>
                  <a:pt x="169063" y="1676152"/>
                </a:lnTo>
                <a:lnTo>
                  <a:pt x="169063" y="1674118"/>
                </a:lnTo>
                <a:lnTo>
                  <a:pt x="169457" y="1672491"/>
                </a:lnTo>
                <a:lnTo>
                  <a:pt x="168275" y="1670050"/>
                </a:lnTo>
                <a:close/>
                <a:moveTo>
                  <a:pt x="1942197" y="1444625"/>
                </a:moveTo>
                <a:lnTo>
                  <a:pt x="2238486" y="1444625"/>
                </a:lnTo>
                <a:lnTo>
                  <a:pt x="2244427" y="1445021"/>
                </a:lnTo>
                <a:lnTo>
                  <a:pt x="2249973" y="1445812"/>
                </a:lnTo>
                <a:lnTo>
                  <a:pt x="2255518" y="1447000"/>
                </a:lnTo>
                <a:lnTo>
                  <a:pt x="2260272" y="1448978"/>
                </a:lnTo>
                <a:lnTo>
                  <a:pt x="2265421" y="1451748"/>
                </a:lnTo>
                <a:lnTo>
                  <a:pt x="2270174" y="1454123"/>
                </a:lnTo>
                <a:lnTo>
                  <a:pt x="2274532" y="1457289"/>
                </a:lnTo>
                <a:lnTo>
                  <a:pt x="2278493" y="1461246"/>
                </a:lnTo>
                <a:lnTo>
                  <a:pt x="2282454" y="1465204"/>
                </a:lnTo>
                <a:lnTo>
                  <a:pt x="2285623" y="1469557"/>
                </a:lnTo>
                <a:lnTo>
                  <a:pt x="2287999" y="1474306"/>
                </a:lnTo>
                <a:lnTo>
                  <a:pt x="2290772" y="1479451"/>
                </a:lnTo>
                <a:lnTo>
                  <a:pt x="2292356" y="1484200"/>
                </a:lnTo>
                <a:lnTo>
                  <a:pt x="2293941" y="1489740"/>
                </a:lnTo>
                <a:lnTo>
                  <a:pt x="2294733" y="1495280"/>
                </a:lnTo>
                <a:lnTo>
                  <a:pt x="2295525" y="1501217"/>
                </a:lnTo>
                <a:lnTo>
                  <a:pt x="2295525" y="1665451"/>
                </a:lnTo>
                <a:lnTo>
                  <a:pt x="2294733" y="1671387"/>
                </a:lnTo>
                <a:lnTo>
                  <a:pt x="2293941" y="1676927"/>
                </a:lnTo>
                <a:lnTo>
                  <a:pt x="2292356" y="1682468"/>
                </a:lnTo>
                <a:lnTo>
                  <a:pt x="2290772" y="1688008"/>
                </a:lnTo>
                <a:lnTo>
                  <a:pt x="2287999" y="1692361"/>
                </a:lnTo>
                <a:lnTo>
                  <a:pt x="2285623" y="1697110"/>
                </a:lnTo>
                <a:lnTo>
                  <a:pt x="2282454" y="1701859"/>
                </a:lnTo>
                <a:lnTo>
                  <a:pt x="2278493" y="1705421"/>
                </a:lnTo>
                <a:lnTo>
                  <a:pt x="2274532" y="1709378"/>
                </a:lnTo>
                <a:lnTo>
                  <a:pt x="2270174" y="1712544"/>
                </a:lnTo>
                <a:lnTo>
                  <a:pt x="2265421" y="1715315"/>
                </a:lnTo>
                <a:lnTo>
                  <a:pt x="2260272" y="1717689"/>
                </a:lnTo>
                <a:lnTo>
                  <a:pt x="2255518" y="1719668"/>
                </a:lnTo>
                <a:lnTo>
                  <a:pt x="2249973" y="1720855"/>
                </a:lnTo>
                <a:lnTo>
                  <a:pt x="2244427" y="1722042"/>
                </a:lnTo>
                <a:lnTo>
                  <a:pt x="2238486" y="1722438"/>
                </a:lnTo>
                <a:lnTo>
                  <a:pt x="1942197" y="1722438"/>
                </a:lnTo>
                <a:lnTo>
                  <a:pt x="1936652" y="1722042"/>
                </a:lnTo>
                <a:lnTo>
                  <a:pt x="1931106" y="1720855"/>
                </a:lnTo>
                <a:lnTo>
                  <a:pt x="1925561" y="1719668"/>
                </a:lnTo>
                <a:lnTo>
                  <a:pt x="1920412" y="1717689"/>
                </a:lnTo>
                <a:lnTo>
                  <a:pt x="1915262" y="1715315"/>
                </a:lnTo>
                <a:lnTo>
                  <a:pt x="1910905" y="1712544"/>
                </a:lnTo>
                <a:lnTo>
                  <a:pt x="1906548" y="1709378"/>
                </a:lnTo>
                <a:lnTo>
                  <a:pt x="1902191" y="1705421"/>
                </a:lnTo>
                <a:lnTo>
                  <a:pt x="1899022" y="1701859"/>
                </a:lnTo>
                <a:lnTo>
                  <a:pt x="1895457" y="1697110"/>
                </a:lnTo>
                <a:lnTo>
                  <a:pt x="1892684" y="1692361"/>
                </a:lnTo>
                <a:lnTo>
                  <a:pt x="1890307" y="1688008"/>
                </a:lnTo>
                <a:lnTo>
                  <a:pt x="1888327" y="1682468"/>
                </a:lnTo>
                <a:lnTo>
                  <a:pt x="1887139" y="1676927"/>
                </a:lnTo>
                <a:lnTo>
                  <a:pt x="1886346" y="1671387"/>
                </a:lnTo>
                <a:lnTo>
                  <a:pt x="1885950" y="1665451"/>
                </a:lnTo>
                <a:lnTo>
                  <a:pt x="1885950" y="1501217"/>
                </a:lnTo>
                <a:lnTo>
                  <a:pt x="1886346" y="1495280"/>
                </a:lnTo>
                <a:lnTo>
                  <a:pt x="1887139" y="1489740"/>
                </a:lnTo>
                <a:lnTo>
                  <a:pt x="1888327" y="1484200"/>
                </a:lnTo>
                <a:lnTo>
                  <a:pt x="1890307" y="1479451"/>
                </a:lnTo>
                <a:lnTo>
                  <a:pt x="1892684" y="1474306"/>
                </a:lnTo>
                <a:lnTo>
                  <a:pt x="1895457" y="1469557"/>
                </a:lnTo>
                <a:lnTo>
                  <a:pt x="1899022" y="1465204"/>
                </a:lnTo>
                <a:lnTo>
                  <a:pt x="1902191" y="1461246"/>
                </a:lnTo>
                <a:lnTo>
                  <a:pt x="1906548" y="1457289"/>
                </a:lnTo>
                <a:lnTo>
                  <a:pt x="1910905" y="1454123"/>
                </a:lnTo>
                <a:lnTo>
                  <a:pt x="1915262" y="1451748"/>
                </a:lnTo>
                <a:lnTo>
                  <a:pt x="1920412" y="1448978"/>
                </a:lnTo>
                <a:lnTo>
                  <a:pt x="1925561" y="1447000"/>
                </a:lnTo>
                <a:lnTo>
                  <a:pt x="1931106" y="1445812"/>
                </a:lnTo>
                <a:lnTo>
                  <a:pt x="1936652" y="1445021"/>
                </a:lnTo>
                <a:lnTo>
                  <a:pt x="1942197" y="1444625"/>
                </a:lnTo>
                <a:close/>
                <a:moveTo>
                  <a:pt x="1445637" y="1444625"/>
                </a:moveTo>
                <a:lnTo>
                  <a:pt x="1743650" y="1444625"/>
                </a:lnTo>
                <a:lnTo>
                  <a:pt x="1749627" y="1445021"/>
                </a:lnTo>
                <a:lnTo>
                  <a:pt x="1755204" y="1445812"/>
                </a:lnTo>
                <a:lnTo>
                  <a:pt x="1760384" y="1447000"/>
                </a:lnTo>
                <a:lnTo>
                  <a:pt x="1765563" y="1448978"/>
                </a:lnTo>
                <a:lnTo>
                  <a:pt x="1770743" y="1451748"/>
                </a:lnTo>
                <a:lnTo>
                  <a:pt x="1775524" y="1454123"/>
                </a:lnTo>
                <a:lnTo>
                  <a:pt x="1779508" y="1457289"/>
                </a:lnTo>
                <a:lnTo>
                  <a:pt x="1783890" y="1461246"/>
                </a:lnTo>
                <a:lnTo>
                  <a:pt x="1787476" y="1465204"/>
                </a:lnTo>
                <a:lnTo>
                  <a:pt x="1790663" y="1469557"/>
                </a:lnTo>
                <a:lnTo>
                  <a:pt x="1793452" y="1474306"/>
                </a:lnTo>
                <a:lnTo>
                  <a:pt x="1796241" y="1479451"/>
                </a:lnTo>
                <a:lnTo>
                  <a:pt x="1797835" y="1484200"/>
                </a:lnTo>
                <a:lnTo>
                  <a:pt x="1799428" y="1489740"/>
                </a:lnTo>
                <a:lnTo>
                  <a:pt x="1800225" y="1495280"/>
                </a:lnTo>
                <a:lnTo>
                  <a:pt x="1800225" y="1501217"/>
                </a:lnTo>
                <a:lnTo>
                  <a:pt x="1800225" y="1665451"/>
                </a:lnTo>
                <a:lnTo>
                  <a:pt x="1800225" y="1671387"/>
                </a:lnTo>
                <a:lnTo>
                  <a:pt x="1799428" y="1676927"/>
                </a:lnTo>
                <a:lnTo>
                  <a:pt x="1797835" y="1682468"/>
                </a:lnTo>
                <a:lnTo>
                  <a:pt x="1796241" y="1688008"/>
                </a:lnTo>
                <a:lnTo>
                  <a:pt x="1793452" y="1692361"/>
                </a:lnTo>
                <a:lnTo>
                  <a:pt x="1790663" y="1697110"/>
                </a:lnTo>
                <a:lnTo>
                  <a:pt x="1787476" y="1701859"/>
                </a:lnTo>
                <a:lnTo>
                  <a:pt x="1783890" y="1705421"/>
                </a:lnTo>
                <a:lnTo>
                  <a:pt x="1779508" y="1709378"/>
                </a:lnTo>
                <a:lnTo>
                  <a:pt x="1775524" y="1712544"/>
                </a:lnTo>
                <a:lnTo>
                  <a:pt x="1770743" y="1715315"/>
                </a:lnTo>
                <a:lnTo>
                  <a:pt x="1765563" y="1717689"/>
                </a:lnTo>
                <a:lnTo>
                  <a:pt x="1760384" y="1719668"/>
                </a:lnTo>
                <a:lnTo>
                  <a:pt x="1755204" y="1720855"/>
                </a:lnTo>
                <a:lnTo>
                  <a:pt x="1749627" y="1722042"/>
                </a:lnTo>
                <a:lnTo>
                  <a:pt x="1743650" y="1722438"/>
                </a:lnTo>
                <a:lnTo>
                  <a:pt x="1445637" y="1722438"/>
                </a:lnTo>
                <a:lnTo>
                  <a:pt x="1439661" y="1722042"/>
                </a:lnTo>
                <a:lnTo>
                  <a:pt x="1434083" y="1720855"/>
                </a:lnTo>
                <a:lnTo>
                  <a:pt x="1428904" y="1719668"/>
                </a:lnTo>
                <a:lnTo>
                  <a:pt x="1423724" y="1717689"/>
                </a:lnTo>
                <a:lnTo>
                  <a:pt x="1418545" y="1715315"/>
                </a:lnTo>
                <a:lnTo>
                  <a:pt x="1413764" y="1712544"/>
                </a:lnTo>
                <a:lnTo>
                  <a:pt x="1409780" y="1709378"/>
                </a:lnTo>
                <a:lnTo>
                  <a:pt x="1405397" y="1705421"/>
                </a:lnTo>
                <a:lnTo>
                  <a:pt x="1401811" y="1701859"/>
                </a:lnTo>
                <a:lnTo>
                  <a:pt x="1398624" y="1697110"/>
                </a:lnTo>
                <a:lnTo>
                  <a:pt x="1395835" y="1692361"/>
                </a:lnTo>
                <a:lnTo>
                  <a:pt x="1393046" y="1688008"/>
                </a:lnTo>
                <a:lnTo>
                  <a:pt x="1391453" y="1682468"/>
                </a:lnTo>
                <a:lnTo>
                  <a:pt x="1389859" y="1676927"/>
                </a:lnTo>
                <a:lnTo>
                  <a:pt x="1389062" y="1671387"/>
                </a:lnTo>
                <a:lnTo>
                  <a:pt x="1389062" y="1665451"/>
                </a:lnTo>
                <a:lnTo>
                  <a:pt x="1389062" y="1501217"/>
                </a:lnTo>
                <a:lnTo>
                  <a:pt x="1389062" y="1495280"/>
                </a:lnTo>
                <a:lnTo>
                  <a:pt x="1389859" y="1489740"/>
                </a:lnTo>
                <a:lnTo>
                  <a:pt x="1391453" y="1484200"/>
                </a:lnTo>
                <a:lnTo>
                  <a:pt x="1393046" y="1479451"/>
                </a:lnTo>
                <a:lnTo>
                  <a:pt x="1395835" y="1474306"/>
                </a:lnTo>
                <a:lnTo>
                  <a:pt x="1398624" y="1469557"/>
                </a:lnTo>
                <a:lnTo>
                  <a:pt x="1401811" y="1465204"/>
                </a:lnTo>
                <a:lnTo>
                  <a:pt x="1405397" y="1461246"/>
                </a:lnTo>
                <a:lnTo>
                  <a:pt x="1409780" y="1457289"/>
                </a:lnTo>
                <a:lnTo>
                  <a:pt x="1413764" y="1454123"/>
                </a:lnTo>
                <a:lnTo>
                  <a:pt x="1418545" y="1451748"/>
                </a:lnTo>
                <a:lnTo>
                  <a:pt x="1423724" y="1448978"/>
                </a:lnTo>
                <a:lnTo>
                  <a:pt x="1428904" y="1447000"/>
                </a:lnTo>
                <a:lnTo>
                  <a:pt x="1434083" y="1445812"/>
                </a:lnTo>
                <a:lnTo>
                  <a:pt x="1439661" y="1445021"/>
                </a:lnTo>
                <a:lnTo>
                  <a:pt x="1445637" y="1444625"/>
                </a:lnTo>
                <a:close/>
                <a:moveTo>
                  <a:pt x="971098" y="1444625"/>
                </a:moveTo>
                <a:lnTo>
                  <a:pt x="1267674" y="1444625"/>
                </a:lnTo>
                <a:lnTo>
                  <a:pt x="1273224" y="1445021"/>
                </a:lnTo>
                <a:lnTo>
                  <a:pt x="1278775" y="1445812"/>
                </a:lnTo>
                <a:lnTo>
                  <a:pt x="1284326" y="1447000"/>
                </a:lnTo>
                <a:lnTo>
                  <a:pt x="1289481" y="1448978"/>
                </a:lnTo>
                <a:lnTo>
                  <a:pt x="1294635" y="1451748"/>
                </a:lnTo>
                <a:lnTo>
                  <a:pt x="1298996" y="1454123"/>
                </a:lnTo>
                <a:lnTo>
                  <a:pt x="1303358" y="1457289"/>
                </a:lnTo>
                <a:lnTo>
                  <a:pt x="1307719" y="1461246"/>
                </a:lnTo>
                <a:lnTo>
                  <a:pt x="1311288" y="1465204"/>
                </a:lnTo>
                <a:lnTo>
                  <a:pt x="1314459" y="1469557"/>
                </a:lnTo>
                <a:lnTo>
                  <a:pt x="1317235" y="1474306"/>
                </a:lnTo>
                <a:lnTo>
                  <a:pt x="1319614" y="1479451"/>
                </a:lnTo>
                <a:lnTo>
                  <a:pt x="1321596" y="1484200"/>
                </a:lnTo>
                <a:lnTo>
                  <a:pt x="1323182" y="1489740"/>
                </a:lnTo>
                <a:lnTo>
                  <a:pt x="1323975" y="1495280"/>
                </a:lnTo>
                <a:lnTo>
                  <a:pt x="1323975" y="1501217"/>
                </a:lnTo>
                <a:lnTo>
                  <a:pt x="1323975" y="1665451"/>
                </a:lnTo>
                <a:lnTo>
                  <a:pt x="1323975" y="1671387"/>
                </a:lnTo>
                <a:lnTo>
                  <a:pt x="1323182" y="1676927"/>
                </a:lnTo>
                <a:lnTo>
                  <a:pt x="1321596" y="1682468"/>
                </a:lnTo>
                <a:lnTo>
                  <a:pt x="1319614" y="1688008"/>
                </a:lnTo>
                <a:lnTo>
                  <a:pt x="1317235" y="1692361"/>
                </a:lnTo>
                <a:lnTo>
                  <a:pt x="1314459" y="1697110"/>
                </a:lnTo>
                <a:lnTo>
                  <a:pt x="1311288" y="1701859"/>
                </a:lnTo>
                <a:lnTo>
                  <a:pt x="1307719" y="1705421"/>
                </a:lnTo>
                <a:lnTo>
                  <a:pt x="1303358" y="1709378"/>
                </a:lnTo>
                <a:lnTo>
                  <a:pt x="1298996" y="1712544"/>
                </a:lnTo>
                <a:lnTo>
                  <a:pt x="1294635" y="1715315"/>
                </a:lnTo>
                <a:lnTo>
                  <a:pt x="1289481" y="1717689"/>
                </a:lnTo>
                <a:lnTo>
                  <a:pt x="1284326" y="1719668"/>
                </a:lnTo>
                <a:lnTo>
                  <a:pt x="1278775" y="1720855"/>
                </a:lnTo>
                <a:lnTo>
                  <a:pt x="1273224" y="1722042"/>
                </a:lnTo>
                <a:lnTo>
                  <a:pt x="1267674" y="1722438"/>
                </a:lnTo>
                <a:lnTo>
                  <a:pt x="971098" y="1722438"/>
                </a:lnTo>
                <a:lnTo>
                  <a:pt x="965151" y="1722042"/>
                </a:lnTo>
                <a:lnTo>
                  <a:pt x="959600" y="1720855"/>
                </a:lnTo>
                <a:lnTo>
                  <a:pt x="954049" y="1719668"/>
                </a:lnTo>
                <a:lnTo>
                  <a:pt x="949291" y="1717689"/>
                </a:lnTo>
                <a:lnTo>
                  <a:pt x="944137" y="1715315"/>
                </a:lnTo>
                <a:lnTo>
                  <a:pt x="939379" y="1712544"/>
                </a:lnTo>
                <a:lnTo>
                  <a:pt x="935414" y="1709378"/>
                </a:lnTo>
                <a:lnTo>
                  <a:pt x="931053" y="1705421"/>
                </a:lnTo>
                <a:lnTo>
                  <a:pt x="927088" y="1701859"/>
                </a:lnTo>
                <a:lnTo>
                  <a:pt x="924312" y="1697110"/>
                </a:lnTo>
                <a:lnTo>
                  <a:pt x="921140" y="1692361"/>
                </a:lnTo>
                <a:lnTo>
                  <a:pt x="918762" y="1688008"/>
                </a:lnTo>
                <a:lnTo>
                  <a:pt x="917176" y="1682468"/>
                </a:lnTo>
                <a:lnTo>
                  <a:pt x="915590" y="1676927"/>
                </a:lnTo>
                <a:lnTo>
                  <a:pt x="914400" y="1671387"/>
                </a:lnTo>
                <a:lnTo>
                  <a:pt x="914400" y="1665451"/>
                </a:lnTo>
                <a:lnTo>
                  <a:pt x="914400" y="1501217"/>
                </a:lnTo>
                <a:lnTo>
                  <a:pt x="914400" y="1495280"/>
                </a:lnTo>
                <a:lnTo>
                  <a:pt x="915590" y="1489740"/>
                </a:lnTo>
                <a:lnTo>
                  <a:pt x="917176" y="1484200"/>
                </a:lnTo>
                <a:lnTo>
                  <a:pt x="918762" y="1479451"/>
                </a:lnTo>
                <a:lnTo>
                  <a:pt x="921140" y="1474306"/>
                </a:lnTo>
                <a:lnTo>
                  <a:pt x="924312" y="1469557"/>
                </a:lnTo>
                <a:lnTo>
                  <a:pt x="927088" y="1465204"/>
                </a:lnTo>
                <a:lnTo>
                  <a:pt x="931053" y="1461246"/>
                </a:lnTo>
                <a:lnTo>
                  <a:pt x="935414" y="1457289"/>
                </a:lnTo>
                <a:lnTo>
                  <a:pt x="939379" y="1454123"/>
                </a:lnTo>
                <a:lnTo>
                  <a:pt x="944137" y="1451748"/>
                </a:lnTo>
                <a:lnTo>
                  <a:pt x="949291" y="1448978"/>
                </a:lnTo>
                <a:lnTo>
                  <a:pt x="954049" y="1447000"/>
                </a:lnTo>
                <a:lnTo>
                  <a:pt x="959600" y="1445812"/>
                </a:lnTo>
                <a:lnTo>
                  <a:pt x="965151" y="1445021"/>
                </a:lnTo>
                <a:lnTo>
                  <a:pt x="971098" y="1444625"/>
                </a:lnTo>
                <a:close/>
                <a:moveTo>
                  <a:pt x="1787045" y="1350963"/>
                </a:moveTo>
                <a:lnTo>
                  <a:pt x="1913358" y="1350963"/>
                </a:lnTo>
                <a:lnTo>
                  <a:pt x="1913358" y="1366815"/>
                </a:lnTo>
                <a:lnTo>
                  <a:pt x="1914148" y="1381479"/>
                </a:lnTo>
                <a:lnTo>
                  <a:pt x="1915332" y="1395746"/>
                </a:lnTo>
                <a:lnTo>
                  <a:pt x="1917700" y="1409617"/>
                </a:lnTo>
                <a:lnTo>
                  <a:pt x="1910200" y="1412391"/>
                </a:lnTo>
                <a:lnTo>
                  <a:pt x="1903095" y="1414769"/>
                </a:lnTo>
                <a:lnTo>
                  <a:pt x="1896385" y="1418732"/>
                </a:lnTo>
                <a:lnTo>
                  <a:pt x="1890069" y="1422299"/>
                </a:lnTo>
                <a:lnTo>
                  <a:pt x="1883753" y="1427055"/>
                </a:lnTo>
                <a:lnTo>
                  <a:pt x="1877833" y="1431810"/>
                </a:lnTo>
                <a:lnTo>
                  <a:pt x="1872306" y="1437359"/>
                </a:lnTo>
                <a:lnTo>
                  <a:pt x="1867570" y="1442907"/>
                </a:lnTo>
                <a:lnTo>
                  <a:pt x="1863228" y="1448852"/>
                </a:lnTo>
                <a:lnTo>
                  <a:pt x="1859280" y="1455589"/>
                </a:lnTo>
                <a:lnTo>
                  <a:pt x="1856122" y="1462326"/>
                </a:lnTo>
                <a:lnTo>
                  <a:pt x="1852965" y="1469460"/>
                </a:lnTo>
                <a:lnTo>
                  <a:pt x="1850596" y="1476990"/>
                </a:lnTo>
                <a:lnTo>
                  <a:pt x="1849017" y="1484916"/>
                </a:lnTo>
                <a:lnTo>
                  <a:pt x="1847833" y="1492842"/>
                </a:lnTo>
                <a:lnTo>
                  <a:pt x="1847438" y="1500768"/>
                </a:lnTo>
                <a:lnTo>
                  <a:pt x="1847438" y="1628776"/>
                </a:lnTo>
                <a:lnTo>
                  <a:pt x="1837570" y="1628776"/>
                </a:lnTo>
                <a:lnTo>
                  <a:pt x="1837570" y="1500768"/>
                </a:lnTo>
                <a:lnTo>
                  <a:pt x="1837175" y="1492842"/>
                </a:lnTo>
                <a:lnTo>
                  <a:pt x="1836386" y="1485312"/>
                </a:lnTo>
                <a:lnTo>
                  <a:pt x="1834412" y="1478178"/>
                </a:lnTo>
                <a:lnTo>
                  <a:pt x="1832439" y="1470252"/>
                </a:lnTo>
                <a:lnTo>
                  <a:pt x="1830070" y="1463515"/>
                </a:lnTo>
                <a:lnTo>
                  <a:pt x="1826518" y="1456778"/>
                </a:lnTo>
                <a:lnTo>
                  <a:pt x="1822965" y="1450833"/>
                </a:lnTo>
                <a:lnTo>
                  <a:pt x="1818623" y="1444888"/>
                </a:lnTo>
                <a:lnTo>
                  <a:pt x="1813886" y="1438944"/>
                </a:lnTo>
                <a:lnTo>
                  <a:pt x="1809150" y="1433792"/>
                </a:lnTo>
                <a:lnTo>
                  <a:pt x="1803623" y="1428640"/>
                </a:lnTo>
                <a:lnTo>
                  <a:pt x="1798097" y="1424280"/>
                </a:lnTo>
                <a:lnTo>
                  <a:pt x="1791781" y="1420317"/>
                </a:lnTo>
                <a:lnTo>
                  <a:pt x="1785466" y="1416354"/>
                </a:lnTo>
                <a:lnTo>
                  <a:pt x="1778755" y="1413580"/>
                </a:lnTo>
                <a:lnTo>
                  <a:pt x="1771650" y="1411202"/>
                </a:lnTo>
                <a:lnTo>
                  <a:pt x="1774808" y="1406446"/>
                </a:lnTo>
                <a:lnTo>
                  <a:pt x="1777571" y="1401294"/>
                </a:lnTo>
                <a:lnTo>
                  <a:pt x="1779940" y="1394953"/>
                </a:lnTo>
                <a:lnTo>
                  <a:pt x="1782308" y="1388216"/>
                </a:lnTo>
                <a:lnTo>
                  <a:pt x="1784282" y="1380290"/>
                </a:lnTo>
                <a:lnTo>
                  <a:pt x="1785466" y="1371571"/>
                </a:lnTo>
                <a:lnTo>
                  <a:pt x="1786650" y="1361663"/>
                </a:lnTo>
                <a:lnTo>
                  <a:pt x="1787045" y="1350963"/>
                </a:lnTo>
                <a:close/>
                <a:moveTo>
                  <a:pt x="1316831" y="1350963"/>
                </a:moveTo>
                <a:lnTo>
                  <a:pt x="1412875" y="1350963"/>
                </a:lnTo>
                <a:lnTo>
                  <a:pt x="1413272" y="1360950"/>
                </a:lnTo>
                <a:lnTo>
                  <a:pt x="1414066" y="1370138"/>
                </a:lnTo>
                <a:lnTo>
                  <a:pt x="1415653" y="1378527"/>
                </a:lnTo>
                <a:lnTo>
                  <a:pt x="1416844" y="1386116"/>
                </a:lnTo>
                <a:lnTo>
                  <a:pt x="1418828" y="1392907"/>
                </a:lnTo>
                <a:lnTo>
                  <a:pt x="1420813" y="1398900"/>
                </a:lnTo>
                <a:lnTo>
                  <a:pt x="1423194" y="1404492"/>
                </a:lnTo>
                <a:lnTo>
                  <a:pt x="1425575" y="1408886"/>
                </a:lnTo>
                <a:lnTo>
                  <a:pt x="1419622" y="1410884"/>
                </a:lnTo>
                <a:lnTo>
                  <a:pt x="1413272" y="1412881"/>
                </a:lnTo>
                <a:lnTo>
                  <a:pt x="1407716" y="1414878"/>
                </a:lnTo>
                <a:lnTo>
                  <a:pt x="1402556" y="1418074"/>
                </a:lnTo>
                <a:lnTo>
                  <a:pt x="1397000" y="1420870"/>
                </a:lnTo>
                <a:lnTo>
                  <a:pt x="1391841" y="1424466"/>
                </a:lnTo>
                <a:lnTo>
                  <a:pt x="1386681" y="1427661"/>
                </a:lnTo>
                <a:lnTo>
                  <a:pt x="1382316" y="1432056"/>
                </a:lnTo>
                <a:lnTo>
                  <a:pt x="1377950" y="1436050"/>
                </a:lnTo>
                <a:lnTo>
                  <a:pt x="1374378" y="1440844"/>
                </a:lnTo>
                <a:lnTo>
                  <a:pt x="1370410" y="1445638"/>
                </a:lnTo>
                <a:lnTo>
                  <a:pt x="1366441" y="1450431"/>
                </a:lnTo>
                <a:lnTo>
                  <a:pt x="1363663" y="1456024"/>
                </a:lnTo>
                <a:lnTo>
                  <a:pt x="1360885" y="1461616"/>
                </a:lnTo>
                <a:lnTo>
                  <a:pt x="1358106" y="1467209"/>
                </a:lnTo>
                <a:lnTo>
                  <a:pt x="1356519" y="1473201"/>
                </a:lnTo>
                <a:lnTo>
                  <a:pt x="1352947" y="1464413"/>
                </a:lnTo>
                <a:lnTo>
                  <a:pt x="1348978" y="1456423"/>
                </a:lnTo>
                <a:lnTo>
                  <a:pt x="1344216" y="1448833"/>
                </a:lnTo>
                <a:lnTo>
                  <a:pt x="1339056" y="1441643"/>
                </a:lnTo>
                <a:lnTo>
                  <a:pt x="1332706" y="1434852"/>
                </a:lnTo>
                <a:lnTo>
                  <a:pt x="1325960" y="1428860"/>
                </a:lnTo>
                <a:lnTo>
                  <a:pt x="1318816" y="1423267"/>
                </a:lnTo>
                <a:lnTo>
                  <a:pt x="1311275" y="1418873"/>
                </a:lnTo>
                <a:lnTo>
                  <a:pt x="1314053" y="1401696"/>
                </a:lnTo>
                <a:lnTo>
                  <a:pt x="1316038" y="1384918"/>
                </a:lnTo>
                <a:lnTo>
                  <a:pt x="1316435" y="1376130"/>
                </a:lnTo>
                <a:lnTo>
                  <a:pt x="1316831" y="1367741"/>
                </a:lnTo>
                <a:lnTo>
                  <a:pt x="1317228" y="1359352"/>
                </a:lnTo>
                <a:lnTo>
                  <a:pt x="1316831" y="1350963"/>
                </a:lnTo>
                <a:close/>
                <a:moveTo>
                  <a:pt x="692943" y="1350963"/>
                </a:moveTo>
                <a:lnTo>
                  <a:pt x="941785" y="1350963"/>
                </a:lnTo>
                <a:lnTo>
                  <a:pt x="941785" y="1366815"/>
                </a:lnTo>
                <a:lnTo>
                  <a:pt x="942578" y="1381479"/>
                </a:lnTo>
                <a:lnTo>
                  <a:pt x="944166" y="1395746"/>
                </a:lnTo>
                <a:lnTo>
                  <a:pt x="946150" y="1409617"/>
                </a:lnTo>
                <a:lnTo>
                  <a:pt x="938610" y="1412391"/>
                </a:lnTo>
                <a:lnTo>
                  <a:pt x="931466" y="1414769"/>
                </a:lnTo>
                <a:lnTo>
                  <a:pt x="924719" y="1418732"/>
                </a:lnTo>
                <a:lnTo>
                  <a:pt x="917972" y="1422299"/>
                </a:lnTo>
                <a:lnTo>
                  <a:pt x="912019" y="1427055"/>
                </a:lnTo>
                <a:lnTo>
                  <a:pt x="906066" y="1431810"/>
                </a:lnTo>
                <a:lnTo>
                  <a:pt x="900906" y="1437359"/>
                </a:lnTo>
                <a:lnTo>
                  <a:pt x="896144" y="1442907"/>
                </a:lnTo>
                <a:lnTo>
                  <a:pt x="891381" y="1448852"/>
                </a:lnTo>
                <a:lnTo>
                  <a:pt x="887809" y="1455589"/>
                </a:lnTo>
                <a:lnTo>
                  <a:pt x="883841" y="1462326"/>
                </a:lnTo>
                <a:lnTo>
                  <a:pt x="881459" y="1469460"/>
                </a:lnTo>
                <a:lnTo>
                  <a:pt x="878681" y="1476990"/>
                </a:lnTo>
                <a:lnTo>
                  <a:pt x="877094" y="1484916"/>
                </a:lnTo>
                <a:lnTo>
                  <a:pt x="876300" y="1492842"/>
                </a:lnTo>
                <a:lnTo>
                  <a:pt x="875903" y="1500768"/>
                </a:lnTo>
                <a:lnTo>
                  <a:pt x="875903" y="1628776"/>
                </a:lnTo>
                <a:lnTo>
                  <a:pt x="692943" y="1628776"/>
                </a:lnTo>
                <a:lnTo>
                  <a:pt x="686990" y="1628776"/>
                </a:lnTo>
                <a:lnTo>
                  <a:pt x="681434" y="1627983"/>
                </a:lnTo>
                <a:lnTo>
                  <a:pt x="675878" y="1626002"/>
                </a:lnTo>
                <a:lnTo>
                  <a:pt x="671115" y="1624417"/>
                </a:lnTo>
                <a:lnTo>
                  <a:pt x="665956" y="1622039"/>
                </a:lnTo>
                <a:lnTo>
                  <a:pt x="661193" y="1618868"/>
                </a:lnTo>
                <a:lnTo>
                  <a:pt x="657224" y="1616094"/>
                </a:lnTo>
                <a:lnTo>
                  <a:pt x="652859" y="1612131"/>
                </a:lnTo>
                <a:lnTo>
                  <a:pt x="648890" y="1608168"/>
                </a:lnTo>
                <a:lnTo>
                  <a:pt x="646112" y="1603809"/>
                </a:lnTo>
                <a:lnTo>
                  <a:pt x="643334" y="1599053"/>
                </a:lnTo>
                <a:lnTo>
                  <a:pt x="640556" y="1594297"/>
                </a:lnTo>
                <a:lnTo>
                  <a:pt x="638968" y="1589145"/>
                </a:lnTo>
                <a:lnTo>
                  <a:pt x="637381" y="1583597"/>
                </a:lnTo>
                <a:lnTo>
                  <a:pt x="636587" y="1578048"/>
                </a:lnTo>
                <a:lnTo>
                  <a:pt x="636587" y="1572104"/>
                </a:lnTo>
                <a:lnTo>
                  <a:pt x="636587" y="1407635"/>
                </a:lnTo>
                <a:lnTo>
                  <a:pt x="636587" y="1401691"/>
                </a:lnTo>
                <a:lnTo>
                  <a:pt x="637381" y="1396142"/>
                </a:lnTo>
                <a:lnTo>
                  <a:pt x="638968" y="1390990"/>
                </a:lnTo>
                <a:lnTo>
                  <a:pt x="640556" y="1385442"/>
                </a:lnTo>
                <a:lnTo>
                  <a:pt x="643334" y="1380686"/>
                </a:lnTo>
                <a:lnTo>
                  <a:pt x="646112" y="1375534"/>
                </a:lnTo>
                <a:lnTo>
                  <a:pt x="648890" y="1371571"/>
                </a:lnTo>
                <a:lnTo>
                  <a:pt x="652859" y="1367608"/>
                </a:lnTo>
                <a:lnTo>
                  <a:pt x="657224" y="1364041"/>
                </a:lnTo>
                <a:lnTo>
                  <a:pt x="661193" y="1360474"/>
                </a:lnTo>
                <a:lnTo>
                  <a:pt x="665956" y="1357700"/>
                </a:lnTo>
                <a:lnTo>
                  <a:pt x="671115" y="1355322"/>
                </a:lnTo>
                <a:lnTo>
                  <a:pt x="675878" y="1353341"/>
                </a:lnTo>
                <a:lnTo>
                  <a:pt x="681434" y="1352152"/>
                </a:lnTo>
                <a:lnTo>
                  <a:pt x="686990" y="1351359"/>
                </a:lnTo>
                <a:lnTo>
                  <a:pt x="692943" y="1350963"/>
                </a:lnTo>
                <a:close/>
                <a:moveTo>
                  <a:pt x="2082006" y="1166813"/>
                </a:moveTo>
                <a:lnTo>
                  <a:pt x="2083990" y="1169978"/>
                </a:lnTo>
                <a:lnTo>
                  <a:pt x="2086768" y="1172747"/>
                </a:lnTo>
                <a:lnTo>
                  <a:pt x="2089547" y="1175120"/>
                </a:lnTo>
                <a:lnTo>
                  <a:pt x="2093515" y="1176702"/>
                </a:lnTo>
                <a:lnTo>
                  <a:pt x="2096293" y="1177494"/>
                </a:lnTo>
                <a:lnTo>
                  <a:pt x="2100262" y="1177494"/>
                </a:lnTo>
                <a:lnTo>
                  <a:pt x="2107803" y="1177098"/>
                </a:lnTo>
                <a:lnTo>
                  <a:pt x="2116137" y="1176702"/>
                </a:lnTo>
                <a:lnTo>
                  <a:pt x="2125662" y="1177098"/>
                </a:lnTo>
                <a:lnTo>
                  <a:pt x="2135584" y="1177889"/>
                </a:lnTo>
                <a:lnTo>
                  <a:pt x="2144315" y="1179076"/>
                </a:lnTo>
                <a:lnTo>
                  <a:pt x="2152650" y="1180658"/>
                </a:lnTo>
                <a:lnTo>
                  <a:pt x="2161381" y="1183427"/>
                </a:lnTo>
                <a:lnTo>
                  <a:pt x="2169318" y="1186196"/>
                </a:lnTo>
                <a:lnTo>
                  <a:pt x="2176462" y="1189756"/>
                </a:lnTo>
                <a:lnTo>
                  <a:pt x="2183606" y="1193317"/>
                </a:lnTo>
                <a:lnTo>
                  <a:pt x="2190353" y="1197668"/>
                </a:lnTo>
                <a:lnTo>
                  <a:pt x="2196703" y="1202810"/>
                </a:lnTo>
                <a:lnTo>
                  <a:pt x="2202656" y="1208348"/>
                </a:lnTo>
                <a:lnTo>
                  <a:pt x="2207815" y="1213886"/>
                </a:lnTo>
                <a:lnTo>
                  <a:pt x="2212975" y="1220611"/>
                </a:lnTo>
                <a:lnTo>
                  <a:pt x="2217737" y="1227731"/>
                </a:lnTo>
                <a:lnTo>
                  <a:pt x="2222500" y="1234852"/>
                </a:lnTo>
                <a:lnTo>
                  <a:pt x="2226072" y="1243554"/>
                </a:lnTo>
                <a:lnTo>
                  <a:pt x="2231628" y="1256213"/>
                </a:lnTo>
                <a:lnTo>
                  <a:pt x="2236787" y="1268476"/>
                </a:lnTo>
                <a:lnTo>
                  <a:pt x="2240756" y="1280343"/>
                </a:lnTo>
                <a:lnTo>
                  <a:pt x="2244725" y="1291814"/>
                </a:lnTo>
                <a:lnTo>
                  <a:pt x="2247503" y="1302890"/>
                </a:lnTo>
                <a:lnTo>
                  <a:pt x="2250281" y="1313175"/>
                </a:lnTo>
                <a:lnTo>
                  <a:pt x="2252265" y="1323460"/>
                </a:lnTo>
                <a:lnTo>
                  <a:pt x="2253853" y="1333350"/>
                </a:lnTo>
                <a:lnTo>
                  <a:pt x="2254647" y="1342843"/>
                </a:lnTo>
                <a:lnTo>
                  <a:pt x="2255043" y="1352337"/>
                </a:lnTo>
                <a:lnTo>
                  <a:pt x="2255837" y="1361831"/>
                </a:lnTo>
                <a:lnTo>
                  <a:pt x="2255043" y="1371325"/>
                </a:lnTo>
                <a:lnTo>
                  <a:pt x="2254647" y="1380027"/>
                </a:lnTo>
                <a:lnTo>
                  <a:pt x="2253853" y="1389126"/>
                </a:lnTo>
                <a:lnTo>
                  <a:pt x="2252662" y="1398619"/>
                </a:lnTo>
                <a:lnTo>
                  <a:pt x="2251075" y="1408113"/>
                </a:lnTo>
                <a:lnTo>
                  <a:pt x="2245122" y="1407322"/>
                </a:lnTo>
                <a:lnTo>
                  <a:pt x="2239168" y="1406926"/>
                </a:lnTo>
                <a:lnTo>
                  <a:pt x="2220118" y="1406926"/>
                </a:lnTo>
                <a:lnTo>
                  <a:pt x="2219722" y="1396246"/>
                </a:lnTo>
                <a:lnTo>
                  <a:pt x="2219325" y="1385961"/>
                </a:lnTo>
                <a:lnTo>
                  <a:pt x="2218928" y="1382401"/>
                </a:lnTo>
                <a:lnTo>
                  <a:pt x="2218134" y="1379632"/>
                </a:lnTo>
                <a:lnTo>
                  <a:pt x="2216547" y="1377258"/>
                </a:lnTo>
                <a:lnTo>
                  <a:pt x="2214165" y="1374489"/>
                </a:lnTo>
                <a:lnTo>
                  <a:pt x="2212181" y="1372907"/>
                </a:lnTo>
                <a:lnTo>
                  <a:pt x="2209403" y="1371325"/>
                </a:lnTo>
                <a:lnTo>
                  <a:pt x="2206228" y="1370534"/>
                </a:lnTo>
                <a:lnTo>
                  <a:pt x="2203053" y="1369742"/>
                </a:lnTo>
                <a:lnTo>
                  <a:pt x="2199878" y="1369742"/>
                </a:lnTo>
                <a:lnTo>
                  <a:pt x="2196703" y="1370929"/>
                </a:lnTo>
                <a:lnTo>
                  <a:pt x="2193925" y="1372116"/>
                </a:lnTo>
                <a:lnTo>
                  <a:pt x="2191543" y="1373698"/>
                </a:lnTo>
                <a:lnTo>
                  <a:pt x="2189559" y="1376072"/>
                </a:lnTo>
                <a:lnTo>
                  <a:pt x="2187178" y="1378841"/>
                </a:lnTo>
                <a:lnTo>
                  <a:pt x="2185987" y="1381214"/>
                </a:lnTo>
                <a:lnTo>
                  <a:pt x="2185590" y="1384774"/>
                </a:lnTo>
                <a:lnTo>
                  <a:pt x="2184003" y="1395455"/>
                </a:lnTo>
                <a:lnTo>
                  <a:pt x="2182018" y="1406926"/>
                </a:lnTo>
                <a:lnTo>
                  <a:pt x="2013743" y="1406926"/>
                </a:lnTo>
                <a:lnTo>
                  <a:pt x="2010965" y="1399015"/>
                </a:lnTo>
                <a:lnTo>
                  <a:pt x="2009775" y="1395850"/>
                </a:lnTo>
                <a:lnTo>
                  <a:pt x="2008584" y="1393477"/>
                </a:lnTo>
                <a:lnTo>
                  <a:pt x="2006600" y="1391499"/>
                </a:lnTo>
                <a:lnTo>
                  <a:pt x="2003822" y="1389126"/>
                </a:lnTo>
                <a:lnTo>
                  <a:pt x="2001440" y="1387939"/>
                </a:lnTo>
                <a:lnTo>
                  <a:pt x="1998662" y="1387148"/>
                </a:lnTo>
                <a:lnTo>
                  <a:pt x="1995090" y="1386752"/>
                </a:lnTo>
                <a:lnTo>
                  <a:pt x="1992312" y="1386752"/>
                </a:lnTo>
                <a:lnTo>
                  <a:pt x="1988740" y="1387543"/>
                </a:lnTo>
                <a:lnTo>
                  <a:pt x="1986359" y="1388730"/>
                </a:lnTo>
                <a:lnTo>
                  <a:pt x="1983581" y="1390708"/>
                </a:lnTo>
                <a:lnTo>
                  <a:pt x="1981597" y="1393081"/>
                </a:lnTo>
                <a:lnTo>
                  <a:pt x="1980009" y="1395455"/>
                </a:lnTo>
                <a:lnTo>
                  <a:pt x="1978818" y="1398224"/>
                </a:lnTo>
                <a:lnTo>
                  <a:pt x="1978025" y="1400993"/>
                </a:lnTo>
                <a:lnTo>
                  <a:pt x="1978025" y="1404553"/>
                </a:lnTo>
                <a:lnTo>
                  <a:pt x="1978025" y="1406926"/>
                </a:lnTo>
                <a:lnTo>
                  <a:pt x="1952625" y="1406926"/>
                </a:lnTo>
                <a:lnTo>
                  <a:pt x="1949847" y="1390708"/>
                </a:lnTo>
                <a:lnTo>
                  <a:pt x="1949053" y="1382005"/>
                </a:lnTo>
                <a:lnTo>
                  <a:pt x="1948259" y="1373698"/>
                </a:lnTo>
                <a:lnTo>
                  <a:pt x="1947862" y="1364996"/>
                </a:lnTo>
                <a:lnTo>
                  <a:pt x="1947862" y="1355897"/>
                </a:lnTo>
                <a:lnTo>
                  <a:pt x="1948259" y="1346404"/>
                </a:lnTo>
                <a:lnTo>
                  <a:pt x="1949053" y="1337305"/>
                </a:lnTo>
                <a:lnTo>
                  <a:pt x="1950243" y="1327020"/>
                </a:lnTo>
                <a:lnTo>
                  <a:pt x="1952228" y="1316736"/>
                </a:lnTo>
                <a:lnTo>
                  <a:pt x="1954609" y="1305659"/>
                </a:lnTo>
                <a:lnTo>
                  <a:pt x="1958181" y="1294188"/>
                </a:lnTo>
                <a:lnTo>
                  <a:pt x="1961356" y="1282716"/>
                </a:lnTo>
                <a:lnTo>
                  <a:pt x="1966118" y="1270453"/>
                </a:lnTo>
                <a:lnTo>
                  <a:pt x="1971675" y="1257399"/>
                </a:lnTo>
                <a:lnTo>
                  <a:pt x="1977231" y="1243554"/>
                </a:lnTo>
                <a:lnTo>
                  <a:pt x="1980803" y="1237225"/>
                </a:lnTo>
                <a:lnTo>
                  <a:pt x="1984772" y="1230896"/>
                </a:lnTo>
                <a:lnTo>
                  <a:pt x="1988740" y="1224567"/>
                </a:lnTo>
                <a:lnTo>
                  <a:pt x="1993106" y="1218238"/>
                </a:lnTo>
                <a:lnTo>
                  <a:pt x="1994693" y="1215864"/>
                </a:lnTo>
                <a:lnTo>
                  <a:pt x="1996281" y="1213491"/>
                </a:lnTo>
                <a:lnTo>
                  <a:pt x="2001440" y="1208744"/>
                </a:lnTo>
                <a:lnTo>
                  <a:pt x="2006600" y="1203601"/>
                </a:lnTo>
                <a:lnTo>
                  <a:pt x="2011362" y="1198855"/>
                </a:lnTo>
                <a:lnTo>
                  <a:pt x="2016522" y="1194899"/>
                </a:lnTo>
                <a:lnTo>
                  <a:pt x="2022078" y="1190943"/>
                </a:lnTo>
                <a:lnTo>
                  <a:pt x="2027634" y="1186987"/>
                </a:lnTo>
                <a:lnTo>
                  <a:pt x="2033190" y="1184218"/>
                </a:lnTo>
                <a:lnTo>
                  <a:pt x="2038350" y="1181449"/>
                </a:lnTo>
                <a:lnTo>
                  <a:pt x="2043906" y="1178285"/>
                </a:lnTo>
                <a:lnTo>
                  <a:pt x="2049859" y="1176307"/>
                </a:lnTo>
                <a:lnTo>
                  <a:pt x="2060972" y="1171956"/>
                </a:lnTo>
                <a:lnTo>
                  <a:pt x="2071290" y="1169187"/>
                </a:lnTo>
                <a:lnTo>
                  <a:pt x="2082006" y="1166813"/>
                </a:lnTo>
                <a:close/>
                <a:moveTo>
                  <a:pt x="1110232" y="1166813"/>
                </a:moveTo>
                <a:lnTo>
                  <a:pt x="1112219" y="1169978"/>
                </a:lnTo>
                <a:lnTo>
                  <a:pt x="1115000" y="1172747"/>
                </a:lnTo>
                <a:lnTo>
                  <a:pt x="1118179" y="1175120"/>
                </a:lnTo>
                <a:lnTo>
                  <a:pt x="1121359" y="1176702"/>
                </a:lnTo>
                <a:lnTo>
                  <a:pt x="1124935" y="1177494"/>
                </a:lnTo>
                <a:lnTo>
                  <a:pt x="1128114" y="1177494"/>
                </a:lnTo>
                <a:lnTo>
                  <a:pt x="1136062" y="1177098"/>
                </a:lnTo>
                <a:lnTo>
                  <a:pt x="1144407" y="1176702"/>
                </a:lnTo>
                <a:lnTo>
                  <a:pt x="1154342" y="1177098"/>
                </a:lnTo>
                <a:lnTo>
                  <a:pt x="1163879" y="1177889"/>
                </a:lnTo>
                <a:lnTo>
                  <a:pt x="1173019" y="1179076"/>
                </a:lnTo>
                <a:lnTo>
                  <a:pt x="1181364" y="1180658"/>
                </a:lnTo>
                <a:lnTo>
                  <a:pt x="1189709" y="1183427"/>
                </a:lnTo>
                <a:lnTo>
                  <a:pt x="1197259" y="1186196"/>
                </a:lnTo>
                <a:lnTo>
                  <a:pt x="1204810" y="1189756"/>
                </a:lnTo>
                <a:lnTo>
                  <a:pt x="1211963" y="1193317"/>
                </a:lnTo>
                <a:lnTo>
                  <a:pt x="1218718" y="1197668"/>
                </a:lnTo>
                <a:lnTo>
                  <a:pt x="1225077" y="1202810"/>
                </a:lnTo>
                <a:lnTo>
                  <a:pt x="1231037" y="1208348"/>
                </a:lnTo>
                <a:lnTo>
                  <a:pt x="1236601" y="1213886"/>
                </a:lnTo>
                <a:lnTo>
                  <a:pt x="1241767" y="1220611"/>
                </a:lnTo>
                <a:lnTo>
                  <a:pt x="1246138" y="1227731"/>
                </a:lnTo>
                <a:lnTo>
                  <a:pt x="1250907" y="1234852"/>
                </a:lnTo>
                <a:lnTo>
                  <a:pt x="1254881" y="1243554"/>
                </a:lnTo>
                <a:lnTo>
                  <a:pt x="1260444" y="1256213"/>
                </a:lnTo>
                <a:lnTo>
                  <a:pt x="1265213" y="1268476"/>
                </a:lnTo>
                <a:lnTo>
                  <a:pt x="1269584" y="1280343"/>
                </a:lnTo>
                <a:lnTo>
                  <a:pt x="1273160" y="1291814"/>
                </a:lnTo>
                <a:lnTo>
                  <a:pt x="1276339" y="1302890"/>
                </a:lnTo>
                <a:lnTo>
                  <a:pt x="1278724" y="1313175"/>
                </a:lnTo>
                <a:lnTo>
                  <a:pt x="1281108" y="1323460"/>
                </a:lnTo>
                <a:lnTo>
                  <a:pt x="1282300" y="1333350"/>
                </a:lnTo>
                <a:lnTo>
                  <a:pt x="1283492" y="1342843"/>
                </a:lnTo>
                <a:lnTo>
                  <a:pt x="1283890" y="1352337"/>
                </a:lnTo>
                <a:lnTo>
                  <a:pt x="1284287" y="1361831"/>
                </a:lnTo>
                <a:lnTo>
                  <a:pt x="1283890" y="1371325"/>
                </a:lnTo>
                <a:lnTo>
                  <a:pt x="1283492" y="1380027"/>
                </a:lnTo>
                <a:lnTo>
                  <a:pt x="1282300" y="1389126"/>
                </a:lnTo>
                <a:lnTo>
                  <a:pt x="1281506" y="1398619"/>
                </a:lnTo>
                <a:lnTo>
                  <a:pt x="1279519" y="1408113"/>
                </a:lnTo>
                <a:lnTo>
                  <a:pt x="1273558" y="1407322"/>
                </a:lnTo>
                <a:lnTo>
                  <a:pt x="1267994" y="1406926"/>
                </a:lnTo>
                <a:lnTo>
                  <a:pt x="1248920" y="1406926"/>
                </a:lnTo>
                <a:lnTo>
                  <a:pt x="1248125" y="1385961"/>
                </a:lnTo>
                <a:lnTo>
                  <a:pt x="1247728" y="1382401"/>
                </a:lnTo>
                <a:lnTo>
                  <a:pt x="1246138" y="1379632"/>
                </a:lnTo>
                <a:lnTo>
                  <a:pt x="1244946" y="1377258"/>
                </a:lnTo>
                <a:lnTo>
                  <a:pt x="1242959" y="1374489"/>
                </a:lnTo>
                <a:lnTo>
                  <a:pt x="1240575" y="1372907"/>
                </a:lnTo>
                <a:lnTo>
                  <a:pt x="1237793" y="1371325"/>
                </a:lnTo>
                <a:lnTo>
                  <a:pt x="1235011" y="1370534"/>
                </a:lnTo>
                <a:lnTo>
                  <a:pt x="1231435" y="1369742"/>
                </a:lnTo>
                <a:lnTo>
                  <a:pt x="1228653" y="1369742"/>
                </a:lnTo>
                <a:lnTo>
                  <a:pt x="1225077" y="1370929"/>
                </a:lnTo>
                <a:lnTo>
                  <a:pt x="1222692" y="1372116"/>
                </a:lnTo>
                <a:lnTo>
                  <a:pt x="1220308" y="1373698"/>
                </a:lnTo>
                <a:lnTo>
                  <a:pt x="1217526" y="1376072"/>
                </a:lnTo>
                <a:lnTo>
                  <a:pt x="1215937" y="1378841"/>
                </a:lnTo>
                <a:lnTo>
                  <a:pt x="1214745" y="1381214"/>
                </a:lnTo>
                <a:lnTo>
                  <a:pt x="1214347" y="1384774"/>
                </a:lnTo>
                <a:lnTo>
                  <a:pt x="1211963" y="1395455"/>
                </a:lnTo>
                <a:lnTo>
                  <a:pt x="1209976" y="1406926"/>
                </a:lnTo>
                <a:lnTo>
                  <a:pt x="1041881" y="1406926"/>
                </a:lnTo>
                <a:lnTo>
                  <a:pt x="1039497" y="1399015"/>
                </a:lnTo>
                <a:lnTo>
                  <a:pt x="1038305" y="1395850"/>
                </a:lnTo>
                <a:lnTo>
                  <a:pt x="1036715" y="1393477"/>
                </a:lnTo>
                <a:lnTo>
                  <a:pt x="1034728" y="1391499"/>
                </a:lnTo>
                <a:lnTo>
                  <a:pt x="1032344" y="1389126"/>
                </a:lnTo>
                <a:lnTo>
                  <a:pt x="1029960" y="1387939"/>
                </a:lnTo>
                <a:lnTo>
                  <a:pt x="1026780" y="1387148"/>
                </a:lnTo>
                <a:lnTo>
                  <a:pt x="1023601" y="1386752"/>
                </a:lnTo>
                <a:lnTo>
                  <a:pt x="1020422" y="1386752"/>
                </a:lnTo>
                <a:lnTo>
                  <a:pt x="1017243" y="1387543"/>
                </a:lnTo>
                <a:lnTo>
                  <a:pt x="1014461" y="1388730"/>
                </a:lnTo>
                <a:lnTo>
                  <a:pt x="1012077" y="1390708"/>
                </a:lnTo>
                <a:lnTo>
                  <a:pt x="1010090" y="1393081"/>
                </a:lnTo>
                <a:lnTo>
                  <a:pt x="1008103" y="1395455"/>
                </a:lnTo>
                <a:lnTo>
                  <a:pt x="1006911" y="1398224"/>
                </a:lnTo>
                <a:lnTo>
                  <a:pt x="1006116" y="1400993"/>
                </a:lnTo>
                <a:lnTo>
                  <a:pt x="1006116" y="1404553"/>
                </a:lnTo>
                <a:lnTo>
                  <a:pt x="1006116" y="1406926"/>
                </a:lnTo>
                <a:lnTo>
                  <a:pt x="980684" y="1406926"/>
                </a:lnTo>
                <a:lnTo>
                  <a:pt x="978299" y="1390708"/>
                </a:lnTo>
                <a:lnTo>
                  <a:pt x="977107" y="1382005"/>
                </a:lnTo>
                <a:lnTo>
                  <a:pt x="976710" y="1373698"/>
                </a:lnTo>
                <a:lnTo>
                  <a:pt x="976312" y="1364996"/>
                </a:lnTo>
                <a:lnTo>
                  <a:pt x="976312" y="1355897"/>
                </a:lnTo>
                <a:lnTo>
                  <a:pt x="976710" y="1346404"/>
                </a:lnTo>
                <a:lnTo>
                  <a:pt x="977504" y="1337305"/>
                </a:lnTo>
                <a:lnTo>
                  <a:pt x="978697" y="1327020"/>
                </a:lnTo>
                <a:lnTo>
                  <a:pt x="980286" y="1316736"/>
                </a:lnTo>
                <a:lnTo>
                  <a:pt x="983068" y="1305659"/>
                </a:lnTo>
                <a:lnTo>
                  <a:pt x="985850" y="1294188"/>
                </a:lnTo>
                <a:lnTo>
                  <a:pt x="989823" y="1282716"/>
                </a:lnTo>
                <a:lnTo>
                  <a:pt x="994195" y="1270453"/>
                </a:lnTo>
                <a:lnTo>
                  <a:pt x="999758" y="1257399"/>
                </a:lnTo>
                <a:lnTo>
                  <a:pt x="1005719" y="1243554"/>
                </a:lnTo>
                <a:lnTo>
                  <a:pt x="1008898" y="1237225"/>
                </a:lnTo>
                <a:lnTo>
                  <a:pt x="1012872" y="1230500"/>
                </a:lnTo>
                <a:lnTo>
                  <a:pt x="1016846" y="1224567"/>
                </a:lnTo>
                <a:lnTo>
                  <a:pt x="1021217" y="1218238"/>
                </a:lnTo>
                <a:lnTo>
                  <a:pt x="1023204" y="1215864"/>
                </a:lnTo>
                <a:lnTo>
                  <a:pt x="1024793" y="1213491"/>
                </a:lnTo>
                <a:lnTo>
                  <a:pt x="1029960" y="1208744"/>
                </a:lnTo>
                <a:lnTo>
                  <a:pt x="1034331" y="1203601"/>
                </a:lnTo>
                <a:lnTo>
                  <a:pt x="1039894" y="1198855"/>
                </a:lnTo>
                <a:lnTo>
                  <a:pt x="1045060" y="1194899"/>
                </a:lnTo>
                <a:lnTo>
                  <a:pt x="1050624" y="1190943"/>
                </a:lnTo>
                <a:lnTo>
                  <a:pt x="1055790" y="1186987"/>
                </a:lnTo>
                <a:lnTo>
                  <a:pt x="1061353" y="1184218"/>
                </a:lnTo>
                <a:lnTo>
                  <a:pt x="1066917" y="1181449"/>
                </a:lnTo>
                <a:lnTo>
                  <a:pt x="1072480" y="1178285"/>
                </a:lnTo>
                <a:lnTo>
                  <a:pt x="1078043" y="1176307"/>
                </a:lnTo>
                <a:lnTo>
                  <a:pt x="1089170" y="1171956"/>
                </a:lnTo>
                <a:lnTo>
                  <a:pt x="1099900" y="1169187"/>
                </a:lnTo>
                <a:lnTo>
                  <a:pt x="1110232" y="1166813"/>
                </a:lnTo>
                <a:close/>
                <a:moveTo>
                  <a:pt x="1601784" y="1141413"/>
                </a:moveTo>
                <a:lnTo>
                  <a:pt x="1608513" y="1141413"/>
                </a:lnTo>
                <a:lnTo>
                  <a:pt x="1616826" y="1141413"/>
                </a:lnTo>
                <a:lnTo>
                  <a:pt x="1628701" y="1141809"/>
                </a:lnTo>
                <a:lnTo>
                  <a:pt x="1639785" y="1142996"/>
                </a:lnTo>
                <a:lnTo>
                  <a:pt x="1644139" y="1143392"/>
                </a:lnTo>
                <a:lnTo>
                  <a:pt x="1656410" y="1145766"/>
                </a:lnTo>
                <a:lnTo>
                  <a:pt x="1668285" y="1149327"/>
                </a:lnTo>
                <a:lnTo>
                  <a:pt x="1673431" y="1150910"/>
                </a:lnTo>
                <a:lnTo>
                  <a:pt x="1682140" y="1154075"/>
                </a:lnTo>
                <a:lnTo>
                  <a:pt x="1690453" y="1157241"/>
                </a:lnTo>
                <a:lnTo>
                  <a:pt x="1694807" y="1158823"/>
                </a:lnTo>
                <a:lnTo>
                  <a:pt x="1703516" y="1163572"/>
                </a:lnTo>
                <a:lnTo>
                  <a:pt x="1711828" y="1167924"/>
                </a:lnTo>
                <a:lnTo>
                  <a:pt x="1714995" y="1169903"/>
                </a:lnTo>
                <a:lnTo>
                  <a:pt x="1726079" y="1177421"/>
                </a:lnTo>
                <a:lnTo>
                  <a:pt x="1729245" y="1179399"/>
                </a:lnTo>
                <a:lnTo>
                  <a:pt x="1739142" y="1186918"/>
                </a:lnTo>
                <a:lnTo>
                  <a:pt x="1740329" y="1188105"/>
                </a:lnTo>
                <a:lnTo>
                  <a:pt x="1745475" y="1192853"/>
                </a:lnTo>
                <a:lnTo>
                  <a:pt x="1747058" y="1194436"/>
                </a:lnTo>
                <a:lnTo>
                  <a:pt x="1748642" y="1196018"/>
                </a:lnTo>
                <a:lnTo>
                  <a:pt x="1743100" y="1240732"/>
                </a:lnTo>
                <a:lnTo>
                  <a:pt x="1739142" y="1274761"/>
                </a:lnTo>
                <a:lnTo>
                  <a:pt x="1736766" y="1296128"/>
                </a:lnTo>
                <a:lnTo>
                  <a:pt x="1738746" y="1294150"/>
                </a:lnTo>
                <a:lnTo>
                  <a:pt x="1739537" y="1293358"/>
                </a:lnTo>
                <a:lnTo>
                  <a:pt x="1740725" y="1293358"/>
                </a:lnTo>
                <a:lnTo>
                  <a:pt x="1741912" y="1293754"/>
                </a:lnTo>
                <a:lnTo>
                  <a:pt x="1743100" y="1294150"/>
                </a:lnTo>
                <a:lnTo>
                  <a:pt x="1744288" y="1295733"/>
                </a:lnTo>
                <a:lnTo>
                  <a:pt x="1745079" y="1297315"/>
                </a:lnTo>
                <a:lnTo>
                  <a:pt x="1747454" y="1301668"/>
                </a:lnTo>
                <a:lnTo>
                  <a:pt x="1749038" y="1307603"/>
                </a:lnTo>
                <a:lnTo>
                  <a:pt x="1750621" y="1315121"/>
                </a:lnTo>
                <a:lnTo>
                  <a:pt x="1751809" y="1323827"/>
                </a:lnTo>
                <a:lnTo>
                  <a:pt x="1752204" y="1332928"/>
                </a:lnTo>
                <a:lnTo>
                  <a:pt x="1752600" y="1343216"/>
                </a:lnTo>
                <a:lnTo>
                  <a:pt x="1752204" y="1352712"/>
                </a:lnTo>
                <a:lnTo>
                  <a:pt x="1751809" y="1361813"/>
                </a:lnTo>
                <a:lnTo>
                  <a:pt x="1750621" y="1370518"/>
                </a:lnTo>
                <a:lnTo>
                  <a:pt x="1749038" y="1378036"/>
                </a:lnTo>
                <a:lnTo>
                  <a:pt x="1747454" y="1383972"/>
                </a:lnTo>
                <a:lnTo>
                  <a:pt x="1745079" y="1388324"/>
                </a:lnTo>
                <a:lnTo>
                  <a:pt x="1744288" y="1390303"/>
                </a:lnTo>
                <a:lnTo>
                  <a:pt x="1743100" y="1391490"/>
                </a:lnTo>
                <a:lnTo>
                  <a:pt x="1741912" y="1391886"/>
                </a:lnTo>
                <a:lnTo>
                  <a:pt x="1740725" y="1392281"/>
                </a:lnTo>
                <a:lnTo>
                  <a:pt x="1739142" y="1391886"/>
                </a:lnTo>
                <a:lnTo>
                  <a:pt x="1737954" y="1391094"/>
                </a:lnTo>
                <a:lnTo>
                  <a:pt x="1736766" y="1389511"/>
                </a:lnTo>
                <a:lnTo>
                  <a:pt x="1735975" y="1387929"/>
                </a:lnTo>
                <a:lnTo>
                  <a:pt x="1733996" y="1382785"/>
                </a:lnTo>
                <a:lnTo>
                  <a:pt x="1731620" y="1376849"/>
                </a:lnTo>
                <a:lnTo>
                  <a:pt x="1730829" y="1384367"/>
                </a:lnTo>
                <a:lnTo>
                  <a:pt x="1729641" y="1391886"/>
                </a:lnTo>
                <a:lnTo>
                  <a:pt x="1725683" y="1406526"/>
                </a:lnTo>
                <a:lnTo>
                  <a:pt x="1475905" y="1406526"/>
                </a:lnTo>
                <a:lnTo>
                  <a:pt x="1471551" y="1394260"/>
                </a:lnTo>
                <a:lnTo>
                  <a:pt x="1469968" y="1388324"/>
                </a:lnTo>
                <a:lnTo>
                  <a:pt x="1467592" y="1381993"/>
                </a:lnTo>
                <a:lnTo>
                  <a:pt x="1466009" y="1387137"/>
                </a:lnTo>
                <a:lnTo>
                  <a:pt x="1464426" y="1391490"/>
                </a:lnTo>
                <a:lnTo>
                  <a:pt x="1463238" y="1392677"/>
                </a:lnTo>
                <a:lnTo>
                  <a:pt x="1462051" y="1393864"/>
                </a:lnTo>
                <a:lnTo>
                  <a:pt x="1460863" y="1394260"/>
                </a:lnTo>
                <a:lnTo>
                  <a:pt x="1459676" y="1394655"/>
                </a:lnTo>
                <a:lnTo>
                  <a:pt x="1458884" y="1394260"/>
                </a:lnTo>
                <a:lnTo>
                  <a:pt x="1457696" y="1393468"/>
                </a:lnTo>
                <a:lnTo>
                  <a:pt x="1456509" y="1392281"/>
                </a:lnTo>
                <a:lnTo>
                  <a:pt x="1454925" y="1391094"/>
                </a:lnTo>
                <a:lnTo>
                  <a:pt x="1452946" y="1386346"/>
                </a:lnTo>
                <a:lnTo>
                  <a:pt x="1451363" y="1380015"/>
                </a:lnTo>
                <a:lnTo>
                  <a:pt x="1450175" y="1372892"/>
                </a:lnTo>
                <a:lnTo>
                  <a:pt x="1448592" y="1364583"/>
                </a:lnTo>
                <a:lnTo>
                  <a:pt x="1447800" y="1355086"/>
                </a:lnTo>
                <a:lnTo>
                  <a:pt x="1447800" y="1345194"/>
                </a:lnTo>
                <a:lnTo>
                  <a:pt x="1447800" y="1334906"/>
                </a:lnTo>
                <a:lnTo>
                  <a:pt x="1448592" y="1325805"/>
                </a:lnTo>
                <a:lnTo>
                  <a:pt x="1450175" y="1317496"/>
                </a:lnTo>
                <a:lnTo>
                  <a:pt x="1451363" y="1310373"/>
                </a:lnTo>
                <a:lnTo>
                  <a:pt x="1452946" y="1304438"/>
                </a:lnTo>
                <a:lnTo>
                  <a:pt x="1454925" y="1299689"/>
                </a:lnTo>
                <a:lnTo>
                  <a:pt x="1456509" y="1298107"/>
                </a:lnTo>
                <a:lnTo>
                  <a:pt x="1457696" y="1296920"/>
                </a:lnTo>
                <a:lnTo>
                  <a:pt x="1458884" y="1296128"/>
                </a:lnTo>
                <a:lnTo>
                  <a:pt x="1459676" y="1296128"/>
                </a:lnTo>
                <a:lnTo>
                  <a:pt x="1460467" y="1296128"/>
                </a:lnTo>
                <a:lnTo>
                  <a:pt x="1461259" y="1296524"/>
                </a:lnTo>
                <a:lnTo>
                  <a:pt x="1462051" y="1283466"/>
                </a:lnTo>
                <a:lnTo>
                  <a:pt x="1462446" y="1277531"/>
                </a:lnTo>
                <a:lnTo>
                  <a:pt x="1464030" y="1271991"/>
                </a:lnTo>
                <a:lnTo>
                  <a:pt x="1462051" y="1258142"/>
                </a:lnTo>
                <a:lnTo>
                  <a:pt x="1460071" y="1245480"/>
                </a:lnTo>
                <a:lnTo>
                  <a:pt x="1456905" y="1223717"/>
                </a:lnTo>
                <a:lnTo>
                  <a:pt x="1453738" y="1208681"/>
                </a:lnTo>
                <a:lnTo>
                  <a:pt x="1452550" y="1203537"/>
                </a:lnTo>
                <a:lnTo>
                  <a:pt x="1458488" y="1199975"/>
                </a:lnTo>
                <a:lnTo>
                  <a:pt x="1465217" y="1196018"/>
                </a:lnTo>
                <a:lnTo>
                  <a:pt x="1471551" y="1191270"/>
                </a:lnTo>
                <a:lnTo>
                  <a:pt x="1477884" y="1186522"/>
                </a:lnTo>
                <a:lnTo>
                  <a:pt x="1489760" y="1177421"/>
                </a:lnTo>
                <a:lnTo>
                  <a:pt x="1495302" y="1173464"/>
                </a:lnTo>
                <a:lnTo>
                  <a:pt x="1500843" y="1170299"/>
                </a:lnTo>
                <a:lnTo>
                  <a:pt x="1515490" y="1163176"/>
                </a:lnTo>
                <a:lnTo>
                  <a:pt x="1530136" y="1157241"/>
                </a:lnTo>
                <a:lnTo>
                  <a:pt x="1539636" y="1154075"/>
                </a:lnTo>
                <a:lnTo>
                  <a:pt x="1548741" y="1150910"/>
                </a:lnTo>
                <a:lnTo>
                  <a:pt x="1558241" y="1148536"/>
                </a:lnTo>
                <a:lnTo>
                  <a:pt x="1568533" y="1145766"/>
                </a:lnTo>
                <a:lnTo>
                  <a:pt x="1576450" y="1144183"/>
                </a:lnTo>
                <a:lnTo>
                  <a:pt x="1583971" y="1142996"/>
                </a:lnTo>
                <a:lnTo>
                  <a:pt x="1594658" y="1142204"/>
                </a:lnTo>
                <a:lnTo>
                  <a:pt x="1601784" y="1141413"/>
                </a:lnTo>
                <a:close/>
                <a:moveTo>
                  <a:pt x="1832358" y="1052513"/>
                </a:moveTo>
                <a:lnTo>
                  <a:pt x="1843104" y="1052513"/>
                </a:lnTo>
                <a:lnTo>
                  <a:pt x="1847083" y="1052911"/>
                </a:lnTo>
                <a:lnTo>
                  <a:pt x="1839522" y="1055300"/>
                </a:lnTo>
                <a:lnTo>
                  <a:pt x="1831960" y="1058882"/>
                </a:lnTo>
                <a:lnTo>
                  <a:pt x="1825194" y="1062067"/>
                </a:lnTo>
                <a:lnTo>
                  <a:pt x="1818428" y="1065650"/>
                </a:lnTo>
                <a:lnTo>
                  <a:pt x="1820418" y="1066446"/>
                </a:lnTo>
                <a:lnTo>
                  <a:pt x="1828776" y="1066048"/>
                </a:lnTo>
                <a:lnTo>
                  <a:pt x="1837532" y="1065650"/>
                </a:lnTo>
                <a:lnTo>
                  <a:pt x="1846685" y="1066048"/>
                </a:lnTo>
                <a:lnTo>
                  <a:pt x="1856237" y="1066446"/>
                </a:lnTo>
                <a:lnTo>
                  <a:pt x="1865789" y="1067640"/>
                </a:lnTo>
                <a:lnTo>
                  <a:pt x="1876137" y="1069631"/>
                </a:lnTo>
                <a:lnTo>
                  <a:pt x="1885688" y="1072417"/>
                </a:lnTo>
                <a:lnTo>
                  <a:pt x="1895638" y="1075602"/>
                </a:lnTo>
                <a:lnTo>
                  <a:pt x="1905588" y="1079981"/>
                </a:lnTo>
                <a:lnTo>
                  <a:pt x="1910761" y="1082369"/>
                </a:lnTo>
                <a:lnTo>
                  <a:pt x="1915139" y="1085156"/>
                </a:lnTo>
                <a:lnTo>
                  <a:pt x="1919915" y="1088340"/>
                </a:lnTo>
                <a:lnTo>
                  <a:pt x="1924691" y="1091525"/>
                </a:lnTo>
                <a:lnTo>
                  <a:pt x="1929069" y="1095506"/>
                </a:lnTo>
                <a:lnTo>
                  <a:pt x="1933845" y="1099487"/>
                </a:lnTo>
                <a:lnTo>
                  <a:pt x="1938223" y="1103468"/>
                </a:lnTo>
                <a:lnTo>
                  <a:pt x="1942202" y="1108245"/>
                </a:lnTo>
                <a:lnTo>
                  <a:pt x="1946580" y="1112623"/>
                </a:lnTo>
                <a:lnTo>
                  <a:pt x="1950162" y="1118197"/>
                </a:lnTo>
                <a:lnTo>
                  <a:pt x="1954142" y="1123770"/>
                </a:lnTo>
                <a:lnTo>
                  <a:pt x="1957724" y="1129741"/>
                </a:lnTo>
                <a:lnTo>
                  <a:pt x="1960908" y="1136110"/>
                </a:lnTo>
                <a:lnTo>
                  <a:pt x="1964490" y="1142878"/>
                </a:lnTo>
                <a:lnTo>
                  <a:pt x="1968868" y="1152830"/>
                </a:lnTo>
                <a:lnTo>
                  <a:pt x="1972847" y="1163180"/>
                </a:lnTo>
                <a:lnTo>
                  <a:pt x="1979613" y="1182288"/>
                </a:lnTo>
                <a:lnTo>
                  <a:pt x="1975633" y="1185871"/>
                </a:lnTo>
                <a:lnTo>
                  <a:pt x="1972051" y="1190249"/>
                </a:lnTo>
                <a:lnTo>
                  <a:pt x="1967674" y="1192638"/>
                </a:lnTo>
                <a:lnTo>
                  <a:pt x="1965684" y="1193832"/>
                </a:lnTo>
                <a:lnTo>
                  <a:pt x="1963694" y="1195823"/>
                </a:lnTo>
                <a:lnTo>
                  <a:pt x="1962102" y="1197415"/>
                </a:lnTo>
                <a:lnTo>
                  <a:pt x="1961306" y="1199007"/>
                </a:lnTo>
                <a:lnTo>
                  <a:pt x="1960112" y="1201396"/>
                </a:lnTo>
                <a:lnTo>
                  <a:pt x="1959316" y="1202988"/>
                </a:lnTo>
                <a:lnTo>
                  <a:pt x="1958918" y="1205377"/>
                </a:lnTo>
                <a:lnTo>
                  <a:pt x="1958918" y="1207367"/>
                </a:lnTo>
                <a:lnTo>
                  <a:pt x="1952152" y="1218115"/>
                </a:lnTo>
                <a:lnTo>
                  <a:pt x="1946580" y="1229262"/>
                </a:lnTo>
                <a:lnTo>
                  <a:pt x="1941008" y="1240806"/>
                </a:lnTo>
                <a:lnTo>
                  <a:pt x="1936233" y="1252350"/>
                </a:lnTo>
                <a:lnTo>
                  <a:pt x="1932253" y="1263895"/>
                </a:lnTo>
                <a:lnTo>
                  <a:pt x="1928273" y="1274245"/>
                </a:lnTo>
                <a:lnTo>
                  <a:pt x="1925089" y="1284993"/>
                </a:lnTo>
                <a:lnTo>
                  <a:pt x="1921905" y="1294945"/>
                </a:lnTo>
                <a:lnTo>
                  <a:pt x="1919915" y="1304897"/>
                </a:lnTo>
                <a:lnTo>
                  <a:pt x="1917925" y="1314451"/>
                </a:lnTo>
                <a:lnTo>
                  <a:pt x="1784997" y="1314451"/>
                </a:lnTo>
                <a:lnTo>
                  <a:pt x="1783007" y="1303305"/>
                </a:lnTo>
                <a:lnTo>
                  <a:pt x="1780222" y="1293353"/>
                </a:lnTo>
                <a:lnTo>
                  <a:pt x="1778630" y="1288974"/>
                </a:lnTo>
                <a:lnTo>
                  <a:pt x="1777038" y="1284993"/>
                </a:lnTo>
                <a:lnTo>
                  <a:pt x="1775446" y="1281410"/>
                </a:lnTo>
                <a:lnTo>
                  <a:pt x="1773058" y="1278226"/>
                </a:lnTo>
                <a:lnTo>
                  <a:pt x="1782609" y="1200202"/>
                </a:lnTo>
                <a:lnTo>
                  <a:pt x="1783007" y="1196619"/>
                </a:lnTo>
                <a:lnTo>
                  <a:pt x="1783007" y="1192638"/>
                </a:lnTo>
                <a:lnTo>
                  <a:pt x="1782211" y="1189453"/>
                </a:lnTo>
                <a:lnTo>
                  <a:pt x="1781416" y="1185472"/>
                </a:lnTo>
                <a:lnTo>
                  <a:pt x="1779824" y="1182288"/>
                </a:lnTo>
                <a:lnTo>
                  <a:pt x="1778232" y="1178705"/>
                </a:lnTo>
                <a:lnTo>
                  <a:pt x="1776242" y="1175919"/>
                </a:lnTo>
                <a:lnTo>
                  <a:pt x="1774252" y="1172734"/>
                </a:lnTo>
                <a:lnTo>
                  <a:pt x="1767884" y="1166763"/>
                </a:lnTo>
                <a:lnTo>
                  <a:pt x="1761516" y="1161588"/>
                </a:lnTo>
                <a:lnTo>
                  <a:pt x="1752362" y="1154422"/>
                </a:lnTo>
                <a:lnTo>
                  <a:pt x="1741219" y="1146460"/>
                </a:lnTo>
                <a:lnTo>
                  <a:pt x="1734851" y="1142480"/>
                </a:lnTo>
                <a:lnTo>
                  <a:pt x="1728085" y="1138101"/>
                </a:lnTo>
                <a:lnTo>
                  <a:pt x="1720921" y="1134518"/>
                </a:lnTo>
                <a:lnTo>
                  <a:pt x="1712564" y="1130139"/>
                </a:lnTo>
                <a:lnTo>
                  <a:pt x="1704206" y="1126158"/>
                </a:lnTo>
                <a:lnTo>
                  <a:pt x="1695450" y="1122576"/>
                </a:lnTo>
                <a:lnTo>
                  <a:pt x="1698236" y="1118197"/>
                </a:lnTo>
                <a:lnTo>
                  <a:pt x="1701420" y="1114216"/>
                </a:lnTo>
                <a:lnTo>
                  <a:pt x="1697440" y="1114614"/>
                </a:lnTo>
                <a:lnTo>
                  <a:pt x="1701420" y="1111827"/>
                </a:lnTo>
                <a:lnTo>
                  <a:pt x="1705002" y="1109041"/>
                </a:lnTo>
                <a:lnTo>
                  <a:pt x="1710176" y="1103069"/>
                </a:lnTo>
                <a:lnTo>
                  <a:pt x="1715748" y="1097894"/>
                </a:lnTo>
                <a:lnTo>
                  <a:pt x="1721319" y="1093117"/>
                </a:lnTo>
                <a:lnTo>
                  <a:pt x="1726891" y="1088340"/>
                </a:lnTo>
                <a:lnTo>
                  <a:pt x="1732463" y="1083962"/>
                </a:lnTo>
                <a:lnTo>
                  <a:pt x="1738035" y="1080379"/>
                </a:lnTo>
                <a:lnTo>
                  <a:pt x="1744005" y="1076398"/>
                </a:lnTo>
                <a:lnTo>
                  <a:pt x="1749975" y="1073611"/>
                </a:lnTo>
                <a:lnTo>
                  <a:pt x="1755944" y="1070427"/>
                </a:lnTo>
                <a:lnTo>
                  <a:pt x="1761914" y="1067640"/>
                </a:lnTo>
                <a:lnTo>
                  <a:pt x="1773456" y="1063261"/>
                </a:lnTo>
                <a:lnTo>
                  <a:pt x="1784997" y="1059679"/>
                </a:lnTo>
                <a:lnTo>
                  <a:pt x="1796539" y="1056892"/>
                </a:lnTo>
                <a:lnTo>
                  <a:pt x="1806489" y="1054902"/>
                </a:lnTo>
                <a:lnTo>
                  <a:pt x="1816438" y="1053707"/>
                </a:lnTo>
                <a:lnTo>
                  <a:pt x="1824796" y="1052911"/>
                </a:lnTo>
                <a:lnTo>
                  <a:pt x="1832358" y="1052513"/>
                </a:lnTo>
                <a:close/>
                <a:moveTo>
                  <a:pt x="861259" y="1052513"/>
                </a:moveTo>
                <a:lnTo>
                  <a:pt x="871603" y="1052513"/>
                </a:lnTo>
                <a:lnTo>
                  <a:pt x="875581" y="1052911"/>
                </a:lnTo>
                <a:lnTo>
                  <a:pt x="868022" y="1055295"/>
                </a:lnTo>
                <a:lnTo>
                  <a:pt x="860861" y="1058873"/>
                </a:lnTo>
                <a:lnTo>
                  <a:pt x="854098" y="1062053"/>
                </a:lnTo>
                <a:lnTo>
                  <a:pt x="847335" y="1065630"/>
                </a:lnTo>
                <a:lnTo>
                  <a:pt x="849324" y="1066425"/>
                </a:lnTo>
                <a:lnTo>
                  <a:pt x="857281" y="1066027"/>
                </a:lnTo>
                <a:lnTo>
                  <a:pt x="866033" y="1065630"/>
                </a:lnTo>
                <a:lnTo>
                  <a:pt x="875183" y="1066027"/>
                </a:lnTo>
                <a:lnTo>
                  <a:pt x="884732" y="1066425"/>
                </a:lnTo>
                <a:lnTo>
                  <a:pt x="894678" y="1067617"/>
                </a:lnTo>
                <a:lnTo>
                  <a:pt x="904624" y="1069605"/>
                </a:lnTo>
                <a:lnTo>
                  <a:pt x="914172" y="1072387"/>
                </a:lnTo>
                <a:lnTo>
                  <a:pt x="924516" y="1075567"/>
                </a:lnTo>
                <a:lnTo>
                  <a:pt x="934064" y="1079939"/>
                </a:lnTo>
                <a:lnTo>
                  <a:pt x="939236" y="1082324"/>
                </a:lnTo>
                <a:lnTo>
                  <a:pt x="944010" y="1085106"/>
                </a:lnTo>
                <a:lnTo>
                  <a:pt x="948784" y="1088286"/>
                </a:lnTo>
                <a:lnTo>
                  <a:pt x="953160" y="1091466"/>
                </a:lnTo>
                <a:lnTo>
                  <a:pt x="957934" y="1095441"/>
                </a:lnTo>
                <a:lnTo>
                  <a:pt x="962708" y="1099415"/>
                </a:lnTo>
                <a:lnTo>
                  <a:pt x="966687" y="1103390"/>
                </a:lnTo>
                <a:lnTo>
                  <a:pt x="971063" y="1108160"/>
                </a:lnTo>
                <a:lnTo>
                  <a:pt x="974644" y="1112532"/>
                </a:lnTo>
                <a:lnTo>
                  <a:pt x="979020" y="1118097"/>
                </a:lnTo>
                <a:lnTo>
                  <a:pt x="982998" y="1123662"/>
                </a:lnTo>
                <a:lnTo>
                  <a:pt x="986181" y="1129624"/>
                </a:lnTo>
                <a:lnTo>
                  <a:pt x="989762" y="1135983"/>
                </a:lnTo>
                <a:lnTo>
                  <a:pt x="992944" y="1142741"/>
                </a:lnTo>
                <a:lnTo>
                  <a:pt x="997321" y="1152678"/>
                </a:lnTo>
                <a:lnTo>
                  <a:pt x="1001299" y="1163012"/>
                </a:lnTo>
                <a:lnTo>
                  <a:pt x="1008062" y="1182091"/>
                </a:lnTo>
                <a:lnTo>
                  <a:pt x="1004482" y="1185668"/>
                </a:lnTo>
                <a:lnTo>
                  <a:pt x="1000105" y="1190040"/>
                </a:lnTo>
                <a:lnTo>
                  <a:pt x="996525" y="1192425"/>
                </a:lnTo>
                <a:lnTo>
                  <a:pt x="994138" y="1193618"/>
                </a:lnTo>
                <a:lnTo>
                  <a:pt x="992546" y="1195605"/>
                </a:lnTo>
                <a:lnTo>
                  <a:pt x="990955" y="1197195"/>
                </a:lnTo>
                <a:lnTo>
                  <a:pt x="989762" y="1198785"/>
                </a:lnTo>
                <a:lnTo>
                  <a:pt x="988568" y="1201170"/>
                </a:lnTo>
                <a:lnTo>
                  <a:pt x="987772" y="1202760"/>
                </a:lnTo>
                <a:lnTo>
                  <a:pt x="987375" y="1205145"/>
                </a:lnTo>
                <a:lnTo>
                  <a:pt x="987375" y="1207132"/>
                </a:lnTo>
                <a:lnTo>
                  <a:pt x="980611" y="1217864"/>
                </a:lnTo>
                <a:lnTo>
                  <a:pt x="975041" y="1228993"/>
                </a:lnTo>
                <a:lnTo>
                  <a:pt x="969870" y="1240520"/>
                </a:lnTo>
                <a:lnTo>
                  <a:pt x="965095" y="1252047"/>
                </a:lnTo>
                <a:lnTo>
                  <a:pt x="960321" y="1263574"/>
                </a:lnTo>
                <a:lnTo>
                  <a:pt x="956741" y="1273908"/>
                </a:lnTo>
                <a:lnTo>
                  <a:pt x="953558" y="1284640"/>
                </a:lnTo>
                <a:lnTo>
                  <a:pt x="950773" y="1294577"/>
                </a:lnTo>
                <a:lnTo>
                  <a:pt x="948784" y="1304514"/>
                </a:lnTo>
                <a:lnTo>
                  <a:pt x="946397" y="1314054"/>
                </a:lnTo>
                <a:lnTo>
                  <a:pt x="746283" y="1314054"/>
                </a:lnTo>
                <a:lnTo>
                  <a:pt x="745487" y="1310874"/>
                </a:lnTo>
                <a:lnTo>
                  <a:pt x="745487" y="1314054"/>
                </a:lnTo>
                <a:lnTo>
                  <a:pt x="692972" y="1314054"/>
                </a:lnTo>
                <a:lnTo>
                  <a:pt x="688994" y="1314054"/>
                </a:lnTo>
                <a:lnTo>
                  <a:pt x="685811" y="1314451"/>
                </a:lnTo>
                <a:lnTo>
                  <a:pt x="683026" y="1296565"/>
                </a:lnTo>
                <a:lnTo>
                  <a:pt x="681833" y="1287423"/>
                </a:lnTo>
                <a:lnTo>
                  <a:pt x="681435" y="1278281"/>
                </a:lnTo>
                <a:lnTo>
                  <a:pt x="681037" y="1268344"/>
                </a:lnTo>
                <a:lnTo>
                  <a:pt x="681435" y="1258804"/>
                </a:lnTo>
                <a:lnTo>
                  <a:pt x="681833" y="1249265"/>
                </a:lnTo>
                <a:lnTo>
                  <a:pt x="682628" y="1238930"/>
                </a:lnTo>
                <a:lnTo>
                  <a:pt x="684617" y="1228596"/>
                </a:lnTo>
                <a:lnTo>
                  <a:pt x="686607" y="1217466"/>
                </a:lnTo>
                <a:lnTo>
                  <a:pt x="688994" y="1205940"/>
                </a:lnTo>
                <a:lnTo>
                  <a:pt x="692176" y="1194810"/>
                </a:lnTo>
                <a:lnTo>
                  <a:pt x="696155" y="1182488"/>
                </a:lnTo>
                <a:lnTo>
                  <a:pt x="700929" y="1169769"/>
                </a:lnTo>
                <a:lnTo>
                  <a:pt x="706499" y="1156255"/>
                </a:lnTo>
                <a:lnTo>
                  <a:pt x="712466" y="1142741"/>
                </a:lnTo>
                <a:lnTo>
                  <a:pt x="716445" y="1134791"/>
                </a:lnTo>
                <a:lnTo>
                  <a:pt x="720821" y="1127636"/>
                </a:lnTo>
                <a:lnTo>
                  <a:pt x="725595" y="1120482"/>
                </a:lnTo>
                <a:lnTo>
                  <a:pt x="729971" y="1114122"/>
                </a:lnTo>
                <a:lnTo>
                  <a:pt x="726391" y="1114520"/>
                </a:lnTo>
                <a:lnTo>
                  <a:pt x="729971" y="1111737"/>
                </a:lnTo>
                <a:lnTo>
                  <a:pt x="733950" y="1108955"/>
                </a:lnTo>
                <a:lnTo>
                  <a:pt x="739122" y="1102993"/>
                </a:lnTo>
                <a:lnTo>
                  <a:pt x="744294" y="1097826"/>
                </a:lnTo>
                <a:lnTo>
                  <a:pt x="749863" y="1093056"/>
                </a:lnTo>
                <a:lnTo>
                  <a:pt x="755433" y="1088286"/>
                </a:lnTo>
                <a:lnTo>
                  <a:pt x="761401" y="1083914"/>
                </a:lnTo>
                <a:lnTo>
                  <a:pt x="766970" y="1080337"/>
                </a:lnTo>
                <a:lnTo>
                  <a:pt x="772938" y="1076362"/>
                </a:lnTo>
                <a:lnTo>
                  <a:pt x="778508" y="1073579"/>
                </a:lnTo>
                <a:lnTo>
                  <a:pt x="784475" y="1070400"/>
                </a:lnTo>
                <a:lnTo>
                  <a:pt x="790443" y="1067617"/>
                </a:lnTo>
                <a:lnTo>
                  <a:pt x="802378" y="1063245"/>
                </a:lnTo>
                <a:lnTo>
                  <a:pt x="813916" y="1059668"/>
                </a:lnTo>
                <a:lnTo>
                  <a:pt x="824658" y="1056885"/>
                </a:lnTo>
                <a:lnTo>
                  <a:pt x="835399" y="1054898"/>
                </a:lnTo>
                <a:lnTo>
                  <a:pt x="844947" y="1053705"/>
                </a:lnTo>
                <a:lnTo>
                  <a:pt x="853700" y="1052911"/>
                </a:lnTo>
                <a:lnTo>
                  <a:pt x="861259" y="1052513"/>
                </a:lnTo>
                <a:close/>
                <a:moveTo>
                  <a:pt x="1326357" y="1047750"/>
                </a:moveTo>
                <a:lnTo>
                  <a:pt x="1337469" y="1047750"/>
                </a:lnTo>
                <a:lnTo>
                  <a:pt x="1348582" y="1048148"/>
                </a:lnTo>
                <a:lnTo>
                  <a:pt x="1358901" y="1048942"/>
                </a:lnTo>
                <a:lnTo>
                  <a:pt x="1368822" y="1050532"/>
                </a:lnTo>
                <a:lnTo>
                  <a:pt x="1378347" y="1052520"/>
                </a:lnTo>
                <a:lnTo>
                  <a:pt x="1387476" y="1054904"/>
                </a:lnTo>
                <a:lnTo>
                  <a:pt x="1396604" y="1057289"/>
                </a:lnTo>
                <a:lnTo>
                  <a:pt x="1404541" y="1060469"/>
                </a:lnTo>
                <a:lnTo>
                  <a:pt x="1412479" y="1063251"/>
                </a:lnTo>
                <a:lnTo>
                  <a:pt x="1419623" y="1066828"/>
                </a:lnTo>
                <a:lnTo>
                  <a:pt x="1426766" y="1070008"/>
                </a:lnTo>
                <a:lnTo>
                  <a:pt x="1433116" y="1073983"/>
                </a:lnTo>
                <a:lnTo>
                  <a:pt x="1444626" y="1081137"/>
                </a:lnTo>
                <a:lnTo>
                  <a:pt x="1454151" y="1087894"/>
                </a:lnTo>
                <a:lnTo>
                  <a:pt x="1461691" y="1093856"/>
                </a:lnTo>
                <a:lnTo>
                  <a:pt x="1466851" y="1098228"/>
                </a:lnTo>
                <a:lnTo>
                  <a:pt x="1471613" y="1102600"/>
                </a:lnTo>
                <a:lnTo>
                  <a:pt x="1465660" y="1153079"/>
                </a:lnTo>
                <a:lnTo>
                  <a:pt x="1458913" y="1157848"/>
                </a:lnTo>
                <a:lnTo>
                  <a:pt x="1447404" y="1166195"/>
                </a:lnTo>
                <a:lnTo>
                  <a:pt x="1441848" y="1170170"/>
                </a:lnTo>
                <a:lnTo>
                  <a:pt x="1437482" y="1172555"/>
                </a:lnTo>
                <a:lnTo>
                  <a:pt x="1434704" y="1174542"/>
                </a:lnTo>
                <a:lnTo>
                  <a:pt x="1432323" y="1175734"/>
                </a:lnTo>
                <a:lnTo>
                  <a:pt x="1427560" y="1179311"/>
                </a:lnTo>
                <a:lnTo>
                  <a:pt x="1424385" y="1184081"/>
                </a:lnTo>
                <a:lnTo>
                  <a:pt x="1421210" y="1188851"/>
                </a:lnTo>
                <a:lnTo>
                  <a:pt x="1419226" y="1194018"/>
                </a:lnTo>
                <a:lnTo>
                  <a:pt x="1418035" y="1199582"/>
                </a:lnTo>
                <a:lnTo>
                  <a:pt x="1418035" y="1205544"/>
                </a:lnTo>
                <a:lnTo>
                  <a:pt x="1418432" y="1208724"/>
                </a:lnTo>
                <a:lnTo>
                  <a:pt x="1418829" y="1211506"/>
                </a:lnTo>
                <a:lnTo>
                  <a:pt x="1419623" y="1216673"/>
                </a:lnTo>
                <a:lnTo>
                  <a:pt x="1422401" y="1229392"/>
                </a:lnTo>
                <a:lnTo>
                  <a:pt x="1425576" y="1248073"/>
                </a:lnTo>
                <a:lnTo>
                  <a:pt x="1427163" y="1259202"/>
                </a:lnTo>
                <a:lnTo>
                  <a:pt x="1429148" y="1271524"/>
                </a:lnTo>
                <a:lnTo>
                  <a:pt x="1427560" y="1279076"/>
                </a:lnTo>
                <a:lnTo>
                  <a:pt x="1425973" y="1282255"/>
                </a:lnTo>
                <a:lnTo>
                  <a:pt x="1423988" y="1285832"/>
                </a:lnTo>
                <a:lnTo>
                  <a:pt x="1422401" y="1289807"/>
                </a:lnTo>
                <a:lnTo>
                  <a:pt x="1420416" y="1293782"/>
                </a:lnTo>
                <a:lnTo>
                  <a:pt x="1418035" y="1303718"/>
                </a:lnTo>
                <a:lnTo>
                  <a:pt x="1416051" y="1314450"/>
                </a:lnTo>
                <a:lnTo>
                  <a:pt x="1312863" y="1314450"/>
                </a:lnTo>
                <a:lnTo>
                  <a:pt x="1310879" y="1304911"/>
                </a:lnTo>
                <a:lnTo>
                  <a:pt x="1308894" y="1294974"/>
                </a:lnTo>
                <a:lnTo>
                  <a:pt x="1305719" y="1285038"/>
                </a:lnTo>
                <a:lnTo>
                  <a:pt x="1302544" y="1274306"/>
                </a:lnTo>
                <a:lnTo>
                  <a:pt x="1298972" y="1263972"/>
                </a:lnTo>
                <a:lnTo>
                  <a:pt x="1295004" y="1252843"/>
                </a:lnTo>
                <a:lnTo>
                  <a:pt x="1290241" y="1240919"/>
                </a:lnTo>
                <a:lnTo>
                  <a:pt x="1285082" y="1229392"/>
                </a:lnTo>
                <a:lnTo>
                  <a:pt x="1280319" y="1219456"/>
                </a:lnTo>
                <a:lnTo>
                  <a:pt x="1275160" y="1210711"/>
                </a:lnTo>
                <a:lnTo>
                  <a:pt x="1270000" y="1202365"/>
                </a:lnTo>
                <a:lnTo>
                  <a:pt x="1264047" y="1194813"/>
                </a:lnTo>
                <a:lnTo>
                  <a:pt x="1258094" y="1188056"/>
                </a:lnTo>
                <a:lnTo>
                  <a:pt x="1251744" y="1181696"/>
                </a:lnTo>
                <a:lnTo>
                  <a:pt x="1244997" y="1175734"/>
                </a:lnTo>
                <a:lnTo>
                  <a:pt x="1238250" y="1170567"/>
                </a:lnTo>
                <a:lnTo>
                  <a:pt x="1231503" y="1165400"/>
                </a:lnTo>
                <a:lnTo>
                  <a:pt x="1224757" y="1161823"/>
                </a:lnTo>
                <a:lnTo>
                  <a:pt x="1217613" y="1157848"/>
                </a:lnTo>
                <a:lnTo>
                  <a:pt x="1210469" y="1154669"/>
                </a:lnTo>
                <a:lnTo>
                  <a:pt x="1202928" y="1151886"/>
                </a:lnTo>
                <a:lnTo>
                  <a:pt x="1195785" y="1149501"/>
                </a:lnTo>
                <a:lnTo>
                  <a:pt x="1188641" y="1147912"/>
                </a:lnTo>
                <a:lnTo>
                  <a:pt x="1181497" y="1145924"/>
                </a:lnTo>
                <a:lnTo>
                  <a:pt x="1179116" y="1131218"/>
                </a:lnTo>
                <a:lnTo>
                  <a:pt x="1176735" y="1120486"/>
                </a:lnTo>
                <a:lnTo>
                  <a:pt x="1174750" y="1110152"/>
                </a:lnTo>
                <a:lnTo>
                  <a:pt x="1180703" y="1106973"/>
                </a:lnTo>
                <a:lnTo>
                  <a:pt x="1187053" y="1102998"/>
                </a:lnTo>
                <a:lnTo>
                  <a:pt x="1193800" y="1098228"/>
                </a:lnTo>
                <a:lnTo>
                  <a:pt x="1200150" y="1093856"/>
                </a:lnTo>
                <a:lnTo>
                  <a:pt x="1212453" y="1084317"/>
                </a:lnTo>
                <a:lnTo>
                  <a:pt x="1217613" y="1080342"/>
                </a:lnTo>
                <a:lnTo>
                  <a:pt x="1223169" y="1077163"/>
                </a:lnTo>
                <a:lnTo>
                  <a:pt x="1237060" y="1070406"/>
                </a:lnTo>
                <a:lnTo>
                  <a:pt x="1250950" y="1064444"/>
                </a:lnTo>
                <a:lnTo>
                  <a:pt x="1264444" y="1059674"/>
                </a:lnTo>
                <a:lnTo>
                  <a:pt x="1277541" y="1055699"/>
                </a:lnTo>
                <a:lnTo>
                  <a:pt x="1290241" y="1052520"/>
                </a:lnTo>
                <a:lnTo>
                  <a:pt x="1302941" y="1050135"/>
                </a:lnTo>
                <a:lnTo>
                  <a:pt x="1314847" y="1048545"/>
                </a:lnTo>
                <a:lnTo>
                  <a:pt x="1326357" y="1047750"/>
                </a:lnTo>
                <a:close/>
                <a:moveTo>
                  <a:pt x="525022" y="1035050"/>
                </a:moveTo>
                <a:lnTo>
                  <a:pt x="554037" y="1036676"/>
                </a:lnTo>
                <a:lnTo>
                  <a:pt x="512762" y="1068388"/>
                </a:lnTo>
                <a:lnTo>
                  <a:pt x="525022" y="1035050"/>
                </a:lnTo>
                <a:close/>
                <a:moveTo>
                  <a:pt x="174832" y="915044"/>
                </a:moveTo>
                <a:lnTo>
                  <a:pt x="50860" y="916631"/>
                </a:lnTo>
                <a:lnTo>
                  <a:pt x="57218" y="934484"/>
                </a:lnTo>
                <a:lnTo>
                  <a:pt x="174832" y="915044"/>
                </a:lnTo>
                <a:close/>
                <a:moveTo>
                  <a:pt x="403703" y="711119"/>
                </a:moveTo>
                <a:lnTo>
                  <a:pt x="403703" y="723418"/>
                </a:lnTo>
                <a:lnTo>
                  <a:pt x="512179" y="715086"/>
                </a:lnTo>
                <a:lnTo>
                  <a:pt x="403703" y="711119"/>
                </a:lnTo>
                <a:close/>
                <a:moveTo>
                  <a:pt x="773852" y="677863"/>
                </a:moveTo>
                <a:lnTo>
                  <a:pt x="777038" y="678259"/>
                </a:lnTo>
                <a:lnTo>
                  <a:pt x="778632" y="678259"/>
                </a:lnTo>
                <a:lnTo>
                  <a:pt x="779428" y="679050"/>
                </a:lnTo>
                <a:lnTo>
                  <a:pt x="780225" y="679446"/>
                </a:lnTo>
                <a:lnTo>
                  <a:pt x="780623" y="680632"/>
                </a:lnTo>
                <a:lnTo>
                  <a:pt x="780623" y="681423"/>
                </a:lnTo>
                <a:lnTo>
                  <a:pt x="780225" y="682215"/>
                </a:lnTo>
                <a:lnTo>
                  <a:pt x="779428" y="684588"/>
                </a:lnTo>
                <a:lnTo>
                  <a:pt x="777038" y="687357"/>
                </a:lnTo>
                <a:lnTo>
                  <a:pt x="774648" y="689731"/>
                </a:lnTo>
                <a:lnTo>
                  <a:pt x="771860" y="692500"/>
                </a:lnTo>
                <a:lnTo>
                  <a:pt x="767877" y="695665"/>
                </a:lnTo>
                <a:lnTo>
                  <a:pt x="763894" y="698038"/>
                </a:lnTo>
                <a:lnTo>
                  <a:pt x="760309" y="700808"/>
                </a:lnTo>
                <a:lnTo>
                  <a:pt x="755927" y="702785"/>
                </a:lnTo>
                <a:lnTo>
                  <a:pt x="752342" y="704368"/>
                </a:lnTo>
                <a:lnTo>
                  <a:pt x="748758" y="705555"/>
                </a:lnTo>
                <a:lnTo>
                  <a:pt x="745969" y="705950"/>
                </a:lnTo>
                <a:lnTo>
                  <a:pt x="742783" y="706346"/>
                </a:lnTo>
                <a:lnTo>
                  <a:pt x="740791" y="706741"/>
                </a:lnTo>
                <a:lnTo>
                  <a:pt x="738800" y="707928"/>
                </a:lnTo>
                <a:lnTo>
                  <a:pt x="737605" y="708719"/>
                </a:lnTo>
                <a:lnTo>
                  <a:pt x="736011" y="709906"/>
                </a:lnTo>
                <a:lnTo>
                  <a:pt x="735215" y="711093"/>
                </a:lnTo>
                <a:lnTo>
                  <a:pt x="734816" y="712280"/>
                </a:lnTo>
                <a:lnTo>
                  <a:pt x="734816" y="713467"/>
                </a:lnTo>
                <a:lnTo>
                  <a:pt x="735215" y="715049"/>
                </a:lnTo>
                <a:lnTo>
                  <a:pt x="736011" y="716236"/>
                </a:lnTo>
                <a:lnTo>
                  <a:pt x="738003" y="717027"/>
                </a:lnTo>
                <a:lnTo>
                  <a:pt x="739596" y="717818"/>
                </a:lnTo>
                <a:lnTo>
                  <a:pt x="741986" y="718609"/>
                </a:lnTo>
                <a:lnTo>
                  <a:pt x="745173" y="719005"/>
                </a:lnTo>
                <a:lnTo>
                  <a:pt x="748359" y="719400"/>
                </a:lnTo>
                <a:lnTo>
                  <a:pt x="752342" y="719005"/>
                </a:lnTo>
                <a:lnTo>
                  <a:pt x="760707" y="719005"/>
                </a:lnTo>
                <a:lnTo>
                  <a:pt x="763894" y="719400"/>
                </a:lnTo>
                <a:lnTo>
                  <a:pt x="767877" y="719796"/>
                </a:lnTo>
                <a:lnTo>
                  <a:pt x="770665" y="720983"/>
                </a:lnTo>
                <a:lnTo>
                  <a:pt x="773852" y="722169"/>
                </a:lnTo>
                <a:lnTo>
                  <a:pt x="776640" y="723356"/>
                </a:lnTo>
                <a:lnTo>
                  <a:pt x="779428" y="724939"/>
                </a:lnTo>
                <a:lnTo>
                  <a:pt x="781420" y="726917"/>
                </a:lnTo>
                <a:lnTo>
                  <a:pt x="783411" y="729686"/>
                </a:lnTo>
                <a:lnTo>
                  <a:pt x="785403" y="732455"/>
                </a:lnTo>
                <a:lnTo>
                  <a:pt x="786598" y="736015"/>
                </a:lnTo>
                <a:lnTo>
                  <a:pt x="787793" y="739180"/>
                </a:lnTo>
                <a:lnTo>
                  <a:pt x="788191" y="743531"/>
                </a:lnTo>
                <a:lnTo>
                  <a:pt x="788988" y="747883"/>
                </a:lnTo>
                <a:lnTo>
                  <a:pt x="788988" y="752630"/>
                </a:lnTo>
                <a:lnTo>
                  <a:pt x="788590" y="756982"/>
                </a:lnTo>
                <a:lnTo>
                  <a:pt x="787793" y="760542"/>
                </a:lnTo>
                <a:lnTo>
                  <a:pt x="786200" y="764102"/>
                </a:lnTo>
                <a:lnTo>
                  <a:pt x="783810" y="767267"/>
                </a:lnTo>
                <a:lnTo>
                  <a:pt x="781420" y="770827"/>
                </a:lnTo>
                <a:lnTo>
                  <a:pt x="778632" y="773596"/>
                </a:lnTo>
                <a:lnTo>
                  <a:pt x="775445" y="776761"/>
                </a:lnTo>
                <a:lnTo>
                  <a:pt x="771860" y="779135"/>
                </a:lnTo>
                <a:lnTo>
                  <a:pt x="767479" y="781113"/>
                </a:lnTo>
                <a:lnTo>
                  <a:pt x="763097" y="783486"/>
                </a:lnTo>
                <a:lnTo>
                  <a:pt x="753936" y="787442"/>
                </a:lnTo>
                <a:lnTo>
                  <a:pt x="744376" y="790607"/>
                </a:lnTo>
                <a:lnTo>
                  <a:pt x="734020" y="792980"/>
                </a:lnTo>
                <a:lnTo>
                  <a:pt x="724062" y="795354"/>
                </a:lnTo>
                <a:lnTo>
                  <a:pt x="714104" y="796936"/>
                </a:lnTo>
                <a:lnTo>
                  <a:pt x="704942" y="798123"/>
                </a:lnTo>
                <a:lnTo>
                  <a:pt x="696179" y="798914"/>
                </a:lnTo>
                <a:lnTo>
                  <a:pt x="684230" y="799705"/>
                </a:lnTo>
                <a:lnTo>
                  <a:pt x="679450" y="800101"/>
                </a:lnTo>
                <a:lnTo>
                  <a:pt x="682636" y="698830"/>
                </a:lnTo>
                <a:lnTo>
                  <a:pt x="683433" y="697247"/>
                </a:lnTo>
                <a:lnTo>
                  <a:pt x="683831" y="695665"/>
                </a:lnTo>
                <a:lnTo>
                  <a:pt x="684628" y="694478"/>
                </a:lnTo>
                <a:lnTo>
                  <a:pt x="685425" y="692896"/>
                </a:lnTo>
                <a:lnTo>
                  <a:pt x="688213" y="690522"/>
                </a:lnTo>
                <a:lnTo>
                  <a:pt x="692196" y="688940"/>
                </a:lnTo>
                <a:lnTo>
                  <a:pt x="696976" y="687357"/>
                </a:lnTo>
                <a:lnTo>
                  <a:pt x="701756" y="685775"/>
                </a:lnTo>
                <a:lnTo>
                  <a:pt x="707731" y="684588"/>
                </a:lnTo>
                <a:lnTo>
                  <a:pt x="714104" y="683797"/>
                </a:lnTo>
                <a:lnTo>
                  <a:pt x="727647" y="682610"/>
                </a:lnTo>
                <a:lnTo>
                  <a:pt x="741588" y="681819"/>
                </a:lnTo>
                <a:lnTo>
                  <a:pt x="755529" y="680632"/>
                </a:lnTo>
                <a:lnTo>
                  <a:pt x="762300" y="679446"/>
                </a:lnTo>
                <a:lnTo>
                  <a:pt x="768275" y="678654"/>
                </a:lnTo>
                <a:lnTo>
                  <a:pt x="773852" y="677863"/>
                </a:lnTo>
                <a:close/>
                <a:moveTo>
                  <a:pt x="425557" y="466725"/>
                </a:moveTo>
                <a:lnTo>
                  <a:pt x="429928" y="467122"/>
                </a:lnTo>
                <a:lnTo>
                  <a:pt x="434299" y="467519"/>
                </a:lnTo>
                <a:lnTo>
                  <a:pt x="438272" y="467915"/>
                </a:lnTo>
                <a:lnTo>
                  <a:pt x="442643" y="468709"/>
                </a:lnTo>
                <a:lnTo>
                  <a:pt x="446219" y="470296"/>
                </a:lnTo>
                <a:lnTo>
                  <a:pt x="453769" y="473073"/>
                </a:lnTo>
                <a:lnTo>
                  <a:pt x="461716" y="477040"/>
                </a:lnTo>
                <a:lnTo>
                  <a:pt x="468471" y="481801"/>
                </a:lnTo>
                <a:lnTo>
                  <a:pt x="475225" y="487356"/>
                </a:lnTo>
                <a:lnTo>
                  <a:pt x="481980" y="493307"/>
                </a:lnTo>
                <a:lnTo>
                  <a:pt x="487543" y="500052"/>
                </a:lnTo>
                <a:lnTo>
                  <a:pt x="493503" y="507590"/>
                </a:lnTo>
                <a:lnTo>
                  <a:pt x="499066" y="515524"/>
                </a:lnTo>
                <a:lnTo>
                  <a:pt x="504629" y="524253"/>
                </a:lnTo>
                <a:lnTo>
                  <a:pt x="509795" y="532981"/>
                </a:lnTo>
                <a:lnTo>
                  <a:pt x="514165" y="542106"/>
                </a:lnTo>
                <a:lnTo>
                  <a:pt x="518933" y="552025"/>
                </a:lnTo>
                <a:lnTo>
                  <a:pt x="523304" y="561943"/>
                </a:lnTo>
                <a:lnTo>
                  <a:pt x="526880" y="572259"/>
                </a:lnTo>
                <a:lnTo>
                  <a:pt x="530854" y="582177"/>
                </a:lnTo>
                <a:lnTo>
                  <a:pt x="534033" y="592889"/>
                </a:lnTo>
                <a:lnTo>
                  <a:pt x="540390" y="613520"/>
                </a:lnTo>
                <a:lnTo>
                  <a:pt x="545953" y="634150"/>
                </a:lnTo>
                <a:lnTo>
                  <a:pt x="550721" y="653988"/>
                </a:lnTo>
                <a:lnTo>
                  <a:pt x="554297" y="673031"/>
                </a:lnTo>
                <a:lnTo>
                  <a:pt x="557873" y="690091"/>
                </a:lnTo>
                <a:lnTo>
                  <a:pt x="559860" y="705167"/>
                </a:lnTo>
                <a:lnTo>
                  <a:pt x="592045" y="701597"/>
                </a:lnTo>
                <a:lnTo>
                  <a:pt x="621449" y="697629"/>
                </a:lnTo>
                <a:lnTo>
                  <a:pt x="647673" y="694455"/>
                </a:lnTo>
                <a:lnTo>
                  <a:pt x="669925" y="690488"/>
                </a:lnTo>
                <a:lnTo>
                  <a:pt x="669527" y="696042"/>
                </a:lnTo>
                <a:lnTo>
                  <a:pt x="669130" y="702390"/>
                </a:lnTo>
                <a:lnTo>
                  <a:pt x="668733" y="716276"/>
                </a:lnTo>
                <a:lnTo>
                  <a:pt x="668733" y="750396"/>
                </a:lnTo>
                <a:lnTo>
                  <a:pt x="669130" y="768646"/>
                </a:lnTo>
                <a:lnTo>
                  <a:pt x="668733" y="786103"/>
                </a:lnTo>
                <a:lnTo>
                  <a:pt x="667938" y="803559"/>
                </a:lnTo>
                <a:lnTo>
                  <a:pt x="667143" y="811494"/>
                </a:lnTo>
                <a:lnTo>
                  <a:pt x="666349" y="819032"/>
                </a:lnTo>
                <a:lnTo>
                  <a:pt x="645289" y="825380"/>
                </a:lnTo>
                <a:lnTo>
                  <a:pt x="620654" y="831331"/>
                </a:lnTo>
                <a:lnTo>
                  <a:pt x="593237" y="837679"/>
                </a:lnTo>
                <a:lnTo>
                  <a:pt x="563436" y="844027"/>
                </a:lnTo>
                <a:lnTo>
                  <a:pt x="561052" y="872593"/>
                </a:lnTo>
                <a:lnTo>
                  <a:pt x="558668" y="896000"/>
                </a:lnTo>
                <a:lnTo>
                  <a:pt x="557873" y="905125"/>
                </a:lnTo>
                <a:lnTo>
                  <a:pt x="557079" y="916631"/>
                </a:lnTo>
                <a:lnTo>
                  <a:pt x="556681" y="928930"/>
                </a:lnTo>
                <a:lnTo>
                  <a:pt x="556284" y="942022"/>
                </a:lnTo>
                <a:lnTo>
                  <a:pt x="556284" y="955908"/>
                </a:lnTo>
                <a:lnTo>
                  <a:pt x="556284" y="970588"/>
                </a:lnTo>
                <a:lnTo>
                  <a:pt x="557079" y="984474"/>
                </a:lnTo>
                <a:lnTo>
                  <a:pt x="558271" y="997566"/>
                </a:lnTo>
                <a:lnTo>
                  <a:pt x="558668" y="1004311"/>
                </a:lnTo>
                <a:lnTo>
                  <a:pt x="558668" y="1009469"/>
                </a:lnTo>
                <a:lnTo>
                  <a:pt x="558271" y="1014626"/>
                </a:lnTo>
                <a:lnTo>
                  <a:pt x="557079" y="1018991"/>
                </a:lnTo>
                <a:lnTo>
                  <a:pt x="555489" y="1022164"/>
                </a:lnTo>
                <a:lnTo>
                  <a:pt x="553900" y="1024942"/>
                </a:lnTo>
                <a:lnTo>
                  <a:pt x="552310" y="1026925"/>
                </a:lnTo>
                <a:lnTo>
                  <a:pt x="549926" y="1028512"/>
                </a:lnTo>
                <a:lnTo>
                  <a:pt x="547145" y="1029306"/>
                </a:lnTo>
                <a:lnTo>
                  <a:pt x="544761" y="1030099"/>
                </a:lnTo>
                <a:lnTo>
                  <a:pt x="541582" y="1030496"/>
                </a:lnTo>
                <a:lnTo>
                  <a:pt x="538801" y="1030496"/>
                </a:lnTo>
                <a:lnTo>
                  <a:pt x="532046" y="1030099"/>
                </a:lnTo>
                <a:lnTo>
                  <a:pt x="525688" y="1028909"/>
                </a:lnTo>
                <a:lnTo>
                  <a:pt x="524894" y="1028512"/>
                </a:lnTo>
                <a:lnTo>
                  <a:pt x="524099" y="1027719"/>
                </a:lnTo>
                <a:lnTo>
                  <a:pt x="522510" y="1023751"/>
                </a:lnTo>
                <a:lnTo>
                  <a:pt x="520920" y="1018594"/>
                </a:lnTo>
                <a:lnTo>
                  <a:pt x="520125" y="1011452"/>
                </a:lnTo>
                <a:lnTo>
                  <a:pt x="519331" y="1002327"/>
                </a:lnTo>
                <a:lnTo>
                  <a:pt x="518536" y="992409"/>
                </a:lnTo>
                <a:lnTo>
                  <a:pt x="517741" y="968207"/>
                </a:lnTo>
                <a:lnTo>
                  <a:pt x="517344" y="941229"/>
                </a:lnTo>
                <a:lnTo>
                  <a:pt x="516947" y="911870"/>
                </a:lnTo>
                <a:lnTo>
                  <a:pt x="516549" y="853152"/>
                </a:lnTo>
                <a:lnTo>
                  <a:pt x="513768" y="853549"/>
                </a:lnTo>
                <a:lnTo>
                  <a:pt x="513768" y="976142"/>
                </a:lnTo>
                <a:lnTo>
                  <a:pt x="508602" y="1036050"/>
                </a:lnTo>
                <a:lnTo>
                  <a:pt x="504232" y="1082469"/>
                </a:lnTo>
                <a:lnTo>
                  <a:pt x="500258" y="1124127"/>
                </a:lnTo>
                <a:lnTo>
                  <a:pt x="499861" y="1128095"/>
                </a:lnTo>
                <a:lnTo>
                  <a:pt x="497874" y="1134443"/>
                </a:lnTo>
                <a:lnTo>
                  <a:pt x="495490" y="1141187"/>
                </a:lnTo>
                <a:lnTo>
                  <a:pt x="492311" y="1147535"/>
                </a:lnTo>
                <a:lnTo>
                  <a:pt x="489530" y="1153883"/>
                </a:lnTo>
                <a:lnTo>
                  <a:pt x="485954" y="1160231"/>
                </a:lnTo>
                <a:lnTo>
                  <a:pt x="482378" y="1166579"/>
                </a:lnTo>
                <a:lnTo>
                  <a:pt x="474828" y="1178481"/>
                </a:lnTo>
                <a:lnTo>
                  <a:pt x="438670" y="1654175"/>
                </a:lnTo>
                <a:lnTo>
                  <a:pt x="342512" y="1654175"/>
                </a:lnTo>
                <a:lnTo>
                  <a:pt x="294433" y="1276080"/>
                </a:lnTo>
                <a:lnTo>
                  <a:pt x="288473" y="1276873"/>
                </a:lnTo>
                <a:lnTo>
                  <a:pt x="282115" y="1277270"/>
                </a:lnTo>
                <a:lnTo>
                  <a:pt x="281718" y="1276873"/>
                </a:lnTo>
                <a:lnTo>
                  <a:pt x="281321" y="1276873"/>
                </a:lnTo>
                <a:lnTo>
                  <a:pt x="282115" y="1275683"/>
                </a:lnTo>
                <a:lnTo>
                  <a:pt x="282115" y="1275286"/>
                </a:lnTo>
                <a:lnTo>
                  <a:pt x="281321" y="1275286"/>
                </a:lnTo>
                <a:lnTo>
                  <a:pt x="281321" y="1276873"/>
                </a:lnTo>
                <a:lnTo>
                  <a:pt x="282910" y="1650208"/>
                </a:lnTo>
                <a:lnTo>
                  <a:pt x="170859" y="1653778"/>
                </a:lnTo>
                <a:lnTo>
                  <a:pt x="119998" y="1254655"/>
                </a:lnTo>
                <a:lnTo>
                  <a:pt x="116422" y="1253069"/>
                </a:lnTo>
                <a:lnTo>
                  <a:pt x="112846" y="1251482"/>
                </a:lnTo>
                <a:lnTo>
                  <a:pt x="109667" y="1249498"/>
                </a:lnTo>
                <a:lnTo>
                  <a:pt x="106489" y="1246721"/>
                </a:lnTo>
                <a:lnTo>
                  <a:pt x="103707" y="1243943"/>
                </a:lnTo>
                <a:lnTo>
                  <a:pt x="100528" y="1240373"/>
                </a:lnTo>
                <a:lnTo>
                  <a:pt x="98144" y="1236802"/>
                </a:lnTo>
                <a:lnTo>
                  <a:pt x="96158" y="1232438"/>
                </a:lnTo>
                <a:lnTo>
                  <a:pt x="91389" y="1223710"/>
                </a:lnTo>
                <a:lnTo>
                  <a:pt x="87416" y="1214188"/>
                </a:lnTo>
                <a:lnTo>
                  <a:pt x="84237" y="1203872"/>
                </a:lnTo>
                <a:lnTo>
                  <a:pt x="81853" y="1193557"/>
                </a:lnTo>
                <a:lnTo>
                  <a:pt x="79072" y="1182845"/>
                </a:lnTo>
                <a:lnTo>
                  <a:pt x="77085" y="1172133"/>
                </a:lnTo>
                <a:lnTo>
                  <a:pt x="73906" y="1153486"/>
                </a:lnTo>
                <a:lnTo>
                  <a:pt x="71522" y="1137616"/>
                </a:lnTo>
                <a:lnTo>
                  <a:pt x="70330" y="1132062"/>
                </a:lnTo>
                <a:lnTo>
                  <a:pt x="69535" y="1128491"/>
                </a:lnTo>
                <a:lnTo>
                  <a:pt x="69138" y="1124127"/>
                </a:lnTo>
                <a:lnTo>
                  <a:pt x="63178" y="1061839"/>
                </a:lnTo>
                <a:lnTo>
                  <a:pt x="56820" y="994392"/>
                </a:lnTo>
                <a:lnTo>
                  <a:pt x="50065" y="909490"/>
                </a:lnTo>
                <a:lnTo>
                  <a:pt x="42119" y="909490"/>
                </a:lnTo>
                <a:lnTo>
                  <a:pt x="35364" y="908299"/>
                </a:lnTo>
                <a:lnTo>
                  <a:pt x="29403" y="907506"/>
                </a:lnTo>
                <a:lnTo>
                  <a:pt x="24238" y="906316"/>
                </a:lnTo>
                <a:lnTo>
                  <a:pt x="20662" y="905125"/>
                </a:lnTo>
                <a:lnTo>
                  <a:pt x="17880" y="903935"/>
                </a:lnTo>
                <a:lnTo>
                  <a:pt x="17086" y="902745"/>
                </a:lnTo>
                <a:lnTo>
                  <a:pt x="16688" y="901555"/>
                </a:lnTo>
                <a:lnTo>
                  <a:pt x="16291" y="900761"/>
                </a:lnTo>
                <a:lnTo>
                  <a:pt x="16291" y="899571"/>
                </a:lnTo>
                <a:lnTo>
                  <a:pt x="14702" y="894413"/>
                </a:lnTo>
                <a:lnTo>
                  <a:pt x="12318" y="887669"/>
                </a:lnTo>
                <a:lnTo>
                  <a:pt x="10331" y="879734"/>
                </a:lnTo>
                <a:lnTo>
                  <a:pt x="8344" y="870212"/>
                </a:lnTo>
                <a:lnTo>
                  <a:pt x="6755" y="859103"/>
                </a:lnTo>
                <a:lnTo>
                  <a:pt x="4768" y="847201"/>
                </a:lnTo>
                <a:lnTo>
                  <a:pt x="3179" y="834109"/>
                </a:lnTo>
                <a:lnTo>
                  <a:pt x="1987" y="819826"/>
                </a:lnTo>
                <a:lnTo>
                  <a:pt x="795" y="805146"/>
                </a:lnTo>
                <a:lnTo>
                  <a:pt x="397" y="789277"/>
                </a:lnTo>
                <a:lnTo>
                  <a:pt x="0" y="773010"/>
                </a:lnTo>
                <a:lnTo>
                  <a:pt x="0" y="756347"/>
                </a:lnTo>
                <a:lnTo>
                  <a:pt x="795" y="738494"/>
                </a:lnTo>
                <a:lnTo>
                  <a:pt x="1987" y="721434"/>
                </a:lnTo>
                <a:lnTo>
                  <a:pt x="3576" y="703184"/>
                </a:lnTo>
                <a:lnTo>
                  <a:pt x="5563" y="684934"/>
                </a:lnTo>
                <a:lnTo>
                  <a:pt x="9139" y="667477"/>
                </a:lnTo>
                <a:lnTo>
                  <a:pt x="12715" y="649227"/>
                </a:lnTo>
                <a:lnTo>
                  <a:pt x="17483" y="631770"/>
                </a:lnTo>
                <a:lnTo>
                  <a:pt x="22649" y="614313"/>
                </a:lnTo>
                <a:lnTo>
                  <a:pt x="25430" y="605982"/>
                </a:lnTo>
                <a:lnTo>
                  <a:pt x="29006" y="597253"/>
                </a:lnTo>
                <a:lnTo>
                  <a:pt x="32185" y="588922"/>
                </a:lnTo>
                <a:lnTo>
                  <a:pt x="36158" y="580987"/>
                </a:lnTo>
                <a:lnTo>
                  <a:pt x="40132" y="573052"/>
                </a:lnTo>
                <a:lnTo>
                  <a:pt x="44503" y="565117"/>
                </a:lnTo>
                <a:lnTo>
                  <a:pt x="48873" y="557579"/>
                </a:lnTo>
                <a:lnTo>
                  <a:pt x="53244" y="549644"/>
                </a:lnTo>
                <a:lnTo>
                  <a:pt x="58410" y="542503"/>
                </a:lnTo>
                <a:lnTo>
                  <a:pt x="63973" y="535362"/>
                </a:lnTo>
                <a:lnTo>
                  <a:pt x="69535" y="528617"/>
                </a:lnTo>
                <a:lnTo>
                  <a:pt x="75496" y="522269"/>
                </a:lnTo>
                <a:lnTo>
                  <a:pt x="81456" y="515921"/>
                </a:lnTo>
                <a:lnTo>
                  <a:pt x="87416" y="509970"/>
                </a:lnTo>
                <a:lnTo>
                  <a:pt x="94171" y="504416"/>
                </a:lnTo>
                <a:lnTo>
                  <a:pt x="101720" y="498861"/>
                </a:lnTo>
                <a:lnTo>
                  <a:pt x="108873" y="493704"/>
                </a:lnTo>
                <a:lnTo>
                  <a:pt x="116422" y="488943"/>
                </a:lnTo>
                <a:lnTo>
                  <a:pt x="124369" y="484579"/>
                </a:lnTo>
                <a:lnTo>
                  <a:pt x="132713" y="480611"/>
                </a:lnTo>
                <a:lnTo>
                  <a:pt x="141455" y="477040"/>
                </a:lnTo>
                <a:lnTo>
                  <a:pt x="150594" y="473470"/>
                </a:lnTo>
                <a:lnTo>
                  <a:pt x="159733" y="470693"/>
                </a:lnTo>
                <a:lnTo>
                  <a:pt x="169667" y="467915"/>
                </a:lnTo>
                <a:lnTo>
                  <a:pt x="172845" y="467915"/>
                </a:lnTo>
                <a:lnTo>
                  <a:pt x="179998" y="468312"/>
                </a:lnTo>
                <a:lnTo>
                  <a:pt x="200262" y="469502"/>
                </a:lnTo>
                <a:lnTo>
                  <a:pt x="231652" y="471883"/>
                </a:lnTo>
                <a:lnTo>
                  <a:pt x="312711" y="730162"/>
                </a:lnTo>
                <a:lnTo>
                  <a:pt x="329400" y="728575"/>
                </a:lnTo>
                <a:lnTo>
                  <a:pt x="327413" y="709135"/>
                </a:lnTo>
                <a:lnTo>
                  <a:pt x="322247" y="527427"/>
                </a:lnTo>
                <a:lnTo>
                  <a:pt x="315492" y="509970"/>
                </a:lnTo>
                <a:lnTo>
                  <a:pt x="329002" y="486959"/>
                </a:lnTo>
                <a:lnTo>
                  <a:pt x="359598" y="486562"/>
                </a:lnTo>
                <a:lnTo>
                  <a:pt x="371916" y="509970"/>
                </a:lnTo>
                <a:lnTo>
                  <a:pt x="366353" y="530601"/>
                </a:lnTo>
                <a:lnTo>
                  <a:pt x="393372" y="722624"/>
                </a:lnTo>
                <a:lnTo>
                  <a:pt x="402114" y="721831"/>
                </a:lnTo>
                <a:lnTo>
                  <a:pt x="397346" y="476247"/>
                </a:lnTo>
                <a:lnTo>
                  <a:pt x="403703" y="473073"/>
                </a:lnTo>
                <a:lnTo>
                  <a:pt x="408869" y="470693"/>
                </a:lnTo>
                <a:lnTo>
                  <a:pt x="411253" y="468709"/>
                </a:lnTo>
                <a:lnTo>
                  <a:pt x="412047" y="467915"/>
                </a:lnTo>
                <a:lnTo>
                  <a:pt x="416816" y="467122"/>
                </a:lnTo>
                <a:lnTo>
                  <a:pt x="421584" y="467122"/>
                </a:lnTo>
                <a:lnTo>
                  <a:pt x="425557" y="466725"/>
                </a:lnTo>
                <a:close/>
                <a:moveTo>
                  <a:pt x="2003425" y="196850"/>
                </a:moveTo>
                <a:lnTo>
                  <a:pt x="2003425" y="720725"/>
                </a:lnTo>
                <a:lnTo>
                  <a:pt x="1071562" y="720328"/>
                </a:lnTo>
                <a:lnTo>
                  <a:pt x="1251744" y="585391"/>
                </a:lnTo>
                <a:lnTo>
                  <a:pt x="1404144" y="665163"/>
                </a:lnTo>
                <a:lnTo>
                  <a:pt x="1657350" y="399256"/>
                </a:lnTo>
                <a:lnTo>
                  <a:pt x="1796653" y="458788"/>
                </a:lnTo>
                <a:lnTo>
                  <a:pt x="2003425" y="196850"/>
                </a:lnTo>
                <a:close/>
                <a:moveTo>
                  <a:pt x="140097" y="182563"/>
                </a:moveTo>
                <a:lnTo>
                  <a:pt x="138509" y="201216"/>
                </a:lnTo>
                <a:lnTo>
                  <a:pt x="137319" y="215107"/>
                </a:lnTo>
                <a:lnTo>
                  <a:pt x="137716" y="215504"/>
                </a:lnTo>
                <a:lnTo>
                  <a:pt x="138509" y="201216"/>
                </a:lnTo>
                <a:lnTo>
                  <a:pt x="139303" y="194469"/>
                </a:lnTo>
                <a:lnTo>
                  <a:pt x="140097" y="188516"/>
                </a:lnTo>
                <a:lnTo>
                  <a:pt x="140097" y="182563"/>
                </a:lnTo>
                <a:close/>
                <a:moveTo>
                  <a:pt x="164306" y="111125"/>
                </a:moveTo>
                <a:lnTo>
                  <a:pt x="162719" y="111522"/>
                </a:lnTo>
                <a:lnTo>
                  <a:pt x="161131" y="111919"/>
                </a:lnTo>
                <a:lnTo>
                  <a:pt x="159544" y="112713"/>
                </a:lnTo>
                <a:lnTo>
                  <a:pt x="158353" y="113507"/>
                </a:lnTo>
                <a:lnTo>
                  <a:pt x="155972" y="117078"/>
                </a:lnTo>
                <a:lnTo>
                  <a:pt x="153591" y="120650"/>
                </a:lnTo>
                <a:lnTo>
                  <a:pt x="158353" y="115491"/>
                </a:lnTo>
                <a:lnTo>
                  <a:pt x="161131" y="113110"/>
                </a:lnTo>
                <a:lnTo>
                  <a:pt x="164306" y="111125"/>
                </a:lnTo>
                <a:close/>
                <a:moveTo>
                  <a:pt x="988111" y="91679"/>
                </a:moveTo>
                <a:lnTo>
                  <a:pt x="984541" y="92075"/>
                </a:lnTo>
                <a:lnTo>
                  <a:pt x="980971" y="93266"/>
                </a:lnTo>
                <a:lnTo>
                  <a:pt x="977798" y="94853"/>
                </a:lnTo>
                <a:lnTo>
                  <a:pt x="975022" y="97632"/>
                </a:lnTo>
                <a:lnTo>
                  <a:pt x="972642" y="100013"/>
                </a:lnTo>
                <a:lnTo>
                  <a:pt x="971055" y="103188"/>
                </a:lnTo>
                <a:lnTo>
                  <a:pt x="970262" y="106760"/>
                </a:lnTo>
                <a:lnTo>
                  <a:pt x="969865" y="110332"/>
                </a:lnTo>
                <a:lnTo>
                  <a:pt x="969865" y="578644"/>
                </a:lnTo>
                <a:lnTo>
                  <a:pt x="1457734" y="287338"/>
                </a:lnTo>
                <a:lnTo>
                  <a:pt x="1494622" y="333375"/>
                </a:lnTo>
                <a:lnTo>
                  <a:pt x="969865" y="642938"/>
                </a:lnTo>
                <a:lnTo>
                  <a:pt x="969865" y="758032"/>
                </a:lnTo>
                <a:lnTo>
                  <a:pt x="970262" y="762001"/>
                </a:lnTo>
                <a:lnTo>
                  <a:pt x="971055" y="765176"/>
                </a:lnTo>
                <a:lnTo>
                  <a:pt x="972642" y="768747"/>
                </a:lnTo>
                <a:lnTo>
                  <a:pt x="975022" y="771129"/>
                </a:lnTo>
                <a:lnTo>
                  <a:pt x="977798" y="773510"/>
                </a:lnTo>
                <a:lnTo>
                  <a:pt x="980971" y="775494"/>
                </a:lnTo>
                <a:lnTo>
                  <a:pt x="984541" y="776685"/>
                </a:lnTo>
                <a:lnTo>
                  <a:pt x="988111" y="776685"/>
                </a:lnTo>
                <a:lnTo>
                  <a:pt x="2043178" y="776685"/>
                </a:lnTo>
                <a:lnTo>
                  <a:pt x="2047144" y="776685"/>
                </a:lnTo>
                <a:lnTo>
                  <a:pt x="2050714" y="775494"/>
                </a:lnTo>
                <a:lnTo>
                  <a:pt x="2053887" y="773510"/>
                </a:lnTo>
                <a:lnTo>
                  <a:pt x="2056663" y="771129"/>
                </a:lnTo>
                <a:lnTo>
                  <a:pt x="2059043" y="768747"/>
                </a:lnTo>
                <a:lnTo>
                  <a:pt x="2060630" y="765176"/>
                </a:lnTo>
                <a:lnTo>
                  <a:pt x="2061820" y="762001"/>
                </a:lnTo>
                <a:lnTo>
                  <a:pt x="2062216" y="758032"/>
                </a:lnTo>
                <a:lnTo>
                  <a:pt x="2062216" y="110332"/>
                </a:lnTo>
                <a:lnTo>
                  <a:pt x="2061820" y="106760"/>
                </a:lnTo>
                <a:lnTo>
                  <a:pt x="2060630" y="103188"/>
                </a:lnTo>
                <a:lnTo>
                  <a:pt x="2059043" y="100013"/>
                </a:lnTo>
                <a:lnTo>
                  <a:pt x="2056663" y="97632"/>
                </a:lnTo>
                <a:lnTo>
                  <a:pt x="2053887" y="94853"/>
                </a:lnTo>
                <a:lnTo>
                  <a:pt x="2050714" y="93266"/>
                </a:lnTo>
                <a:lnTo>
                  <a:pt x="2047144" y="92075"/>
                </a:lnTo>
                <a:lnTo>
                  <a:pt x="2043178" y="91679"/>
                </a:lnTo>
                <a:lnTo>
                  <a:pt x="988111" y="91679"/>
                </a:lnTo>
                <a:close/>
                <a:moveTo>
                  <a:pt x="273050" y="38100"/>
                </a:moveTo>
                <a:lnTo>
                  <a:pt x="286544" y="38497"/>
                </a:lnTo>
                <a:lnTo>
                  <a:pt x="299641" y="38894"/>
                </a:lnTo>
                <a:lnTo>
                  <a:pt x="312341" y="40085"/>
                </a:lnTo>
                <a:lnTo>
                  <a:pt x="323850" y="42466"/>
                </a:lnTo>
                <a:lnTo>
                  <a:pt x="335756" y="44847"/>
                </a:lnTo>
                <a:lnTo>
                  <a:pt x="347266" y="47229"/>
                </a:lnTo>
                <a:lnTo>
                  <a:pt x="357981" y="50800"/>
                </a:lnTo>
                <a:lnTo>
                  <a:pt x="368697" y="53975"/>
                </a:lnTo>
                <a:lnTo>
                  <a:pt x="378222" y="57944"/>
                </a:lnTo>
                <a:lnTo>
                  <a:pt x="387747" y="61516"/>
                </a:lnTo>
                <a:lnTo>
                  <a:pt x="396478" y="65881"/>
                </a:lnTo>
                <a:lnTo>
                  <a:pt x="404813" y="70247"/>
                </a:lnTo>
                <a:lnTo>
                  <a:pt x="412750" y="74216"/>
                </a:lnTo>
                <a:lnTo>
                  <a:pt x="419894" y="78582"/>
                </a:lnTo>
                <a:lnTo>
                  <a:pt x="432197" y="86519"/>
                </a:lnTo>
                <a:lnTo>
                  <a:pt x="442516" y="93266"/>
                </a:lnTo>
                <a:lnTo>
                  <a:pt x="449660" y="99219"/>
                </a:lnTo>
                <a:lnTo>
                  <a:pt x="455613" y="104378"/>
                </a:lnTo>
                <a:lnTo>
                  <a:pt x="454025" y="107553"/>
                </a:lnTo>
                <a:lnTo>
                  <a:pt x="451644" y="111522"/>
                </a:lnTo>
                <a:lnTo>
                  <a:pt x="448866" y="116285"/>
                </a:lnTo>
                <a:lnTo>
                  <a:pt x="444897" y="122238"/>
                </a:lnTo>
                <a:lnTo>
                  <a:pt x="440532" y="128588"/>
                </a:lnTo>
                <a:lnTo>
                  <a:pt x="434578" y="134938"/>
                </a:lnTo>
                <a:lnTo>
                  <a:pt x="427832" y="141288"/>
                </a:lnTo>
                <a:lnTo>
                  <a:pt x="423863" y="144066"/>
                </a:lnTo>
                <a:lnTo>
                  <a:pt x="420291" y="146844"/>
                </a:lnTo>
                <a:lnTo>
                  <a:pt x="415925" y="149225"/>
                </a:lnTo>
                <a:lnTo>
                  <a:pt x="411163" y="151607"/>
                </a:lnTo>
                <a:lnTo>
                  <a:pt x="406797" y="153591"/>
                </a:lnTo>
                <a:lnTo>
                  <a:pt x="401638" y="155179"/>
                </a:lnTo>
                <a:lnTo>
                  <a:pt x="396082" y="156369"/>
                </a:lnTo>
                <a:lnTo>
                  <a:pt x="390525" y="157560"/>
                </a:lnTo>
                <a:lnTo>
                  <a:pt x="384572" y="157957"/>
                </a:lnTo>
                <a:lnTo>
                  <a:pt x="379016" y="157957"/>
                </a:lnTo>
                <a:lnTo>
                  <a:pt x="372666" y="157560"/>
                </a:lnTo>
                <a:lnTo>
                  <a:pt x="365919" y="155973"/>
                </a:lnTo>
                <a:lnTo>
                  <a:pt x="358775" y="154385"/>
                </a:lnTo>
                <a:lnTo>
                  <a:pt x="351235" y="152003"/>
                </a:lnTo>
                <a:lnTo>
                  <a:pt x="343694" y="148828"/>
                </a:lnTo>
                <a:lnTo>
                  <a:pt x="335756" y="145257"/>
                </a:lnTo>
                <a:lnTo>
                  <a:pt x="327025" y="140891"/>
                </a:lnTo>
                <a:lnTo>
                  <a:pt x="317103" y="136525"/>
                </a:lnTo>
                <a:lnTo>
                  <a:pt x="355203" y="155179"/>
                </a:lnTo>
                <a:lnTo>
                  <a:pt x="373063" y="163116"/>
                </a:lnTo>
                <a:lnTo>
                  <a:pt x="381397" y="166688"/>
                </a:lnTo>
                <a:lnTo>
                  <a:pt x="389335" y="169466"/>
                </a:lnTo>
                <a:lnTo>
                  <a:pt x="397272" y="172244"/>
                </a:lnTo>
                <a:lnTo>
                  <a:pt x="404813" y="173832"/>
                </a:lnTo>
                <a:lnTo>
                  <a:pt x="411957" y="175023"/>
                </a:lnTo>
                <a:lnTo>
                  <a:pt x="418703" y="175419"/>
                </a:lnTo>
                <a:lnTo>
                  <a:pt x="425053" y="175023"/>
                </a:lnTo>
                <a:lnTo>
                  <a:pt x="428228" y="174625"/>
                </a:lnTo>
                <a:lnTo>
                  <a:pt x="431007" y="173832"/>
                </a:lnTo>
                <a:lnTo>
                  <a:pt x="434182" y="173038"/>
                </a:lnTo>
                <a:lnTo>
                  <a:pt x="436563" y="171847"/>
                </a:lnTo>
                <a:lnTo>
                  <a:pt x="438944" y="169863"/>
                </a:lnTo>
                <a:lnTo>
                  <a:pt x="441722" y="168276"/>
                </a:lnTo>
                <a:lnTo>
                  <a:pt x="442913" y="180976"/>
                </a:lnTo>
                <a:lnTo>
                  <a:pt x="443310" y="192882"/>
                </a:lnTo>
                <a:lnTo>
                  <a:pt x="443310" y="203994"/>
                </a:lnTo>
                <a:lnTo>
                  <a:pt x="442913" y="215107"/>
                </a:lnTo>
                <a:lnTo>
                  <a:pt x="444500" y="213122"/>
                </a:lnTo>
                <a:lnTo>
                  <a:pt x="445691" y="212328"/>
                </a:lnTo>
                <a:lnTo>
                  <a:pt x="446882" y="212328"/>
                </a:lnTo>
                <a:lnTo>
                  <a:pt x="447675" y="212726"/>
                </a:lnTo>
                <a:lnTo>
                  <a:pt x="448072" y="213519"/>
                </a:lnTo>
                <a:lnTo>
                  <a:pt x="448866" y="216297"/>
                </a:lnTo>
                <a:lnTo>
                  <a:pt x="448866" y="221457"/>
                </a:lnTo>
                <a:lnTo>
                  <a:pt x="448866" y="228204"/>
                </a:lnTo>
                <a:lnTo>
                  <a:pt x="447675" y="244079"/>
                </a:lnTo>
                <a:lnTo>
                  <a:pt x="445294" y="262335"/>
                </a:lnTo>
                <a:lnTo>
                  <a:pt x="443310" y="279797"/>
                </a:lnTo>
                <a:lnTo>
                  <a:pt x="440928" y="294482"/>
                </a:lnTo>
                <a:lnTo>
                  <a:pt x="439738" y="300038"/>
                </a:lnTo>
                <a:lnTo>
                  <a:pt x="438547" y="303213"/>
                </a:lnTo>
                <a:lnTo>
                  <a:pt x="437753" y="304800"/>
                </a:lnTo>
                <a:lnTo>
                  <a:pt x="437357" y="304800"/>
                </a:lnTo>
                <a:lnTo>
                  <a:pt x="436960" y="304007"/>
                </a:lnTo>
                <a:lnTo>
                  <a:pt x="435769" y="313929"/>
                </a:lnTo>
                <a:lnTo>
                  <a:pt x="434182" y="323057"/>
                </a:lnTo>
                <a:lnTo>
                  <a:pt x="432197" y="332185"/>
                </a:lnTo>
                <a:lnTo>
                  <a:pt x="429816" y="341313"/>
                </a:lnTo>
                <a:lnTo>
                  <a:pt x="427435" y="349647"/>
                </a:lnTo>
                <a:lnTo>
                  <a:pt x="424260" y="357982"/>
                </a:lnTo>
                <a:lnTo>
                  <a:pt x="421482" y="365919"/>
                </a:lnTo>
                <a:lnTo>
                  <a:pt x="417513" y="373460"/>
                </a:lnTo>
                <a:lnTo>
                  <a:pt x="413941" y="381397"/>
                </a:lnTo>
                <a:lnTo>
                  <a:pt x="409972" y="388938"/>
                </a:lnTo>
                <a:lnTo>
                  <a:pt x="406003" y="395685"/>
                </a:lnTo>
                <a:lnTo>
                  <a:pt x="401241" y="402432"/>
                </a:lnTo>
                <a:lnTo>
                  <a:pt x="396875" y="408782"/>
                </a:lnTo>
                <a:lnTo>
                  <a:pt x="391716" y="415132"/>
                </a:lnTo>
                <a:lnTo>
                  <a:pt x="386953" y="420688"/>
                </a:lnTo>
                <a:lnTo>
                  <a:pt x="381794" y="426244"/>
                </a:lnTo>
                <a:lnTo>
                  <a:pt x="376635" y="431801"/>
                </a:lnTo>
                <a:lnTo>
                  <a:pt x="371078" y="436563"/>
                </a:lnTo>
                <a:lnTo>
                  <a:pt x="365919" y="440929"/>
                </a:lnTo>
                <a:lnTo>
                  <a:pt x="360363" y="445691"/>
                </a:lnTo>
                <a:lnTo>
                  <a:pt x="354806" y="449660"/>
                </a:lnTo>
                <a:lnTo>
                  <a:pt x="349250" y="453232"/>
                </a:lnTo>
                <a:lnTo>
                  <a:pt x="343297" y="456804"/>
                </a:lnTo>
                <a:lnTo>
                  <a:pt x="337741" y="459582"/>
                </a:lnTo>
                <a:lnTo>
                  <a:pt x="332185" y="462757"/>
                </a:lnTo>
                <a:lnTo>
                  <a:pt x="326628" y="464741"/>
                </a:lnTo>
                <a:lnTo>
                  <a:pt x="320675" y="466726"/>
                </a:lnTo>
                <a:lnTo>
                  <a:pt x="315119" y="468313"/>
                </a:lnTo>
                <a:lnTo>
                  <a:pt x="309563" y="469901"/>
                </a:lnTo>
                <a:lnTo>
                  <a:pt x="304403" y="470694"/>
                </a:lnTo>
                <a:lnTo>
                  <a:pt x="298847" y="471091"/>
                </a:lnTo>
                <a:lnTo>
                  <a:pt x="293688" y="471488"/>
                </a:lnTo>
                <a:lnTo>
                  <a:pt x="288925" y="471091"/>
                </a:lnTo>
                <a:lnTo>
                  <a:pt x="284956" y="470694"/>
                </a:lnTo>
                <a:lnTo>
                  <a:pt x="280194" y="469901"/>
                </a:lnTo>
                <a:lnTo>
                  <a:pt x="275034" y="467916"/>
                </a:lnTo>
                <a:lnTo>
                  <a:pt x="270669" y="466329"/>
                </a:lnTo>
                <a:lnTo>
                  <a:pt x="265509" y="464344"/>
                </a:lnTo>
                <a:lnTo>
                  <a:pt x="259953" y="462360"/>
                </a:lnTo>
                <a:lnTo>
                  <a:pt x="254794" y="459185"/>
                </a:lnTo>
                <a:lnTo>
                  <a:pt x="244078" y="452438"/>
                </a:lnTo>
                <a:lnTo>
                  <a:pt x="232966" y="444898"/>
                </a:lnTo>
                <a:lnTo>
                  <a:pt x="221853" y="435769"/>
                </a:lnTo>
                <a:lnTo>
                  <a:pt x="211534" y="425450"/>
                </a:lnTo>
                <a:lnTo>
                  <a:pt x="200819" y="413941"/>
                </a:lnTo>
                <a:lnTo>
                  <a:pt x="190500" y="402035"/>
                </a:lnTo>
                <a:lnTo>
                  <a:pt x="185737" y="395685"/>
                </a:lnTo>
                <a:lnTo>
                  <a:pt x="180578" y="388938"/>
                </a:lnTo>
                <a:lnTo>
                  <a:pt x="176609" y="381794"/>
                </a:lnTo>
                <a:lnTo>
                  <a:pt x="171847" y="374651"/>
                </a:lnTo>
                <a:lnTo>
                  <a:pt x="167481" y="367507"/>
                </a:lnTo>
                <a:lnTo>
                  <a:pt x="163512" y="359569"/>
                </a:lnTo>
                <a:lnTo>
                  <a:pt x="159544" y="351632"/>
                </a:lnTo>
                <a:lnTo>
                  <a:pt x="156369" y="343694"/>
                </a:lnTo>
                <a:lnTo>
                  <a:pt x="152797" y="335757"/>
                </a:lnTo>
                <a:lnTo>
                  <a:pt x="150019" y="327422"/>
                </a:lnTo>
                <a:lnTo>
                  <a:pt x="147241" y="318691"/>
                </a:lnTo>
                <a:lnTo>
                  <a:pt x="144859" y="310357"/>
                </a:lnTo>
                <a:lnTo>
                  <a:pt x="142875" y="316310"/>
                </a:lnTo>
                <a:lnTo>
                  <a:pt x="140494" y="320676"/>
                </a:lnTo>
                <a:lnTo>
                  <a:pt x="139700" y="322263"/>
                </a:lnTo>
                <a:lnTo>
                  <a:pt x="138509" y="323057"/>
                </a:lnTo>
                <a:lnTo>
                  <a:pt x="137319" y="323851"/>
                </a:lnTo>
                <a:lnTo>
                  <a:pt x="136128" y="324247"/>
                </a:lnTo>
                <a:lnTo>
                  <a:pt x="134541" y="323851"/>
                </a:lnTo>
                <a:lnTo>
                  <a:pt x="133350" y="323057"/>
                </a:lnTo>
                <a:lnTo>
                  <a:pt x="132159" y="321866"/>
                </a:lnTo>
                <a:lnTo>
                  <a:pt x="130969" y="319485"/>
                </a:lnTo>
                <a:lnTo>
                  <a:pt x="128587" y="314722"/>
                </a:lnTo>
                <a:lnTo>
                  <a:pt x="126603" y="308372"/>
                </a:lnTo>
                <a:lnTo>
                  <a:pt x="125016" y="300038"/>
                </a:lnTo>
                <a:lnTo>
                  <a:pt x="123825" y="290513"/>
                </a:lnTo>
                <a:lnTo>
                  <a:pt x="123031" y="280591"/>
                </a:lnTo>
                <a:lnTo>
                  <a:pt x="122634" y="269478"/>
                </a:lnTo>
                <a:lnTo>
                  <a:pt x="123031" y="259557"/>
                </a:lnTo>
                <a:lnTo>
                  <a:pt x="123428" y="250032"/>
                </a:lnTo>
                <a:lnTo>
                  <a:pt x="124619" y="241300"/>
                </a:lnTo>
                <a:lnTo>
                  <a:pt x="125809" y="233760"/>
                </a:lnTo>
                <a:lnTo>
                  <a:pt x="127397" y="227013"/>
                </a:lnTo>
                <a:lnTo>
                  <a:pt x="129778" y="221854"/>
                </a:lnTo>
                <a:lnTo>
                  <a:pt x="131762" y="217488"/>
                </a:lnTo>
                <a:lnTo>
                  <a:pt x="132953" y="216297"/>
                </a:lnTo>
                <a:lnTo>
                  <a:pt x="134144" y="215504"/>
                </a:lnTo>
                <a:lnTo>
                  <a:pt x="130572" y="211138"/>
                </a:lnTo>
                <a:lnTo>
                  <a:pt x="127000" y="207169"/>
                </a:lnTo>
                <a:lnTo>
                  <a:pt x="124619" y="202407"/>
                </a:lnTo>
                <a:lnTo>
                  <a:pt x="122634" y="197247"/>
                </a:lnTo>
                <a:lnTo>
                  <a:pt x="120253" y="192485"/>
                </a:lnTo>
                <a:lnTo>
                  <a:pt x="119062" y="186928"/>
                </a:lnTo>
                <a:lnTo>
                  <a:pt x="118269" y="181372"/>
                </a:lnTo>
                <a:lnTo>
                  <a:pt x="117475" y="175816"/>
                </a:lnTo>
                <a:lnTo>
                  <a:pt x="117475" y="170260"/>
                </a:lnTo>
                <a:lnTo>
                  <a:pt x="117475" y="164704"/>
                </a:lnTo>
                <a:lnTo>
                  <a:pt x="117872" y="158751"/>
                </a:lnTo>
                <a:lnTo>
                  <a:pt x="118269" y="152797"/>
                </a:lnTo>
                <a:lnTo>
                  <a:pt x="120253" y="140891"/>
                </a:lnTo>
                <a:lnTo>
                  <a:pt x="123428" y="129381"/>
                </a:lnTo>
                <a:lnTo>
                  <a:pt x="126603" y="118666"/>
                </a:lnTo>
                <a:lnTo>
                  <a:pt x="130969" y="107951"/>
                </a:lnTo>
                <a:lnTo>
                  <a:pt x="135334" y="98426"/>
                </a:lnTo>
                <a:lnTo>
                  <a:pt x="139700" y="90091"/>
                </a:lnTo>
                <a:lnTo>
                  <a:pt x="144066" y="82154"/>
                </a:lnTo>
                <a:lnTo>
                  <a:pt x="148034" y="76597"/>
                </a:lnTo>
                <a:lnTo>
                  <a:pt x="152003" y="72231"/>
                </a:lnTo>
                <a:lnTo>
                  <a:pt x="153194" y="70644"/>
                </a:lnTo>
                <a:lnTo>
                  <a:pt x="154781" y="69850"/>
                </a:lnTo>
                <a:lnTo>
                  <a:pt x="170656" y="61913"/>
                </a:lnTo>
                <a:lnTo>
                  <a:pt x="186134" y="55960"/>
                </a:lnTo>
                <a:lnTo>
                  <a:pt x="201216" y="50403"/>
                </a:lnTo>
                <a:lnTo>
                  <a:pt x="216297" y="46038"/>
                </a:lnTo>
                <a:lnTo>
                  <a:pt x="230981" y="42863"/>
                </a:lnTo>
                <a:lnTo>
                  <a:pt x="245269" y="40482"/>
                </a:lnTo>
                <a:lnTo>
                  <a:pt x="259556" y="38894"/>
                </a:lnTo>
                <a:lnTo>
                  <a:pt x="273050" y="38100"/>
                </a:lnTo>
                <a:close/>
                <a:moveTo>
                  <a:pt x="982954" y="0"/>
                </a:moveTo>
                <a:lnTo>
                  <a:pt x="988111" y="0"/>
                </a:lnTo>
                <a:lnTo>
                  <a:pt x="2043178" y="0"/>
                </a:lnTo>
                <a:lnTo>
                  <a:pt x="2049127" y="0"/>
                </a:lnTo>
                <a:lnTo>
                  <a:pt x="2054680" y="397"/>
                </a:lnTo>
                <a:lnTo>
                  <a:pt x="2060233" y="1191"/>
                </a:lnTo>
                <a:lnTo>
                  <a:pt x="2065786" y="1985"/>
                </a:lnTo>
                <a:lnTo>
                  <a:pt x="2070942" y="3572"/>
                </a:lnTo>
                <a:lnTo>
                  <a:pt x="2076099" y="5160"/>
                </a:lnTo>
                <a:lnTo>
                  <a:pt x="2081255" y="6747"/>
                </a:lnTo>
                <a:lnTo>
                  <a:pt x="2086411" y="8732"/>
                </a:lnTo>
                <a:lnTo>
                  <a:pt x="2091171" y="11113"/>
                </a:lnTo>
                <a:lnTo>
                  <a:pt x="2095931" y="13494"/>
                </a:lnTo>
                <a:lnTo>
                  <a:pt x="2100691" y="16272"/>
                </a:lnTo>
                <a:lnTo>
                  <a:pt x="2105054" y="19050"/>
                </a:lnTo>
                <a:lnTo>
                  <a:pt x="2109417" y="21828"/>
                </a:lnTo>
                <a:lnTo>
                  <a:pt x="2113780" y="25401"/>
                </a:lnTo>
                <a:lnTo>
                  <a:pt x="2121713" y="32544"/>
                </a:lnTo>
                <a:lnTo>
                  <a:pt x="2128852" y="40085"/>
                </a:lnTo>
                <a:lnTo>
                  <a:pt x="2131629" y="44451"/>
                </a:lnTo>
                <a:lnTo>
                  <a:pt x="2135198" y="48816"/>
                </a:lnTo>
                <a:lnTo>
                  <a:pt x="2137578" y="53182"/>
                </a:lnTo>
                <a:lnTo>
                  <a:pt x="2140751" y="57944"/>
                </a:lnTo>
                <a:lnTo>
                  <a:pt x="2143131" y="62707"/>
                </a:lnTo>
                <a:lnTo>
                  <a:pt x="2145114" y="67469"/>
                </a:lnTo>
                <a:lnTo>
                  <a:pt x="2147494" y="72628"/>
                </a:lnTo>
                <a:lnTo>
                  <a:pt x="2149081" y="77788"/>
                </a:lnTo>
                <a:lnTo>
                  <a:pt x="2150271" y="82947"/>
                </a:lnTo>
                <a:lnTo>
                  <a:pt x="2151461" y="88107"/>
                </a:lnTo>
                <a:lnTo>
                  <a:pt x="2152254" y="93663"/>
                </a:lnTo>
                <a:lnTo>
                  <a:pt x="2153444" y="99219"/>
                </a:lnTo>
                <a:lnTo>
                  <a:pt x="2153841" y="105172"/>
                </a:lnTo>
                <a:lnTo>
                  <a:pt x="2154237" y="110332"/>
                </a:lnTo>
                <a:lnTo>
                  <a:pt x="2154237" y="758032"/>
                </a:lnTo>
                <a:lnTo>
                  <a:pt x="2153841" y="763588"/>
                </a:lnTo>
                <a:lnTo>
                  <a:pt x="2153444" y="769144"/>
                </a:lnTo>
                <a:lnTo>
                  <a:pt x="2152254" y="775097"/>
                </a:lnTo>
                <a:lnTo>
                  <a:pt x="2151461" y="779860"/>
                </a:lnTo>
                <a:lnTo>
                  <a:pt x="2150271" y="785416"/>
                </a:lnTo>
                <a:lnTo>
                  <a:pt x="2149081" y="790972"/>
                </a:lnTo>
                <a:lnTo>
                  <a:pt x="2147494" y="796132"/>
                </a:lnTo>
                <a:lnTo>
                  <a:pt x="2145114" y="800894"/>
                </a:lnTo>
                <a:lnTo>
                  <a:pt x="2143131" y="805657"/>
                </a:lnTo>
                <a:lnTo>
                  <a:pt x="2140751" y="810816"/>
                </a:lnTo>
                <a:lnTo>
                  <a:pt x="2137578" y="815579"/>
                </a:lnTo>
                <a:lnTo>
                  <a:pt x="2135198" y="819547"/>
                </a:lnTo>
                <a:lnTo>
                  <a:pt x="2131629" y="824310"/>
                </a:lnTo>
                <a:lnTo>
                  <a:pt x="2128852" y="827882"/>
                </a:lnTo>
                <a:lnTo>
                  <a:pt x="2124886" y="832247"/>
                </a:lnTo>
                <a:lnTo>
                  <a:pt x="2121713" y="836216"/>
                </a:lnTo>
                <a:lnTo>
                  <a:pt x="2117350" y="839788"/>
                </a:lnTo>
                <a:lnTo>
                  <a:pt x="2113780" y="843360"/>
                </a:lnTo>
                <a:lnTo>
                  <a:pt x="2109417" y="846535"/>
                </a:lnTo>
                <a:lnTo>
                  <a:pt x="2105054" y="849710"/>
                </a:lnTo>
                <a:lnTo>
                  <a:pt x="2100691" y="852488"/>
                </a:lnTo>
                <a:lnTo>
                  <a:pt x="2095931" y="854869"/>
                </a:lnTo>
                <a:lnTo>
                  <a:pt x="2091171" y="857647"/>
                </a:lnTo>
                <a:lnTo>
                  <a:pt x="2086411" y="859632"/>
                </a:lnTo>
                <a:lnTo>
                  <a:pt x="2081255" y="861616"/>
                </a:lnTo>
                <a:lnTo>
                  <a:pt x="2076099" y="863601"/>
                </a:lnTo>
                <a:lnTo>
                  <a:pt x="2070942" y="865188"/>
                </a:lnTo>
                <a:lnTo>
                  <a:pt x="2065786" y="866379"/>
                </a:lnTo>
                <a:lnTo>
                  <a:pt x="2060233" y="867172"/>
                </a:lnTo>
                <a:lnTo>
                  <a:pt x="2054680" y="867966"/>
                </a:lnTo>
                <a:lnTo>
                  <a:pt x="2049127" y="868363"/>
                </a:lnTo>
                <a:lnTo>
                  <a:pt x="2043178" y="868363"/>
                </a:lnTo>
                <a:lnTo>
                  <a:pt x="988111" y="868363"/>
                </a:lnTo>
                <a:lnTo>
                  <a:pt x="982954" y="868363"/>
                </a:lnTo>
                <a:lnTo>
                  <a:pt x="977401" y="867966"/>
                </a:lnTo>
                <a:lnTo>
                  <a:pt x="971452" y="867172"/>
                </a:lnTo>
                <a:lnTo>
                  <a:pt x="966295" y="866379"/>
                </a:lnTo>
                <a:lnTo>
                  <a:pt x="960742" y="865188"/>
                </a:lnTo>
                <a:lnTo>
                  <a:pt x="955586" y="863601"/>
                </a:lnTo>
                <a:lnTo>
                  <a:pt x="950430" y="861616"/>
                </a:lnTo>
                <a:lnTo>
                  <a:pt x="945273" y="859632"/>
                </a:lnTo>
                <a:lnTo>
                  <a:pt x="940514" y="857647"/>
                </a:lnTo>
                <a:lnTo>
                  <a:pt x="935754" y="854869"/>
                </a:lnTo>
                <a:lnTo>
                  <a:pt x="930994" y="852488"/>
                </a:lnTo>
                <a:lnTo>
                  <a:pt x="926631" y="849710"/>
                </a:lnTo>
                <a:lnTo>
                  <a:pt x="922268" y="846535"/>
                </a:lnTo>
                <a:lnTo>
                  <a:pt x="918302" y="843360"/>
                </a:lnTo>
                <a:lnTo>
                  <a:pt x="913939" y="839788"/>
                </a:lnTo>
                <a:lnTo>
                  <a:pt x="910369" y="836216"/>
                </a:lnTo>
                <a:lnTo>
                  <a:pt x="906402" y="832247"/>
                </a:lnTo>
                <a:lnTo>
                  <a:pt x="903229" y="827882"/>
                </a:lnTo>
                <a:lnTo>
                  <a:pt x="899659" y="824310"/>
                </a:lnTo>
                <a:lnTo>
                  <a:pt x="896883" y="819547"/>
                </a:lnTo>
                <a:lnTo>
                  <a:pt x="893710" y="815579"/>
                </a:lnTo>
                <a:lnTo>
                  <a:pt x="891330" y="810816"/>
                </a:lnTo>
                <a:lnTo>
                  <a:pt x="888950" y="805657"/>
                </a:lnTo>
                <a:lnTo>
                  <a:pt x="886570" y="800894"/>
                </a:lnTo>
                <a:lnTo>
                  <a:pt x="884587" y="796132"/>
                </a:lnTo>
                <a:lnTo>
                  <a:pt x="883001" y="790972"/>
                </a:lnTo>
                <a:lnTo>
                  <a:pt x="881414" y="785416"/>
                </a:lnTo>
                <a:lnTo>
                  <a:pt x="879827" y="779860"/>
                </a:lnTo>
                <a:lnTo>
                  <a:pt x="879034" y="775097"/>
                </a:lnTo>
                <a:lnTo>
                  <a:pt x="878241" y="769144"/>
                </a:lnTo>
                <a:lnTo>
                  <a:pt x="877844" y="763588"/>
                </a:lnTo>
                <a:lnTo>
                  <a:pt x="877844" y="758032"/>
                </a:lnTo>
                <a:lnTo>
                  <a:pt x="877844" y="696913"/>
                </a:lnTo>
                <a:lnTo>
                  <a:pt x="833420" y="723504"/>
                </a:lnTo>
                <a:lnTo>
                  <a:pt x="804862" y="676672"/>
                </a:lnTo>
                <a:lnTo>
                  <a:pt x="877844" y="633413"/>
                </a:lnTo>
                <a:lnTo>
                  <a:pt x="877844" y="110332"/>
                </a:lnTo>
                <a:lnTo>
                  <a:pt x="877844" y="105172"/>
                </a:lnTo>
                <a:lnTo>
                  <a:pt x="878241" y="99219"/>
                </a:lnTo>
                <a:lnTo>
                  <a:pt x="879034" y="93663"/>
                </a:lnTo>
                <a:lnTo>
                  <a:pt x="879827" y="88107"/>
                </a:lnTo>
                <a:lnTo>
                  <a:pt x="881414" y="82947"/>
                </a:lnTo>
                <a:lnTo>
                  <a:pt x="883001" y="77788"/>
                </a:lnTo>
                <a:lnTo>
                  <a:pt x="884587" y="72628"/>
                </a:lnTo>
                <a:lnTo>
                  <a:pt x="886570" y="67469"/>
                </a:lnTo>
                <a:lnTo>
                  <a:pt x="888950" y="62707"/>
                </a:lnTo>
                <a:lnTo>
                  <a:pt x="891330" y="57944"/>
                </a:lnTo>
                <a:lnTo>
                  <a:pt x="893710" y="53182"/>
                </a:lnTo>
                <a:lnTo>
                  <a:pt x="896883" y="48816"/>
                </a:lnTo>
                <a:lnTo>
                  <a:pt x="899659" y="44451"/>
                </a:lnTo>
                <a:lnTo>
                  <a:pt x="903229" y="40085"/>
                </a:lnTo>
                <a:lnTo>
                  <a:pt x="910369" y="32544"/>
                </a:lnTo>
                <a:lnTo>
                  <a:pt x="918302" y="25401"/>
                </a:lnTo>
                <a:lnTo>
                  <a:pt x="922268" y="21828"/>
                </a:lnTo>
                <a:lnTo>
                  <a:pt x="926631" y="19050"/>
                </a:lnTo>
                <a:lnTo>
                  <a:pt x="930994" y="16272"/>
                </a:lnTo>
                <a:lnTo>
                  <a:pt x="935754" y="13494"/>
                </a:lnTo>
                <a:lnTo>
                  <a:pt x="940514" y="11113"/>
                </a:lnTo>
                <a:lnTo>
                  <a:pt x="945273" y="8732"/>
                </a:lnTo>
                <a:lnTo>
                  <a:pt x="950430" y="6747"/>
                </a:lnTo>
                <a:lnTo>
                  <a:pt x="955586" y="5160"/>
                </a:lnTo>
                <a:lnTo>
                  <a:pt x="960742" y="3572"/>
                </a:lnTo>
                <a:lnTo>
                  <a:pt x="966295" y="1985"/>
                </a:lnTo>
                <a:lnTo>
                  <a:pt x="971452" y="1191"/>
                </a:lnTo>
                <a:lnTo>
                  <a:pt x="977401" y="397"/>
                </a:lnTo>
                <a:lnTo>
                  <a:pt x="9829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FFFFFF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2" name="KSO_Shape">
            <a:extLst>
              <a:ext uri="{FF2B5EF4-FFF2-40B4-BE49-F238E27FC236}">
                <a16:creationId xmlns:a16="http://schemas.microsoft.com/office/drawing/2014/main" id="{E125B983-3171-4D5F-994F-6563F7EB9DD2}"/>
              </a:ext>
            </a:extLst>
          </p:cNvPr>
          <p:cNvSpPr>
            <a:spLocks/>
          </p:cNvSpPr>
          <p:nvPr/>
        </p:nvSpPr>
        <p:spPr bwMode="auto">
          <a:xfrm>
            <a:off x="7712731" y="4051459"/>
            <a:ext cx="246740" cy="258366"/>
          </a:xfrm>
          <a:custGeom>
            <a:avLst/>
            <a:gdLst>
              <a:gd name="T0" fmla="*/ 1613865 w 3162301"/>
              <a:gd name="T1" fmla="*/ 3301682 h 3309937"/>
              <a:gd name="T2" fmla="*/ 853686 w 3162301"/>
              <a:gd name="T3" fmla="*/ 2989897 h 3309937"/>
              <a:gd name="T4" fmla="*/ 755609 w 3162301"/>
              <a:gd name="T5" fmla="*/ 2991167 h 3309937"/>
              <a:gd name="T6" fmla="*/ 628648 w 3162301"/>
              <a:gd name="T7" fmla="*/ 2941320 h 3309937"/>
              <a:gd name="T8" fmla="*/ 660706 w 3162301"/>
              <a:gd name="T9" fmla="*/ 2794000 h 3309937"/>
              <a:gd name="T10" fmla="*/ 801315 w 3162301"/>
              <a:gd name="T11" fmla="*/ 2823527 h 3309937"/>
              <a:gd name="T12" fmla="*/ 862891 w 3162301"/>
              <a:gd name="T13" fmla="*/ 2756217 h 3309937"/>
              <a:gd name="T14" fmla="*/ 1096499 w 3162301"/>
              <a:gd name="T15" fmla="*/ 2524760 h 3309937"/>
              <a:gd name="T16" fmla="*/ 1098404 w 3162301"/>
              <a:gd name="T17" fmla="*/ 2684145 h 3309937"/>
              <a:gd name="T18" fmla="*/ 1293289 w 3162301"/>
              <a:gd name="T19" fmla="*/ 2731135 h 3309937"/>
              <a:gd name="T20" fmla="*/ 1393905 w 3162301"/>
              <a:gd name="T21" fmla="*/ 2606040 h 3309937"/>
              <a:gd name="T22" fmla="*/ 447040 w 3162301"/>
              <a:gd name="T23" fmla="*/ 2280920 h 3309937"/>
              <a:gd name="T24" fmla="*/ 525463 w 3162301"/>
              <a:gd name="T25" fmla="*/ 2367597 h 3309937"/>
              <a:gd name="T26" fmla="*/ 489903 w 3162301"/>
              <a:gd name="T27" fmla="*/ 2499042 h 3309937"/>
              <a:gd name="T28" fmla="*/ 782321 w 3162301"/>
              <a:gd name="T29" fmla="*/ 2513330 h 3309937"/>
              <a:gd name="T30" fmla="*/ 740728 w 3162301"/>
              <a:gd name="T31" fmla="*/ 2738120 h 3309937"/>
              <a:gd name="T32" fmla="*/ 598805 w 3162301"/>
              <a:gd name="T33" fmla="*/ 2784475 h 3309937"/>
              <a:gd name="T34" fmla="*/ 595948 w 3162301"/>
              <a:gd name="T35" fmla="*/ 2990850 h 3309937"/>
              <a:gd name="T36" fmla="*/ 735648 w 3162301"/>
              <a:gd name="T37" fmla="*/ 3050540 h 3309937"/>
              <a:gd name="T38" fmla="*/ 797561 w 3162301"/>
              <a:gd name="T39" fmla="*/ 3231832 h 3309937"/>
              <a:gd name="T40" fmla="*/ 91758 w 3162301"/>
              <a:gd name="T41" fmla="*/ 2508885 h 3309937"/>
              <a:gd name="T42" fmla="*/ 341630 w 3162301"/>
              <a:gd name="T43" fmla="*/ 2479992 h 3309937"/>
              <a:gd name="T44" fmla="*/ 309563 w 3162301"/>
              <a:gd name="T45" fmla="*/ 2350135 h 3309937"/>
              <a:gd name="T46" fmla="*/ 814705 w 3162301"/>
              <a:gd name="T47" fmla="*/ 1655762 h 3309937"/>
              <a:gd name="T48" fmla="*/ 814388 w 3162301"/>
              <a:gd name="T49" fmla="*/ 1992629 h 3309937"/>
              <a:gd name="T50" fmla="*/ 935038 w 3162301"/>
              <a:gd name="T51" fmla="*/ 1963419 h 3309937"/>
              <a:gd name="T52" fmla="*/ 1028383 w 3162301"/>
              <a:gd name="T53" fmla="*/ 2044382 h 3309937"/>
              <a:gd name="T54" fmla="*/ 976313 w 3162301"/>
              <a:gd name="T55" fmla="*/ 2178684 h 3309937"/>
              <a:gd name="T56" fmla="*/ 834073 w 3162301"/>
              <a:gd name="T57" fmla="*/ 2139632 h 3309937"/>
              <a:gd name="T58" fmla="*/ 789305 w 3162301"/>
              <a:gd name="T59" fmla="*/ 2332672 h 3309937"/>
              <a:gd name="T60" fmla="*/ 569278 w 3162301"/>
              <a:gd name="T61" fmla="*/ 2405380 h 3309937"/>
              <a:gd name="T62" fmla="*/ 516573 w 3162301"/>
              <a:gd name="T63" fmla="*/ 2250439 h 3309937"/>
              <a:gd name="T64" fmla="*/ 313373 w 3162301"/>
              <a:gd name="T65" fmla="*/ 2257424 h 3309937"/>
              <a:gd name="T66" fmla="*/ 265748 w 3162301"/>
              <a:gd name="T67" fmla="*/ 2417762 h 3309937"/>
              <a:gd name="T68" fmla="*/ 7938 w 3162301"/>
              <a:gd name="T69" fmla="*/ 2442845 h 3309937"/>
              <a:gd name="T70" fmla="*/ 1391446 w 3162301"/>
              <a:gd name="T71" fmla="*/ 1450631 h 3309937"/>
              <a:gd name="T72" fmla="*/ 1336570 w 3162301"/>
              <a:gd name="T73" fmla="*/ 1700670 h 3309937"/>
              <a:gd name="T74" fmla="*/ 1477725 w 3162301"/>
              <a:gd name="T75" fmla="*/ 1830132 h 3309937"/>
              <a:gd name="T76" fmla="*/ 1810472 w 3162301"/>
              <a:gd name="T77" fmla="*/ 2121104 h 3309937"/>
              <a:gd name="T78" fmla="*/ 1585574 w 3162301"/>
              <a:gd name="T79" fmla="*/ 2228989 h 3309937"/>
              <a:gd name="T80" fmla="*/ 1660434 w 3162301"/>
              <a:gd name="T81" fmla="*/ 2340682 h 3309937"/>
              <a:gd name="T82" fmla="*/ 1579548 w 3162301"/>
              <a:gd name="T83" fmla="*/ 2451741 h 3309937"/>
              <a:gd name="T84" fmla="*/ 1455521 w 3162301"/>
              <a:gd name="T85" fmla="*/ 2413981 h 3309937"/>
              <a:gd name="T86" fmla="*/ 1445371 w 3162301"/>
              <a:gd name="T87" fmla="*/ 2272461 h 3309937"/>
              <a:gd name="T88" fmla="*/ 1161791 w 3162301"/>
              <a:gd name="T89" fmla="*/ 2355596 h 3309937"/>
              <a:gd name="T90" fmla="*/ 1140221 w 3162301"/>
              <a:gd name="T91" fmla="*/ 2127133 h 3309937"/>
              <a:gd name="T92" fmla="*/ 1243312 w 3162301"/>
              <a:gd name="T93" fmla="*/ 2016710 h 3309937"/>
              <a:gd name="T94" fmla="*/ 1159253 w 3162301"/>
              <a:gd name="T95" fmla="*/ 1835526 h 3309937"/>
              <a:gd name="T96" fmla="*/ 1004458 w 3162301"/>
              <a:gd name="T97" fmla="*/ 1845363 h 3309937"/>
              <a:gd name="T98" fmla="*/ 891217 w 3162301"/>
              <a:gd name="T99" fmla="*/ 1648632 h 3309937"/>
              <a:gd name="T100" fmla="*/ 2300014 w 3162301"/>
              <a:gd name="T101" fmla="*/ 1106336 h 3309937"/>
              <a:gd name="T102" fmla="*/ 2025116 w 3162301"/>
              <a:gd name="T103" fmla="*/ 1370306 h 3309937"/>
              <a:gd name="T104" fmla="*/ 1518490 w 3162301"/>
              <a:gd name="T105" fmla="*/ 1775461 h 3309937"/>
              <a:gd name="T106" fmla="*/ 1392152 w 3162301"/>
              <a:gd name="T107" fmla="*/ 1704392 h 3309937"/>
              <a:gd name="T108" fmla="*/ 1434370 w 3162301"/>
              <a:gd name="T109" fmla="*/ 1476909 h 3309937"/>
              <a:gd name="T110" fmla="*/ 1653717 w 3162301"/>
              <a:gd name="T111" fmla="*/ 1123469 h 3309937"/>
              <a:gd name="T112" fmla="*/ 1607690 w 3162301"/>
              <a:gd name="T113" fmla="*/ 1110461 h 3309937"/>
              <a:gd name="T114" fmla="*/ 1064560 w 3162301"/>
              <a:gd name="T115" fmla="*/ 1502291 h 3309937"/>
              <a:gd name="T116" fmla="*/ 986153 w 3162301"/>
              <a:gd name="T117" fmla="*/ 1181213 h 3309937"/>
              <a:gd name="T118" fmla="*/ 1447068 w 3162301"/>
              <a:gd name="T119" fmla="*/ 716410 h 3309937"/>
              <a:gd name="T120" fmla="*/ 3150550 w 3162301"/>
              <a:gd name="T121" fmla="*/ 456696 h 3309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62301" h="3309937">
                <a:moveTo>
                  <a:pt x="1393905" y="2493962"/>
                </a:moveTo>
                <a:lnTo>
                  <a:pt x="1403427" y="2493962"/>
                </a:lnTo>
                <a:lnTo>
                  <a:pt x="1421519" y="2494280"/>
                </a:lnTo>
                <a:lnTo>
                  <a:pt x="1441833" y="2495232"/>
                </a:lnTo>
                <a:lnTo>
                  <a:pt x="1463416" y="2497137"/>
                </a:lnTo>
                <a:lnTo>
                  <a:pt x="1485000" y="2499360"/>
                </a:lnTo>
                <a:lnTo>
                  <a:pt x="1507853" y="2501582"/>
                </a:lnTo>
                <a:lnTo>
                  <a:pt x="1529753" y="2504757"/>
                </a:lnTo>
                <a:lnTo>
                  <a:pt x="1573238" y="2510790"/>
                </a:lnTo>
                <a:lnTo>
                  <a:pt x="1611961" y="2517457"/>
                </a:lnTo>
                <a:lnTo>
                  <a:pt x="1643066" y="2522855"/>
                </a:lnTo>
                <a:lnTo>
                  <a:pt x="1651001" y="2524125"/>
                </a:lnTo>
                <a:lnTo>
                  <a:pt x="1651001" y="3238817"/>
                </a:lnTo>
                <a:lnTo>
                  <a:pt x="1650684" y="3246120"/>
                </a:lnTo>
                <a:lnTo>
                  <a:pt x="1649731" y="3253105"/>
                </a:lnTo>
                <a:lnTo>
                  <a:pt x="1648144" y="3259772"/>
                </a:lnTo>
                <a:lnTo>
                  <a:pt x="1645923" y="3266440"/>
                </a:lnTo>
                <a:lnTo>
                  <a:pt x="1642749" y="3272472"/>
                </a:lnTo>
                <a:lnTo>
                  <a:pt x="1638940" y="3278505"/>
                </a:lnTo>
                <a:lnTo>
                  <a:pt x="1635131" y="3283902"/>
                </a:lnTo>
                <a:lnTo>
                  <a:pt x="1630370" y="3288982"/>
                </a:lnTo>
                <a:lnTo>
                  <a:pt x="1624974" y="3293427"/>
                </a:lnTo>
                <a:lnTo>
                  <a:pt x="1619896" y="3297555"/>
                </a:lnTo>
                <a:lnTo>
                  <a:pt x="1613865" y="3301682"/>
                </a:lnTo>
                <a:lnTo>
                  <a:pt x="1607517" y="3304222"/>
                </a:lnTo>
                <a:lnTo>
                  <a:pt x="1601169" y="3306762"/>
                </a:lnTo>
                <a:lnTo>
                  <a:pt x="1594186" y="3308350"/>
                </a:lnTo>
                <a:lnTo>
                  <a:pt x="1587203" y="3309620"/>
                </a:lnTo>
                <a:lnTo>
                  <a:pt x="1579903" y="3309937"/>
                </a:lnTo>
                <a:lnTo>
                  <a:pt x="836547" y="3309937"/>
                </a:lnTo>
                <a:lnTo>
                  <a:pt x="842260" y="3278505"/>
                </a:lnTo>
                <a:lnTo>
                  <a:pt x="848291" y="3239452"/>
                </a:lnTo>
                <a:lnTo>
                  <a:pt x="854956" y="3195637"/>
                </a:lnTo>
                <a:lnTo>
                  <a:pt x="857813" y="3172142"/>
                </a:lnTo>
                <a:lnTo>
                  <a:pt x="860669" y="3149282"/>
                </a:lnTo>
                <a:lnTo>
                  <a:pt x="862891" y="3126422"/>
                </a:lnTo>
                <a:lnTo>
                  <a:pt x="864478" y="3103880"/>
                </a:lnTo>
                <a:lnTo>
                  <a:pt x="865748" y="3082290"/>
                </a:lnTo>
                <a:lnTo>
                  <a:pt x="866065" y="3061970"/>
                </a:lnTo>
                <a:lnTo>
                  <a:pt x="866065" y="3048317"/>
                </a:lnTo>
                <a:lnTo>
                  <a:pt x="865113" y="3034982"/>
                </a:lnTo>
                <a:lnTo>
                  <a:pt x="863843" y="3022600"/>
                </a:lnTo>
                <a:lnTo>
                  <a:pt x="862891" y="3016885"/>
                </a:lnTo>
                <a:lnTo>
                  <a:pt x="861939" y="3011170"/>
                </a:lnTo>
                <a:lnTo>
                  <a:pt x="860352" y="3005772"/>
                </a:lnTo>
                <a:lnTo>
                  <a:pt x="858447" y="3000057"/>
                </a:lnTo>
                <a:lnTo>
                  <a:pt x="856543" y="2995295"/>
                </a:lnTo>
                <a:lnTo>
                  <a:pt x="853686" y="2989897"/>
                </a:lnTo>
                <a:lnTo>
                  <a:pt x="850195" y="2984817"/>
                </a:lnTo>
                <a:lnTo>
                  <a:pt x="847973" y="2982277"/>
                </a:lnTo>
                <a:lnTo>
                  <a:pt x="845751" y="2979737"/>
                </a:lnTo>
                <a:lnTo>
                  <a:pt x="843212" y="2977197"/>
                </a:lnTo>
                <a:lnTo>
                  <a:pt x="840356" y="2975292"/>
                </a:lnTo>
                <a:lnTo>
                  <a:pt x="836864" y="2973387"/>
                </a:lnTo>
                <a:lnTo>
                  <a:pt x="833373" y="2971800"/>
                </a:lnTo>
                <a:lnTo>
                  <a:pt x="828294" y="2969577"/>
                </a:lnTo>
                <a:lnTo>
                  <a:pt x="822898" y="2968307"/>
                </a:lnTo>
                <a:lnTo>
                  <a:pt x="817185" y="2967355"/>
                </a:lnTo>
                <a:lnTo>
                  <a:pt x="811472" y="2966720"/>
                </a:lnTo>
                <a:lnTo>
                  <a:pt x="810837" y="2967355"/>
                </a:lnTo>
                <a:lnTo>
                  <a:pt x="809885" y="2966720"/>
                </a:lnTo>
                <a:lnTo>
                  <a:pt x="806393" y="2967355"/>
                </a:lnTo>
                <a:lnTo>
                  <a:pt x="802902" y="2967672"/>
                </a:lnTo>
                <a:lnTo>
                  <a:pt x="799411" y="2967990"/>
                </a:lnTo>
                <a:lnTo>
                  <a:pt x="796554" y="2969260"/>
                </a:lnTo>
                <a:lnTo>
                  <a:pt x="790206" y="2971165"/>
                </a:lnTo>
                <a:lnTo>
                  <a:pt x="784810" y="2973387"/>
                </a:lnTo>
                <a:lnTo>
                  <a:pt x="778462" y="2977197"/>
                </a:lnTo>
                <a:lnTo>
                  <a:pt x="772431" y="2981007"/>
                </a:lnTo>
                <a:lnTo>
                  <a:pt x="767036" y="2984817"/>
                </a:lnTo>
                <a:lnTo>
                  <a:pt x="761640" y="2988310"/>
                </a:lnTo>
                <a:lnTo>
                  <a:pt x="755609" y="2991167"/>
                </a:lnTo>
                <a:lnTo>
                  <a:pt x="748626" y="2994342"/>
                </a:lnTo>
                <a:lnTo>
                  <a:pt x="740691" y="2997517"/>
                </a:lnTo>
                <a:lnTo>
                  <a:pt x="730852" y="3000057"/>
                </a:lnTo>
                <a:lnTo>
                  <a:pt x="725773" y="3001327"/>
                </a:lnTo>
                <a:lnTo>
                  <a:pt x="720695" y="3001962"/>
                </a:lnTo>
                <a:lnTo>
                  <a:pt x="715616" y="3002280"/>
                </a:lnTo>
                <a:lnTo>
                  <a:pt x="710855" y="3002280"/>
                </a:lnTo>
                <a:lnTo>
                  <a:pt x="705777" y="3002280"/>
                </a:lnTo>
                <a:lnTo>
                  <a:pt x="701651" y="3001962"/>
                </a:lnTo>
                <a:lnTo>
                  <a:pt x="696890" y="3001327"/>
                </a:lnTo>
                <a:lnTo>
                  <a:pt x="692763" y="3000375"/>
                </a:lnTo>
                <a:lnTo>
                  <a:pt x="688637" y="2999422"/>
                </a:lnTo>
                <a:lnTo>
                  <a:pt x="684194" y="2998152"/>
                </a:lnTo>
                <a:lnTo>
                  <a:pt x="680067" y="2996565"/>
                </a:lnTo>
                <a:lnTo>
                  <a:pt x="675941" y="2994660"/>
                </a:lnTo>
                <a:lnTo>
                  <a:pt x="668324" y="2990850"/>
                </a:lnTo>
                <a:lnTo>
                  <a:pt x="661023" y="2986087"/>
                </a:lnTo>
                <a:lnTo>
                  <a:pt x="654675" y="2980372"/>
                </a:lnTo>
                <a:lnTo>
                  <a:pt x="648010" y="2974022"/>
                </a:lnTo>
                <a:lnTo>
                  <a:pt x="642297" y="2966720"/>
                </a:lnTo>
                <a:lnTo>
                  <a:pt x="636901" y="2958782"/>
                </a:lnTo>
                <a:lnTo>
                  <a:pt x="632457" y="2950527"/>
                </a:lnTo>
                <a:lnTo>
                  <a:pt x="630553" y="2945765"/>
                </a:lnTo>
                <a:lnTo>
                  <a:pt x="628648" y="2941320"/>
                </a:lnTo>
                <a:lnTo>
                  <a:pt x="626744" y="2936557"/>
                </a:lnTo>
                <a:lnTo>
                  <a:pt x="625157" y="2931795"/>
                </a:lnTo>
                <a:lnTo>
                  <a:pt x="623887" y="2926715"/>
                </a:lnTo>
                <a:lnTo>
                  <a:pt x="622935" y="2921317"/>
                </a:lnTo>
                <a:lnTo>
                  <a:pt x="621983" y="2915920"/>
                </a:lnTo>
                <a:lnTo>
                  <a:pt x="621665" y="2910522"/>
                </a:lnTo>
                <a:lnTo>
                  <a:pt x="621348" y="2904807"/>
                </a:lnTo>
                <a:lnTo>
                  <a:pt x="620713" y="2899092"/>
                </a:lnTo>
                <a:lnTo>
                  <a:pt x="621348" y="2886392"/>
                </a:lnTo>
                <a:lnTo>
                  <a:pt x="622300" y="2874327"/>
                </a:lnTo>
                <a:lnTo>
                  <a:pt x="623887" y="2862897"/>
                </a:lnTo>
                <a:lnTo>
                  <a:pt x="625792" y="2851785"/>
                </a:lnTo>
                <a:lnTo>
                  <a:pt x="628966" y="2840990"/>
                </a:lnTo>
                <a:lnTo>
                  <a:pt x="632457" y="2831465"/>
                </a:lnTo>
                <a:lnTo>
                  <a:pt x="636266" y="2822575"/>
                </a:lnTo>
                <a:lnTo>
                  <a:pt x="638488" y="2818447"/>
                </a:lnTo>
                <a:lnTo>
                  <a:pt x="640709" y="2814637"/>
                </a:lnTo>
                <a:lnTo>
                  <a:pt x="642931" y="2810827"/>
                </a:lnTo>
                <a:lnTo>
                  <a:pt x="645788" y="2807652"/>
                </a:lnTo>
                <a:lnTo>
                  <a:pt x="648327" y="2804160"/>
                </a:lnTo>
                <a:lnTo>
                  <a:pt x="651184" y="2801620"/>
                </a:lnTo>
                <a:lnTo>
                  <a:pt x="654040" y="2798762"/>
                </a:lnTo>
                <a:lnTo>
                  <a:pt x="657214" y="2796222"/>
                </a:lnTo>
                <a:lnTo>
                  <a:pt x="660706" y="2794000"/>
                </a:lnTo>
                <a:lnTo>
                  <a:pt x="664197" y="2792095"/>
                </a:lnTo>
                <a:lnTo>
                  <a:pt x="667371" y="2790190"/>
                </a:lnTo>
                <a:lnTo>
                  <a:pt x="670863" y="2788602"/>
                </a:lnTo>
                <a:lnTo>
                  <a:pt x="675306" y="2787015"/>
                </a:lnTo>
                <a:lnTo>
                  <a:pt x="679433" y="2786062"/>
                </a:lnTo>
                <a:lnTo>
                  <a:pt x="683559" y="2785110"/>
                </a:lnTo>
                <a:lnTo>
                  <a:pt x="688637" y="2784475"/>
                </a:lnTo>
                <a:lnTo>
                  <a:pt x="693398" y="2783840"/>
                </a:lnTo>
                <a:lnTo>
                  <a:pt x="698794" y="2783522"/>
                </a:lnTo>
                <a:lnTo>
                  <a:pt x="703873" y="2783522"/>
                </a:lnTo>
                <a:lnTo>
                  <a:pt x="709268" y="2783840"/>
                </a:lnTo>
                <a:lnTo>
                  <a:pt x="714982" y="2784792"/>
                </a:lnTo>
                <a:lnTo>
                  <a:pt x="720695" y="2786062"/>
                </a:lnTo>
                <a:lnTo>
                  <a:pt x="728947" y="2787332"/>
                </a:lnTo>
                <a:lnTo>
                  <a:pt x="736882" y="2789237"/>
                </a:lnTo>
                <a:lnTo>
                  <a:pt x="743548" y="2791777"/>
                </a:lnTo>
                <a:lnTo>
                  <a:pt x="749896" y="2794317"/>
                </a:lnTo>
                <a:lnTo>
                  <a:pt x="754974" y="2796857"/>
                </a:lnTo>
                <a:lnTo>
                  <a:pt x="760370" y="2799715"/>
                </a:lnTo>
                <a:lnTo>
                  <a:pt x="769892" y="2805747"/>
                </a:lnTo>
                <a:lnTo>
                  <a:pt x="779097" y="2811780"/>
                </a:lnTo>
                <a:lnTo>
                  <a:pt x="789254" y="2818130"/>
                </a:lnTo>
                <a:lnTo>
                  <a:pt x="794967" y="2820987"/>
                </a:lnTo>
                <a:lnTo>
                  <a:pt x="801315" y="2823527"/>
                </a:lnTo>
                <a:lnTo>
                  <a:pt x="804807" y="2824480"/>
                </a:lnTo>
                <a:lnTo>
                  <a:pt x="808615" y="2825432"/>
                </a:lnTo>
                <a:lnTo>
                  <a:pt x="812424" y="2825750"/>
                </a:lnTo>
                <a:lnTo>
                  <a:pt x="816550" y="2826067"/>
                </a:lnTo>
                <a:lnTo>
                  <a:pt x="817503" y="2826067"/>
                </a:lnTo>
                <a:lnTo>
                  <a:pt x="818137" y="2826067"/>
                </a:lnTo>
                <a:lnTo>
                  <a:pt x="822898" y="2825750"/>
                </a:lnTo>
                <a:lnTo>
                  <a:pt x="827342" y="2825432"/>
                </a:lnTo>
                <a:lnTo>
                  <a:pt x="831468" y="2824162"/>
                </a:lnTo>
                <a:lnTo>
                  <a:pt x="835912" y="2822575"/>
                </a:lnTo>
                <a:lnTo>
                  <a:pt x="838768" y="2821622"/>
                </a:lnTo>
                <a:lnTo>
                  <a:pt x="840990" y="2820035"/>
                </a:lnTo>
                <a:lnTo>
                  <a:pt x="843530" y="2818447"/>
                </a:lnTo>
                <a:lnTo>
                  <a:pt x="845434" y="2816860"/>
                </a:lnTo>
                <a:lnTo>
                  <a:pt x="848925" y="2813367"/>
                </a:lnTo>
                <a:lnTo>
                  <a:pt x="851147" y="2810510"/>
                </a:lnTo>
                <a:lnTo>
                  <a:pt x="854004" y="2805112"/>
                </a:lnTo>
                <a:lnTo>
                  <a:pt x="855908" y="2800032"/>
                </a:lnTo>
                <a:lnTo>
                  <a:pt x="857495" y="2795587"/>
                </a:lnTo>
                <a:lnTo>
                  <a:pt x="858765" y="2790507"/>
                </a:lnTo>
                <a:lnTo>
                  <a:pt x="860352" y="2782570"/>
                </a:lnTo>
                <a:lnTo>
                  <a:pt x="861304" y="2774315"/>
                </a:lnTo>
                <a:lnTo>
                  <a:pt x="862574" y="2765742"/>
                </a:lnTo>
                <a:lnTo>
                  <a:pt x="862891" y="2756217"/>
                </a:lnTo>
                <a:lnTo>
                  <a:pt x="864161" y="2734945"/>
                </a:lnTo>
                <a:lnTo>
                  <a:pt x="864161" y="2712085"/>
                </a:lnTo>
                <a:lnTo>
                  <a:pt x="864161" y="2687955"/>
                </a:lnTo>
                <a:lnTo>
                  <a:pt x="863209" y="2662872"/>
                </a:lnTo>
                <a:lnTo>
                  <a:pt x="862256" y="2637155"/>
                </a:lnTo>
                <a:lnTo>
                  <a:pt x="860987" y="2611120"/>
                </a:lnTo>
                <a:lnTo>
                  <a:pt x="859400" y="2582862"/>
                </a:lnTo>
                <a:lnTo>
                  <a:pt x="857495" y="2555240"/>
                </a:lnTo>
                <a:lnTo>
                  <a:pt x="855591" y="2529205"/>
                </a:lnTo>
                <a:lnTo>
                  <a:pt x="853369" y="2505392"/>
                </a:lnTo>
                <a:lnTo>
                  <a:pt x="882888" y="2503170"/>
                </a:lnTo>
                <a:lnTo>
                  <a:pt x="918119" y="2500630"/>
                </a:lnTo>
                <a:lnTo>
                  <a:pt x="950812" y="2498725"/>
                </a:lnTo>
                <a:lnTo>
                  <a:pt x="984456" y="2497137"/>
                </a:lnTo>
                <a:lnTo>
                  <a:pt x="1018101" y="2495867"/>
                </a:lnTo>
                <a:lnTo>
                  <a:pt x="1050476" y="2495550"/>
                </a:lnTo>
                <a:lnTo>
                  <a:pt x="1066029" y="2495550"/>
                </a:lnTo>
                <a:lnTo>
                  <a:pt x="1088882" y="2496820"/>
                </a:lnTo>
                <a:lnTo>
                  <a:pt x="1099038" y="2497137"/>
                </a:lnTo>
                <a:lnTo>
                  <a:pt x="1107608" y="2498407"/>
                </a:lnTo>
                <a:lnTo>
                  <a:pt x="1112687" y="2499042"/>
                </a:lnTo>
                <a:lnTo>
                  <a:pt x="1106973" y="2507297"/>
                </a:lnTo>
                <a:lnTo>
                  <a:pt x="1099673" y="2519362"/>
                </a:lnTo>
                <a:lnTo>
                  <a:pt x="1096499" y="2524760"/>
                </a:lnTo>
                <a:lnTo>
                  <a:pt x="1093008" y="2530792"/>
                </a:lnTo>
                <a:lnTo>
                  <a:pt x="1090151" y="2537142"/>
                </a:lnTo>
                <a:lnTo>
                  <a:pt x="1086977" y="2544445"/>
                </a:lnTo>
                <a:lnTo>
                  <a:pt x="1084438" y="2552065"/>
                </a:lnTo>
                <a:lnTo>
                  <a:pt x="1081581" y="2560320"/>
                </a:lnTo>
                <a:lnTo>
                  <a:pt x="1079359" y="2568892"/>
                </a:lnTo>
                <a:lnTo>
                  <a:pt x="1077772" y="2578735"/>
                </a:lnTo>
                <a:lnTo>
                  <a:pt x="1076185" y="2586672"/>
                </a:lnTo>
                <a:lnTo>
                  <a:pt x="1075551" y="2594610"/>
                </a:lnTo>
                <a:lnTo>
                  <a:pt x="1074916" y="2602230"/>
                </a:lnTo>
                <a:lnTo>
                  <a:pt x="1074916" y="2609850"/>
                </a:lnTo>
                <a:lnTo>
                  <a:pt x="1074916" y="2616200"/>
                </a:lnTo>
                <a:lnTo>
                  <a:pt x="1075551" y="2622232"/>
                </a:lnTo>
                <a:lnTo>
                  <a:pt x="1076185" y="2628582"/>
                </a:lnTo>
                <a:lnTo>
                  <a:pt x="1077138" y="2635250"/>
                </a:lnTo>
                <a:lnTo>
                  <a:pt x="1078725" y="2641600"/>
                </a:lnTo>
                <a:lnTo>
                  <a:pt x="1080312" y="2647950"/>
                </a:lnTo>
                <a:lnTo>
                  <a:pt x="1082216" y="2653665"/>
                </a:lnTo>
                <a:lnTo>
                  <a:pt x="1084120" y="2659380"/>
                </a:lnTo>
                <a:lnTo>
                  <a:pt x="1086660" y="2665095"/>
                </a:lnTo>
                <a:lnTo>
                  <a:pt x="1089199" y="2670492"/>
                </a:lnTo>
                <a:lnTo>
                  <a:pt x="1092373" y="2675255"/>
                </a:lnTo>
                <a:lnTo>
                  <a:pt x="1095547" y="2680017"/>
                </a:lnTo>
                <a:lnTo>
                  <a:pt x="1098404" y="2684145"/>
                </a:lnTo>
                <a:lnTo>
                  <a:pt x="1101895" y="2688272"/>
                </a:lnTo>
                <a:lnTo>
                  <a:pt x="1105386" y="2692082"/>
                </a:lnTo>
                <a:lnTo>
                  <a:pt x="1109195" y="2695892"/>
                </a:lnTo>
                <a:lnTo>
                  <a:pt x="1113004" y="2699702"/>
                </a:lnTo>
                <a:lnTo>
                  <a:pt x="1117130" y="2703195"/>
                </a:lnTo>
                <a:lnTo>
                  <a:pt x="1126018" y="2709862"/>
                </a:lnTo>
                <a:lnTo>
                  <a:pt x="1134905" y="2715260"/>
                </a:lnTo>
                <a:lnTo>
                  <a:pt x="1144427" y="2720022"/>
                </a:lnTo>
                <a:lnTo>
                  <a:pt x="1153949" y="2724467"/>
                </a:lnTo>
                <a:lnTo>
                  <a:pt x="1164423" y="2728277"/>
                </a:lnTo>
                <a:lnTo>
                  <a:pt x="1174580" y="2731135"/>
                </a:lnTo>
                <a:lnTo>
                  <a:pt x="1185372" y="2733357"/>
                </a:lnTo>
                <a:lnTo>
                  <a:pt x="1196164" y="2735897"/>
                </a:lnTo>
                <a:lnTo>
                  <a:pt x="1206638" y="2737485"/>
                </a:lnTo>
                <a:lnTo>
                  <a:pt x="1218064" y="2738120"/>
                </a:lnTo>
                <a:lnTo>
                  <a:pt x="1229173" y="2738755"/>
                </a:lnTo>
                <a:lnTo>
                  <a:pt x="1240917" y="2739390"/>
                </a:lnTo>
                <a:lnTo>
                  <a:pt x="1248535" y="2738755"/>
                </a:lnTo>
                <a:lnTo>
                  <a:pt x="1256153" y="2738437"/>
                </a:lnTo>
                <a:lnTo>
                  <a:pt x="1263770" y="2737802"/>
                </a:lnTo>
                <a:lnTo>
                  <a:pt x="1271388" y="2736532"/>
                </a:lnTo>
                <a:lnTo>
                  <a:pt x="1279006" y="2734945"/>
                </a:lnTo>
                <a:lnTo>
                  <a:pt x="1285988" y="2733040"/>
                </a:lnTo>
                <a:lnTo>
                  <a:pt x="1293289" y="2731135"/>
                </a:lnTo>
                <a:lnTo>
                  <a:pt x="1299954" y="2728595"/>
                </a:lnTo>
                <a:lnTo>
                  <a:pt x="1306937" y="2725737"/>
                </a:lnTo>
                <a:lnTo>
                  <a:pt x="1313285" y="2722880"/>
                </a:lnTo>
                <a:lnTo>
                  <a:pt x="1319950" y="2719705"/>
                </a:lnTo>
                <a:lnTo>
                  <a:pt x="1325981" y="2715895"/>
                </a:lnTo>
                <a:lnTo>
                  <a:pt x="1332329" y="2712085"/>
                </a:lnTo>
                <a:lnTo>
                  <a:pt x="1338042" y="2708275"/>
                </a:lnTo>
                <a:lnTo>
                  <a:pt x="1343756" y="2703512"/>
                </a:lnTo>
                <a:lnTo>
                  <a:pt x="1349151" y="2699067"/>
                </a:lnTo>
                <a:lnTo>
                  <a:pt x="1353913" y="2694622"/>
                </a:lnTo>
                <a:lnTo>
                  <a:pt x="1358991" y="2689225"/>
                </a:lnTo>
                <a:lnTo>
                  <a:pt x="1363435" y="2684145"/>
                </a:lnTo>
                <a:lnTo>
                  <a:pt x="1367878" y="2678430"/>
                </a:lnTo>
                <a:lnTo>
                  <a:pt x="1372004" y="2672715"/>
                </a:lnTo>
                <a:lnTo>
                  <a:pt x="1375496" y="2667000"/>
                </a:lnTo>
                <a:lnTo>
                  <a:pt x="1378987" y="2660967"/>
                </a:lnTo>
                <a:lnTo>
                  <a:pt x="1381844" y="2654300"/>
                </a:lnTo>
                <a:lnTo>
                  <a:pt x="1385018" y="2647950"/>
                </a:lnTo>
                <a:lnTo>
                  <a:pt x="1387240" y="2641282"/>
                </a:lnTo>
                <a:lnTo>
                  <a:pt x="1389144" y="2634297"/>
                </a:lnTo>
                <a:lnTo>
                  <a:pt x="1391049" y="2627630"/>
                </a:lnTo>
                <a:lnTo>
                  <a:pt x="1392318" y="2620645"/>
                </a:lnTo>
                <a:lnTo>
                  <a:pt x="1393270" y="2613342"/>
                </a:lnTo>
                <a:lnTo>
                  <a:pt x="1393905" y="2606040"/>
                </a:lnTo>
                <a:lnTo>
                  <a:pt x="1394223" y="2598420"/>
                </a:lnTo>
                <a:lnTo>
                  <a:pt x="1393905" y="2590482"/>
                </a:lnTo>
                <a:lnTo>
                  <a:pt x="1392953" y="2581910"/>
                </a:lnTo>
                <a:lnTo>
                  <a:pt x="1391683" y="2573972"/>
                </a:lnTo>
                <a:lnTo>
                  <a:pt x="1390414" y="2565717"/>
                </a:lnTo>
                <a:lnTo>
                  <a:pt x="1387875" y="2556510"/>
                </a:lnTo>
                <a:lnTo>
                  <a:pt x="1385335" y="2547937"/>
                </a:lnTo>
                <a:lnTo>
                  <a:pt x="1382161" y="2540317"/>
                </a:lnTo>
                <a:lnTo>
                  <a:pt x="1379305" y="2533332"/>
                </a:lnTo>
                <a:lnTo>
                  <a:pt x="1376131" y="2526982"/>
                </a:lnTo>
                <a:lnTo>
                  <a:pt x="1372639" y="2521267"/>
                </a:lnTo>
                <a:lnTo>
                  <a:pt x="1366926" y="2511742"/>
                </a:lnTo>
                <a:lnTo>
                  <a:pt x="1361848" y="2504757"/>
                </a:lnTo>
                <a:lnTo>
                  <a:pt x="1359308" y="2500312"/>
                </a:lnTo>
                <a:lnTo>
                  <a:pt x="1358991" y="2498725"/>
                </a:lnTo>
                <a:lnTo>
                  <a:pt x="1363435" y="2497137"/>
                </a:lnTo>
                <a:lnTo>
                  <a:pt x="1370417" y="2495867"/>
                </a:lnTo>
                <a:lnTo>
                  <a:pt x="1377400" y="2495232"/>
                </a:lnTo>
                <a:lnTo>
                  <a:pt x="1385335" y="2494280"/>
                </a:lnTo>
                <a:lnTo>
                  <a:pt x="1393905" y="2493962"/>
                </a:lnTo>
                <a:close/>
                <a:moveTo>
                  <a:pt x="410528" y="2278062"/>
                </a:moveTo>
                <a:lnTo>
                  <a:pt x="423228" y="2278380"/>
                </a:lnTo>
                <a:lnTo>
                  <a:pt x="435293" y="2279015"/>
                </a:lnTo>
                <a:lnTo>
                  <a:pt x="447040" y="2280920"/>
                </a:lnTo>
                <a:lnTo>
                  <a:pt x="458153" y="2282825"/>
                </a:lnTo>
                <a:lnTo>
                  <a:pt x="468948" y="2286000"/>
                </a:lnTo>
                <a:lnTo>
                  <a:pt x="478473" y="2289175"/>
                </a:lnTo>
                <a:lnTo>
                  <a:pt x="487363" y="2293302"/>
                </a:lnTo>
                <a:lnTo>
                  <a:pt x="491491" y="2295525"/>
                </a:lnTo>
                <a:lnTo>
                  <a:pt x="495301" y="2297747"/>
                </a:lnTo>
                <a:lnTo>
                  <a:pt x="498793" y="2299970"/>
                </a:lnTo>
                <a:lnTo>
                  <a:pt x="502285" y="2302827"/>
                </a:lnTo>
                <a:lnTo>
                  <a:pt x="505460" y="2305367"/>
                </a:lnTo>
                <a:lnTo>
                  <a:pt x="508318" y="2308225"/>
                </a:lnTo>
                <a:lnTo>
                  <a:pt x="511176" y="2311082"/>
                </a:lnTo>
                <a:lnTo>
                  <a:pt x="513716" y="2314257"/>
                </a:lnTo>
                <a:lnTo>
                  <a:pt x="515621" y="2317432"/>
                </a:lnTo>
                <a:lnTo>
                  <a:pt x="517843" y="2320925"/>
                </a:lnTo>
                <a:lnTo>
                  <a:pt x="519748" y="2324735"/>
                </a:lnTo>
                <a:lnTo>
                  <a:pt x="521336" y="2328545"/>
                </a:lnTo>
                <a:lnTo>
                  <a:pt x="522923" y="2332355"/>
                </a:lnTo>
                <a:lnTo>
                  <a:pt x="524193" y="2336482"/>
                </a:lnTo>
                <a:lnTo>
                  <a:pt x="524828" y="2340927"/>
                </a:lnTo>
                <a:lnTo>
                  <a:pt x="525463" y="2346007"/>
                </a:lnTo>
                <a:lnTo>
                  <a:pt x="526098" y="2351087"/>
                </a:lnTo>
                <a:lnTo>
                  <a:pt x="526415" y="2356802"/>
                </a:lnTo>
                <a:lnTo>
                  <a:pt x="526098" y="2361565"/>
                </a:lnTo>
                <a:lnTo>
                  <a:pt x="525463" y="2367597"/>
                </a:lnTo>
                <a:lnTo>
                  <a:pt x="525146" y="2373312"/>
                </a:lnTo>
                <a:lnTo>
                  <a:pt x="524193" y="2379345"/>
                </a:lnTo>
                <a:lnTo>
                  <a:pt x="522288" y="2387600"/>
                </a:lnTo>
                <a:lnTo>
                  <a:pt x="520383" y="2394902"/>
                </a:lnTo>
                <a:lnTo>
                  <a:pt x="517843" y="2401887"/>
                </a:lnTo>
                <a:lnTo>
                  <a:pt x="515621" y="2407920"/>
                </a:lnTo>
                <a:lnTo>
                  <a:pt x="513080" y="2413635"/>
                </a:lnTo>
                <a:lnTo>
                  <a:pt x="509906" y="2418715"/>
                </a:lnTo>
                <a:lnTo>
                  <a:pt x="504190" y="2428240"/>
                </a:lnTo>
                <a:lnTo>
                  <a:pt x="498158" y="2437447"/>
                </a:lnTo>
                <a:lnTo>
                  <a:pt x="494983" y="2441892"/>
                </a:lnTo>
                <a:lnTo>
                  <a:pt x="491808" y="2447290"/>
                </a:lnTo>
                <a:lnTo>
                  <a:pt x="488950" y="2453005"/>
                </a:lnTo>
                <a:lnTo>
                  <a:pt x="486728" y="2459672"/>
                </a:lnTo>
                <a:lnTo>
                  <a:pt x="485458" y="2463165"/>
                </a:lnTo>
                <a:lnTo>
                  <a:pt x="484823" y="2466975"/>
                </a:lnTo>
                <a:lnTo>
                  <a:pt x="483870" y="2471102"/>
                </a:lnTo>
                <a:lnTo>
                  <a:pt x="483870" y="2475230"/>
                </a:lnTo>
                <a:lnTo>
                  <a:pt x="483870" y="2479992"/>
                </a:lnTo>
                <a:lnTo>
                  <a:pt x="484823" y="2484437"/>
                </a:lnTo>
                <a:lnTo>
                  <a:pt x="485775" y="2488565"/>
                </a:lnTo>
                <a:lnTo>
                  <a:pt x="487045" y="2493010"/>
                </a:lnTo>
                <a:lnTo>
                  <a:pt x="488633" y="2495867"/>
                </a:lnTo>
                <a:lnTo>
                  <a:pt x="489903" y="2499042"/>
                </a:lnTo>
                <a:lnTo>
                  <a:pt x="491808" y="2501265"/>
                </a:lnTo>
                <a:lnTo>
                  <a:pt x="493396" y="2503170"/>
                </a:lnTo>
                <a:lnTo>
                  <a:pt x="497206" y="2506345"/>
                </a:lnTo>
                <a:lnTo>
                  <a:pt x="500698" y="2508567"/>
                </a:lnTo>
                <a:lnTo>
                  <a:pt x="503555" y="2510155"/>
                </a:lnTo>
                <a:lnTo>
                  <a:pt x="506095" y="2511107"/>
                </a:lnTo>
                <a:lnTo>
                  <a:pt x="508318" y="2512377"/>
                </a:lnTo>
                <a:lnTo>
                  <a:pt x="511176" y="2513330"/>
                </a:lnTo>
                <a:lnTo>
                  <a:pt x="512128" y="2513647"/>
                </a:lnTo>
                <a:lnTo>
                  <a:pt x="520383" y="2515870"/>
                </a:lnTo>
                <a:lnTo>
                  <a:pt x="528003" y="2517457"/>
                </a:lnTo>
                <a:lnTo>
                  <a:pt x="536576" y="2518410"/>
                </a:lnTo>
                <a:lnTo>
                  <a:pt x="545783" y="2519362"/>
                </a:lnTo>
                <a:lnTo>
                  <a:pt x="555943" y="2519997"/>
                </a:lnTo>
                <a:lnTo>
                  <a:pt x="567691" y="2520950"/>
                </a:lnTo>
                <a:lnTo>
                  <a:pt x="580708" y="2521267"/>
                </a:lnTo>
                <a:lnTo>
                  <a:pt x="608013" y="2521585"/>
                </a:lnTo>
                <a:lnTo>
                  <a:pt x="631826" y="2521267"/>
                </a:lnTo>
                <a:lnTo>
                  <a:pt x="657543" y="2520315"/>
                </a:lnTo>
                <a:lnTo>
                  <a:pt x="683261" y="2519680"/>
                </a:lnTo>
                <a:lnTo>
                  <a:pt x="709296" y="2518410"/>
                </a:lnTo>
                <a:lnTo>
                  <a:pt x="734378" y="2517140"/>
                </a:lnTo>
                <a:lnTo>
                  <a:pt x="758826" y="2515235"/>
                </a:lnTo>
                <a:lnTo>
                  <a:pt x="782321" y="2513330"/>
                </a:lnTo>
                <a:lnTo>
                  <a:pt x="803276" y="2511107"/>
                </a:lnTo>
                <a:lnTo>
                  <a:pt x="806133" y="2540952"/>
                </a:lnTo>
                <a:lnTo>
                  <a:pt x="808673" y="2577782"/>
                </a:lnTo>
                <a:lnTo>
                  <a:pt x="810896" y="2611120"/>
                </a:lnTo>
                <a:lnTo>
                  <a:pt x="810896" y="2611755"/>
                </a:lnTo>
                <a:lnTo>
                  <a:pt x="810896" y="2612390"/>
                </a:lnTo>
                <a:lnTo>
                  <a:pt x="811848" y="2633980"/>
                </a:lnTo>
                <a:lnTo>
                  <a:pt x="812483" y="2655887"/>
                </a:lnTo>
                <a:lnTo>
                  <a:pt x="812801" y="2677160"/>
                </a:lnTo>
                <a:lnTo>
                  <a:pt x="812801" y="2697480"/>
                </a:lnTo>
                <a:lnTo>
                  <a:pt x="812801" y="2717165"/>
                </a:lnTo>
                <a:lnTo>
                  <a:pt x="812483" y="2734945"/>
                </a:lnTo>
                <a:lnTo>
                  <a:pt x="811531" y="2751137"/>
                </a:lnTo>
                <a:lnTo>
                  <a:pt x="810261" y="2764790"/>
                </a:lnTo>
                <a:lnTo>
                  <a:pt x="809308" y="2770505"/>
                </a:lnTo>
                <a:lnTo>
                  <a:pt x="801053" y="2765107"/>
                </a:lnTo>
                <a:lnTo>
                  <a:pt x="790258" y="2758440"/>
                </a:lnTo>
                <a:lnTo>
                  <a:pt x="784861" y="2755265"/>
                </a:lnTo>
                <a:lnTo>
                  <a:pt x="778828" y="2751772"/>
                </a:lnTo>
                <a:lnTo>
                  <a:pt x="772478" y="2748915"/>
                </a:lnTo>
                <a:lnTo>
                  <a:pt x="765176" y="2745740"/>
                </a:lnTo>
                <a:lnTo>
                  <a:pt x="757556" y="2743200"/>
                </a:lnTo>
                <a:lnTo>
                  <a:pt x="749301" y="2740342"/>
                </a:lnTo>
                <a:lnTo>
                  <a:pt x="740728" y="2738120"/>
                </a:lnTo>
                <a:lnTo>
                  <a:pt x="730886" y="2736215"/>
                </a:lnTo>
                <a:lnTo>
                  <a:pt x="722948" y="2734945"/>
                </a:lnTo>
                <a:lnTo>
                  <a:pt x="715011" y="2734310"/>
                </a:lnTo>
                <a:lnTo>
                  <a:pt x="707391" y="2733357"/>
                </a:lnTo>
                <a:lnTo>
                  <a:pt x="700088" y="2733357"/>
                </a:lnTo>
                <a:lnTo>
                  <a:pt x="699136" y="2733357"/>
                </a:lnTo>
                <a:lnTo>
                  <a:pt x="698501" y="2733357"/>
                </a:lnTo>
                <a:lnTo>
                  <a:pt x="690246" y="2733357"/>
                </a:lnTo>
                <a:lnTo>
                  <a:pt x="681673" y="2734310"/>
                </a:lnTo>
                <a:lnTo>
                  <a:pt x="674053" y="2735262"/>
                </a:lnTo>
                <a:lnTo>
                  <a:pt x="666433" y="2736850"/>
                </a:lnTo>
                <a:lnTo>
                  <a:pt x="658813" y="2739390"/>
                </a:lnTo>
                <a:lnTo>
                  <a:pt x="651511" y="2741612"/>
                </a:lnTo>
                <a:lnTo>
                  <a:pt x="644526" y="2744470"/>
                </a:lnTo>
                <a:lnTo>
                  <a:pt x="638176" y="2747962"/>
                </a:lnTo>
                <a:lnTo>
                  <a:pt x="633096" y="2750820"/>
                </a:lnTo>
                <a:lnTo>
                  <a:pt x="628651" y="2753677"/>
                </a:lnTo>
                <a:lnTo>
                  <a:pt x="624206" y="2757170"/>
                </a:lnTo>
                <a:lnTo>
                  <a:pt x="620078" y="2760662"/>
                </a:lnTo>
                <a:lnTo>
                  <a:pt x="615951" y="2764155"/>
                </a:lnTo>
                <a:lnTo>
                  <a:pt x="612141" y="2767965"/>
                </a:lnTo>
                <a:lnTo>
                  <a:pt x="608648" y="2771775"/>
                </a:lnTo>
                <a:lnTo>
                  <a:pt x="605156" y="2775902"/>
                </a:lnTo>
                <a:lnTo>
                  <a:pt x="598805" y="2784475"/>
                </a:lnTo>
                <a:lnTo>
                  <a:pt x="593408" y="2793682"/>
                </a:lnTo>
                <a:lnTo>
                  <a:pt x="588328" y="2803207"/>
                </a:lnTo>
                <a:lnTo>
                  <a:pt x="584201" y="2812732"/>
                </a:lnTo>
                <a:lnTo>
                  <a:pt x="580391" y="2822892"/>
                </a:lnTo>
                <a:lnTo>
                  <a:pt x="577216" y="2833370"/>
                </a:lnTo>
                <a:lnTo>
                  <a:pt x="574675" y="2843530"/>
                </a:lnTo>
                <a:lnTo>
                  <a:pt x="572771" y="2854642"/>
                </a:lnTo>
                <a:lnTo>
                  <a:pt x="571183" y="2865437"/>
                </a:lnTo>
                <a:lnTo>
                  <a:pt x="569913" y="2876550"/>
                </a:lnTo>
                <a:lnTo>
                  <a:pt x="569596" y="2887980"/>
                </a:lnTo>
                <a:lnTo>
                  <a:pt x="569278" y="2899092"/>
                </a:lnTo>
                <a:lnTo>
                  <a:pt x="569596" y="2907030"/>
                </a:lnTo>
                <a:lnTo>
                  <a:pt x="569913" y="2914967"/>
                </a:lnTo>
                <a:lnTo>
                  <a:pt x="570866" y="2922587"/>
                </a:lnTo>
                <a:lnTo>
                  <a:pt x="571818" y="2930207"/>
                </a:lnTo>
                <a:lnTo>
                  <a:pt x="573406" y="2937510"/>
                </a:lnTo>
                <a:lnTo>
                  <a:pt x="575311" y="2944495"/>
                </a:lnTo>
                <a:lnTo>
                  <a:pt x="577216" y="2951797"/>
                </a:lnTo>
                <a:lnTo>
                  <a:pt x="580073" y="2958782"/>
                </a:lnTo>
                <a:lnTo>
                  <a:pt x="582613" y="2965767"/>
                </a:lnTo>
                <a:lnTo>
                  <a:pt x="585788" y="2972117"/>
                </a:lnTo>
                <a:lnTo>
                  <a:pt x="588646" y="2978785"/>
                </a:lnTo>
                <a:lnTo>
                  <a:pt x="592138" y="2984817"/>
                </a:lnTo>
                <a:lnTo>
                  <a:pt x="595948" y="2990850"/>
                </a:lnTo>
                <a:lnTo>
                  <a:pt x="600076" y="2996565"/>
                </a:lnTo>
                <a:lnTo>
                  <a:pt x="604521" y="3002280"/>
                </a:lnTo>
                <a:lnTo>
                  <a:pt x="608966" y="3007677"/>
                </a:lnTo>
                <a:lnTo>
                  <a:pt x="614046" y="3012757"/>
                </a:lnTo>
                <a:lnTo>
                  <a:pt x="618808" y="3017837"/>
                </a:lnTo>
                <a:lnTo>
                  <a:pt x="624206" y="3022282"/>
                </a:lnTo>
                <a:lnTo>
                  <a:pt x="629921" y="3026410"/>
                </a:lnTo>
                <a:lnTo>
                  <a:pt x="635636" y="3030220"/>
                </a:lnTo>
                <a:lnTo>
                  <a:pt x="641668" y="3034030"/>
                </a:lnTo>
                <a:lnTo>
                  <a:pt x="647701" y="3037522"/>
                </a:lnTo>
                <a:lnTo>
                  <a:pt x="654051" y="3040697"/>
                </a:lnTo>
                <a:lnTo>
                  <a:pt x="660718" y="3043237"/>
                </a:lnTo>
                <a:lnTo>
                  <a:pt x="667068" y="3046095"/>
                </a:lnTo>
                <a:lnTo>
                  <a:pt x="674053" y="3048000"/>
                </a:lnTo>
                <a:lnTo>
                  <a:pt x="681038" y="3049905"/>
                </a:lnTo>
                <a:lnTo>
                  <a:pt x="687706" y="3050857"/>
                </a:lnTo>
                <a:lnTo>
                  <a:pt x="695008" y="3052127"/>
                </a:lnTo>
                <a:lnTo>
                  <a:pt x="702311" y="3052445"/>
                </a:lnTo>
                <a:lnTo>
                  <a:pt x="709931" y="3052762"/>
                </a:lnTo>
                <a:lnTo>
                  <a:pt x="710883" y="3052445"/>
                </a:lnTo>
                <a:lnTo>
                  <a:pt x="711201" y="3052762"/>
                </a:lnTo>
                <a:lnTo>
                  <a:pt x="719456" y="3052445"/>
                </a:lnTo>
                <a:lnTo>
                  <a:pt x="727711" y="3051810"/>
                </a:lnTo>
                <a:lnTo>
                  <a:pt x="735648" y="3050540"/>
                </a:lnTo>
                <a:lnTo>
                  <a:pt x="743903" y="3048952"/>
                </a:lnTo>
                <a:lnTo>
                  <a:pt x="753111" y="3046730"/>
                </a:lnTo>
                <a:lnTo>
                  <a:pt x="761683" y="3044190"/>
                </a:lnTo>
                <a:lnTo>
                  <a:pt x="769303" y="3041015"/>
                </a:lnTo>
                <a:lnTo>
                  <a:pt x="776288" y="3037840"/>
                </a:lnTo>
                <a:lnTo>
                  <a:pt x="782638" y="3034665"/>
                </a:lnTo>
                <a:lnTo>
                  <a:pt x="788353" y="3031490"/>
                </a:lnTo>
                <a:lnTo>
                  <a:pt x="797878" y="3025457"/>
                </a:lnTo>
                <a:lnTo>
                  <a:pt x="809308" y="3018155"/>
                </a:lnTo>
                <a:lnTo>
                  <a:pt x="809943" y="3017837"/>
                </a:lnTo>
                <a:lnTo>
                  <a:pt x="811531" y="3022600"/>
                </a:lnTo>
                <a:lnTo>
                  <a:pt x="812483" y="3029267"/>
                </a:lnTo>
                <a:lnTo>
                  <a:pt x="813436" y="3035935"/>
                </a:lnTo>
                <a:lnTo>
                  <a:pt x="814071" y="3043872"/>
                </a:lnTo>
                <a:lnTo>
                  <a:pt x="814388" y="3052445"/>
                </a:lnTo>
                <a:lnTo>
                  <a:pt x="814388" y="3061970"/>
                </a:lnTo>
                <a:lnTo>
                  <a:pt x="814071" y="3080385"/>
                </a:lnTo>
                <a:lnTo>
                  <a:pt x="812801" y="3100705"/>
                </a:lnTo>
                <a:lnTo>
                  <a:pt x="811531" y="3121660"/>
                </a:lnTo>
                <a:lnTo>
                  <a:pt x="808991" y="3143885"/>
                </a:lnTo>
                <a:lnTo>
                  <a:pt x="806451" y="3166427"/>
                </a:lnTo>
                <a:lnTo>
                  <a:pt x="803593" y="3188652"/>
                </a:lnTo>
                <a:lnTo>
                  <a:pt x="800736" y="3210877"/>
                </a:lnTo>
                <a:lnTo>
                  <a:pt x="797561" y="3231832"/>
                </a:lnTo>
                <a:lnTo>
                  <a:pt x="791211" y="3270885"/>
                </a:lnTo>
                <a:lnTo>
                  <a:pt x="785813" y="3302000"/>
                </a:lnTo>
                <a:lnTo>
                  <a:pt x="784226" y="3309937"/>
                </a:lnTo>
                <a:lnTo>
                  <a:pt x="71120" y="3309937"/>
                </a:lnTo>
                <a:lnTo>
                  <a:pt x="63818" y="3309620"/>
                </a:lnTo>
                <a:lnTo>
                  <a:pt x="56515" y="3308350"/>
                </a:lnTo>
                <a:lnTo>
                  <a:pt x="50165" y="3306762"/>
                </a:lnTo>
                <a:lnTo>
                  <a:pt x="43498" y="3304222"/>
                </a:lnTo>
                <a:lnTo>
                  <a:pt x="37148" y="3301682"/>
                </a:lnTo>
                <a:lnTo>
                  <a:pt x="31433" y="3297555"/>
                </a:lnTo>
                <a:lnTo>
                  <a:pt x="26035" y="3293427"/>
                </a:lnTo>
                <a:lnTo>
                  <a:pt x="20638" y="3288982"/>
                </a:lnTo>
                <a:lnTo>
                  <a:pt x="16193" y="3283902"/>
                </a:lnTo>
                <a:lnTo>
                  <a:pt x="12383" y="3278505"/>
                </a:lnTo>
                <a:lnTo>
                  <a:pt x="8573" y="3272472"/>
                </a:lnTo>
                <a:lnTo>
                  <a:pt x="5398" y="3266440"/>
                </a:lnTo>
                <a:lnTo>
                  <a:pt x="3175" y="3259772"/>
                </a:lnTo>
                <a:lnTo>
                  <a:pt x="1588" y="3253105"/>
                </a:lnTo>
                <a:lnTo>
                  <a:pt x="318" y="3246120"/>
                </a:lnTo>
                <a:lnTo>
                  <a:pt x="0" y="3238817"/>
                </a:lnTo>
                <a:lnTo>
                  <a:pt x="0" y="2493645"/>
                </a:lnTo>
                <a:lnTo>
                  <a:pt x="31433" y="2499360"/>
                </a:lnTo>
                <a:lnTo>
                  <a:pt x="70485" y="2505392"/>
                </a:lnTo>
                <a:lnTo>
                  <a:pt x="91758" y="2508885"/>
                </a:lnTo>
                <a:lnTo>
                  <a:pt x="114300" y="2512060"/>
                </a:lnTo>
                <a:lnTo>
                  <a:pt x="137478" y="2515235"/>
                </a:lnTo>
                <a:lnTo>
                  <a:pt x="160655" y="2517775"/>
                </a:lnTo>
                <a:lnTo>
                  <a:pt x="183515" y="2519680"/>
                </a:lnTo>
                <a:lnTo>
                  <a:pt x="205740" y="2521585"/>
                </a:lnTo>
                <a:lnTo>
                  <a:pt x="227648" y="2522855"/>
                </a:lnTo>
                <a:lnTo>
                  <a:pt x="247968" y="2523172"/>
                </a:lnTo>
                <a:lnTo>
                  <a:pt x="261620" y="2522855"/>
                </a:lnTo>
                <a:lnTo>
                  <a:pt x="274955" y="2522220"/>
                </a:lnTo>
                <a:lnTo>
                  <a:pt x="287338" y="2520950"/>
                </a:lnTo>
                <a:lnTo>
                  <a:pt x="298768" y="2519045"/>
                </a:lnTo>
                <a:lnTo>
                  <a:pt x="304165" y="2517457"/>
                </a:lnTo>
                <a:lnTo>
                  <a:pt x="309563" y="2515552"/>
                </a:lnTo>
                <a:lnTo>
                  <a:pt x="314960" y="2513647"/>
                </a:lnTo>
                <a:lnTo>
                  <a:pt x="320040" y="2510790"/>
                </a:lnTo>
                <a:lnTo>
                  <a:pt x="325120" y="2507297"/>
                </a:lnTo>
                <a:lnTo>
                  <a:pt x="327978" y="2505075"/>
                </a:lnTo>
                <a:lnTo>
                  <a:pt x="330200" y="2502852"/>
                </a:lnTo>
                <a:lnTo>
                  <a:pt x="332423" y="2500312"/>
                </a:lnTo>
                <a:lnTo>
                  <a:pt x="334645" y="2497455"/>
                </a:lnTo>
                <a:lnTo>
                  <a:pt x="336550" y="2493962"/>
                </a:lnTo>
                <a:lnTo>
                  <a:pt x="338138" y="2490470"/>
                </a:lnTo>
                <a:lnTo>
                  <a:pt x="340043" y="2485390"/>
                </a:lnTo>
                <a:lnTo>
                  <a:pt x="341630" y="2479992"/>
                </a:lnTo>
                <a:lnTo>
                  <a:pt x="342265" y="2474277"/>
                </a:lnTo>
                <a:lnTo>
                  <a:pt x="342900" y="2468562"/>
                </a:lnTo>
                <a:lnTo>
                  <a:pt x="342900" y="2464752"/>
                </a:lnTo>
                <a:lnTo>
                  <a:pt x="342265" y="2461260"/>
                </a:lnTo>
                <a:lnTo>
                  <a:pt x="341630" y="2457767"/>
                </a:lnTo>
                <a:lnTo>
                  <a:pt x="340995" y="2454592"/>
                </a:lnTo>
                <a:lnTo>
                  <a:pt x="339090" y="2448560"/>
                </a:lnTo>
                <a:lnTo>
                  <a:pt x="336233" y="2443162"/>
                </a:lnTo>
                <a:lnTo>
                  <a:pt x="332423" y="2436812"/>
                </a:lnTo>
                <a:lnTo>
                  <a:pt x="328613" y="2430780"/>
                </a:lnTo>
                <a:lnTo>
                  <a:pt x="325120" y="2425065"/>
                </a:lnTo>
                <a:lnTo>
                  <a:pt x="321628" y="2419985"/>
                </a:lnTo>
                <a:lnTo>
                  <a:pt x="318770" y="2413635"/>
                </a:lnTo>
                <a:lnTo>
                  <a:pt x="315278" y="2406967"/>
                </a:lnTo>
                <a:lnTo>
                  <a:pt x="312420" y="2398712"/>
                </a:lnTo>
                <a:lnTo>
                  <a:pt x="309880" y="2389187"/>
                </a:lnTo>
                <a:lnTo>
                  <a:pt x="308610" y="2383790"/>
                </a:lnTo>
                <a:lnTo>
                  <a:pt x="307975" y="2378392"/>
                </a:lnTo>
                <a:lnTo>
                  <a:pt x="307658" y="2373630"/>
                </a:lnTo>
                <a:lnTo>
                  <a:pt x="307340" y="2368232"/>
                </a:lnTo>
                <a:lnTo>
                  <a:pt x="307658" y="2363470"/>
                </a:lnTo>
                <a:lnTo>
                  <a:pt x="307975" y="2359025"/>
                </a:lnTo>
                <a:lnTo>
                  <a:pt x="308293" y="2354580"/>
                </a:lnTo>
                <a:lnTo>
                  <a:pt x="309563" y="2350135"/>
                </a:lnTo>
                <a:lnTo>
                  <a:pt x="310198" y="2346007"/>
                </a:lnTo>
                <a:lnTo>
                  <a:pt x="311785" y="2341562"/>
                </a:lnTo>
                <a:lnTo>
                  <a:pt x="313373" y="2337752"/>
                </a:lnTo>
                <a:lnTo>
                  <a:pt x="314960" y="2333307"/>
                </a:lnTo>
                <a:lnTo>
                  <a:pt x="316865" y="2329497"/>
                </a:lnTo>
                <a:lnTo>
                  <a:pt x="319088" y="2325687"/>
                </a:lnTo>
                <a:lnTo>
                  <a:pt x="324168" y="2318385"/>
                </a:lnTo>
                <a:lnTo>
                  <a:pt x="329248" y="2311717"/>
                </a:lnTo>
                <a:lnTo>
                  <a:pt x="335915" y="2305050"/>
                </a:lnTo>
                <a:lnTo>
                  <a:pt x="343218" y="2299335"/>
                </a:lnTo>
                <a:lnTo>
                  <a:pt x="350838" y="2293937"/>
                </a:lnTo>
                <a:lnTo>
                  <a:pt x="359728" y="2289492"/>
                </a:lnTo>
                <a:lnTo>
                  <a:pt x="363855" y="2287270"/>
                </a:lnTo>
                <a:lnTo>
                  <a:pt x="368618" y="2285682"/>
                </a:lnTo>
                <a:lnTo>
                  <a:pt x="373380" y="2283777"/>
                </a:lnTo>
                <a:lnTo>
                  <a:pt x="378460" y="2282190"/>
                </a:lnTo>
                <a:lnTo>
                  <a:pt x="383223" y="2280920"/>
                </a:lnTo>
                <a:lnTo>
                  <a:pt x="388620" y="2279967"/>
                </a:lnTo>
                <a:lnTo>
                  <a:pt x="394018" y="2279015"/>
                </a:lnTo>
                <a:lnTo>
                  <a:pt x="399415" y="2278697"/>
                </a:lnTo>
                <a:lnTo>
                  <a:pt x="405130" y="2278380"/>
                </a:lnTo>
                <a:lnTo>
                  <a:pt x="410528" y="2278062"/>
                </a:lnTo>
                <a:close/>
                <a:moveTo>
                  <a:pt x="71120" y="1655762"/>
                </a:moveTo>
                <a:lnTo>
                  <a:pt x="814705" y="1655762"/>
                </a:lnTo>
                <a:lnTo>
                  <a:pt x="808990" y="1687194"/>
                </a:lnTo>
                <a:lnTo>
                  <a:pt x="802958" y="1726247"/>
                </a:lnTo>
                <a:lnTo>
                  <a:pt x="796608" y="1770062"/>
                </a:lnTo>
                <a:lnTo>
                  <a:pt x="793433" y="1793557"/>
                </a:lnTo>
                <a:lnTo>
                  <a:pt x="790575" y="1816417"/>
                </a:lnTo>
                <a:lnTo>
                  <a:pt x="788353" y="1839277"/>
                </a:lnTo>
                <a:lnTo>
                  <a:pt x="786765" y="1861819"/>
                </a:lnTo>
                <a:lnTo>
                  <a:pt x="785813" y="1883409"/>
                </a:lnTo>
                <a:lnTo>
                  <a:pt x="785495" y="1903729"/>
                </a:lnTo>
                <a:lnTo>
                  <a:pt x="785495" y="1917699"/>
                </a:lnTo>
                <a:lnTo>
                  <a:pt x="786130" y="1930717"/>
                </a:lnTo>
                <a:lnTo>
                  <a:pt x="787718" y="1943099"/>
                </a:lnTo>
                <a:lnTo>
                  <a:pt x="788353" y="1948814"/>
                </a:lnTo>
                <a:lnTo>
                  <a:pt x="789623" y="1954529"/>
                </a:lnTo>
                <a:lnTo>
                  <a:pt x="791210" y="1960244"/>
                </a:lnTo>
                <a:lnTo>
                  <a:pt x="793115" y="1965642"/>
                </a:lnTo>
                <a:lnTo>
                  <a:pt x="795020" y="1970722"/>
                </a:lnTo>
                <a:lnTo>
                  <a:pt x="797560" y="1975802"/>
                </a:lnTo>
                <a:lnTo>
                  <a:pt x="801053" y="1981199"/>
                </a:lnTo>
                <a:lnTo>
                  <a:pt x="802958" y="1983739"/>
                </a:lnTo>
                <a:lnTo>
                  <a:pt x="805498" y="1986279"/>
                </a:lnTo>
                <a:lnTo>
                  <a:pt x="808038" y="1988502"/>
                </a:lnTo>
                <a:lnTo>
                  <a:pt x="810895" y="1990724"/>
                </a:lnTo>
                <a:lnTo>
                  <a:pt x="814388" y="1992629"/>
                </a:lnTo>
                <a:lnTo>
                  <a:pt x="817880" y="1994217"/>
                </a:lnTo>
                <a:lnTo>
                  <a:pt x="823278" y="1996122"/>
                </a:lnTo>
                <a:lnTo>
                  <a:pt x="828675" y="1997709"/>
                </a:lnTo>
                <a:lnTo>
                  <a:pt x="834390" y="1998662"/>
                </a:lnTo>
                <a:lnTo>
                  <a:pt x="840106" y="1998979"/>
                </a:lnTo>
                <a:lnTo>
                  <a:pt x="840423" y="1998662"/>
                </a:lnTo>
                <a:lnTo>
                  <a:pt x="841693" y="1998979"/>
                </a:lnTo>
                <a:lnTo>
                  <a:pt x="845185" y="1998662"/>
                </a:lnTo>
                <a:lnTo>
                  <a:pt x="848361" y="1998027"/>
                </a:lnTo>
                <a:lnTo>
                  <a:pt x="851853" y="1997709"/>
                </a:lnTo>
                <a:lnTo>
                  <a:pt x="855346" y="1997074"/>
                </a:lnTo>
                <a:lnTo>
                  <a:pt x="861061" y="1994534"/>
                </a:lnTo>
                <a:lnTo>
                  <a:pt x="866458" y="1992312"/>
                </a:lnTo>
                <a:lnTo>
                  <a:pt x="872808" y="1988502"/>
                </a:lnTo>
                <a:lnTo>
                  <a:pt x="879158" y="1984692"/>
                </a:lnTo>
                <a:lnTo>
                  <a:pt x="884556" y="1980882"/>
                </a:lnTo>
                <a:lnTo>
                  <a:pt x="889635" y="1977389"/>
                </a:lnTo>
                <a:lnTo>
                  <a:pt x="895986" y="1974532"/>
                </a:lnTo>
                <a:lnTo>
                  <a:pt x="902653" y="1971357"/>
                </a:lnTo>
                <a:lnTo>
                  <a:pt x="910908" y="1968182"/>
                </a:lnTo>
                <a:lnTo>
                  <a:pt x="920433" y="1965642"/>
                </a:lnTo>
                <a:lnTo>
                  <a:pt x="923608" y="1965324"/>
                </a:lnTo>
                <a:lnTo>
                  <a:pt x="931228" y="1964054"/>
                </a:lnTo>
                <a:lnTo>
                  <a:pt x="935038" y="1963419"/>
                </a:lnTo>
                <a:lnTo>
                  <a:pt x="938848" y="1963419"/>
                </a:lnTo>
                <a:lnTo>
                  <a:pt x="940753" y="1963419"/>
                </a:lnTo>
                <a:lnTo>
                  <a:pt x="945198" y="1963419"/>
                </a:lnTo>
                <a:lnTo>
                  <a:pt x="949961" y="1963737"/>
                </a:lnTo>
                <a:lnTo>
                  <a:pt x="954088" y="1964372"/>
                </a:lnTo>
                <a:lnTo>
                  <a:pt x="958533" y="1965324"/>
                </a:lnTo>
                <a:lnTo>
                  <a:pt x="962978" y="1966277"/>
                </a:lnTo>
                <a:lnTo>
                  <a:pt x="967106" y="1967547"/>
                </a:lnTo>
                <a:lnTo>
                  <a:pt x="971233" y="1969134"/>
                </a:lnTo>
                <a:lnTo>
                  <a:pt x="975043" y="1971039"/>
                </a:lnTo>
                <a:lnTo>
                  <a:pt x="978853" y="1972944"/>
                </a:lnTo>
                <a:lnTo>
                  <a:pt x="982663" y="1974849"/>
                </a:lnTo>
                <a:lnTo>
                  <a:pt x="989966" y="1979929"/>
                </a:lnTo>
                <a:lnTo>
                  <a:pt x="996951" y="1985644"/>
                </a:lnTo>
                <a:lnTo>
                  <a:pt x="1003301" y="1991994"/>
                </a:lnTo>
                <a:lnTo>
                  <a:pt x="1009016" y="1998979"/>
                </a:lnTo>
                <a:lnTo>
                  <a:pt x="1014413" y="2006917"/>
                </a:lnTo>
                <a:lnTo>
                  <a:pt x="1019176" y="2015489"/>
                </a:lnTo>
                <a:lnTo>
                  <a:pt x="1021081" y="2019934"/>
                </a:lnTo>
                <a:lnTo>
                  <a:pt x="1022986" y="2024379"/>
                </a:lnTo>
                <a:lnTo>
                  <a:pt x="1024891" y="2029142"/>
                </a:lnTo>
                <a:lnTo>
                  <a:pt x="1025843" y="2034222"/>
                </a:lnTo>
                <a:lnTo>
                  <a:pt x="1027431" y="2038984"/>
                </a:lnTo>
                <a:lnTo>
                  <a:pt x="1028383" y="2044382"/>
                </a:lnTo>
                <a:lnTo>
                  <a:pt x="1029336" y="2049779"/>
                </a:lnTo>
                <a:lnTo>
                  <a:pt x="1029653" y="2055177"/>
                </a:lnTo>
                <a:lnTo>
                  <a:pt x="1030288" y="2060892"/>
                </a:lnTo>
                <a:lnTo>
                  <a:pt x="1030288" y="2066289"/>
                </a:lnTo>
                <a:lnTo>
                  <a:pt x="1030288" y="2079307"/>
                </a:lnTo>
                <a:lnTo>
                  <a:pt x="1029018" y="2091372"/>
                </a:lnTo>
                <a:lnTo>
                  <a:pt x="1027431" y="2102802"/>
                </a:lnTo>
                <a:lnTo>
                  <a:pt x="1025208" y="2114549"/>
                </a:lnTo>
                <a:lnTo>
                  <a:pt x="1022668" y="2124709"/>
                </a:lnTo>
                <a:lnTo>
                  <a:pt x="1019176" y="2134234"/>
                </a:lnTo>
                <a:lnTo>
                  <a:pt x="1015366" y="2143442"/>
                </a:lnTo>
                <a:lnTo>
                  <a:pt x="1012826" y="2147252"/>
                </a:lnTo>
                <a:lnTo>
                  <a:pt x="1010603" y="2151062"/>
                </a:lnTo>
                <a:lnTo>
                  <a:pt x="1008381" y="2154872"/>
                </a:lnTo>
                <a:lnTo>
                  <a:pt x="1005841" y="2158364"/>
                </a:lnTo>
                <a:lnTo>
                  <a:pt x="1002983" y="2161539"/>
                </a:lnTo>
                <a:lnTo>
                  <a:pt x="1000443" y="2164079"/>
                </a:lnTo>
                <a:lnTo>
                  <a:pt x="997268" y="2166937"/>
                </a:lnTo>
                <a:lnTo>
                  <a:pt x="994093" y="2169477"/>
                </a:lnTo>
                <a:lnTo>
                  <a:pt x="990918" y="2171699"/>
                </a:lnTo>
                <a:lnTo>
                  <a:pt x="987426" y="2173604"/>
                </a:lnTo>
                <a:lnTo>
                  <a:pt x="983933" y="2175509"/>
                </a:lnTo>
                <a:lnTo>
                  <a:pt x="980441" y="2177097"/>
                </a:lnTo>
                <a:lnTo>
                  <a:pt x="976313" y="2178684"/>
                </a:lnTo>
                <a:lnTo>
                  <a:pt x="972186" y="2179954"/>
                </a:lnTo>
                <a:lnTo>
                  <a:pt x="967741" y="2180589"/>
                </a:lnTo>
                <a:lnTo>
                  <a:pt x="962978" y="2181224"/>
                </a:lnTo>
                <a:lnTo>
                  <a:pt x="957898" y="2181859"/>
                </a:lnTo>
                <a:lnTo>
                  <a:pt x="952500" y="2182177"/>
                </a:lnTo>
                <a:lnTo>
                  <a:pt x="947421" y="2182177"/>
                </a:lnTo>
                <a:lnTo>
                  <a:pt x="942341" y="2181859"/>
                </a:lnTo>
                <a:lnTo>
                  <a:pt x="930593" y="2179954"/>
                </a:lnTo>
                <a:lnTo>
                  <a:pt x="922338" y="2178367"/>
                </a:lnTo>
                <a:lnTo>
                  <a:pt x="914718" y="2176144"/>
                </a:lnTo>
                <a:lnTo>
                  <a:pt x="907733" y="2173604"/>
                </a:lnTo>
                <a:lnTo>
                  <a:pt x="901701" y="2171382"/>
                </a:lnTo>
                <a:lnTo>
                  <a:pt x="896303" y="2168842"/>
                </a:lnTo>
                <a:lnTo>
                  <a:pt x="890906" y="2165984"/>
                </a:lnTo>
                <a:lnTo>
                  <a:pt x="881381" y="2159952"/>
                </a:lnTo>
                <a:lnTo>
                  <a:pt x="872173" y="2153919"/>
                </a:lnTo>
                <a:lnTo>
                  <a:pt x="862331" y="2147569"/>
                </a:lnTo>
                <a:lnTo>
                  <a:pt x="856616" y="2145029"/>
                </a:lnTo>
                <a:lnTo>
                  <a:pt x="849948" y="2142489"/>
                </a:lnTo>
                <a:lnTo>
                  <a:pt x="846456" y="2141219"/>
                </a:lnTo>
                <a:lnTo>
                  <a:pt x="842646" y="2140584"/>
                </a:lnTo>
                <a:lnTo>
                  <a:pt x="838518" y="2139949"/>
                </a:lnTo>
                <a:lnTo>
                  <a:pt x="834708" y="2139632"/>
                </a:lnTo>
                <a:lnTo>
                  <a:pt x="834073" y="2139632"/>
                </a:lnTo>
                <a:lnTo>
                  <a:pt x="833120" y="2139632"/>
                </a:lnTo>
                <a:lnTo>
                  <a:pt x="828675" y="2139949"/>
                </a:lnTo>
                <a:lnTo>
                  <a:pt x="823913" y="2140584"/>
                </a:lnTo>
                <a:lnTo>
                  <a:pt x="819785" y="2141537"/>
                </a:lnTo>
                <a:lnTo>
                  <a:pt x="815340" y="2143124"/>
                </a:lnTo>
                <a:lnTo>
                  <a:pt x="812483" y="2144394"/>
                </a:lnTo>
                <a:lnTo>
                  <a:pt x="809943" y="2145664"/>
                </a:lnTo>
                <a:lnTo>
                  <a:pt x="808038" y="2147252"/>
                </a:lnTo>
                <a:lnTo>
                  <a:pt x="805498" y="2148839"/>
                </a:lnTo>
                <a:lnTo>
                  <a:pt x="802640" y="2152332"/>
                </a:lnTo>
                <a:lnTo>
                  <a:pt x="800418" y="2155189"/>
                </a:lnTo>
                <a:lnTo>
                  <a:pt x="797243" y="2160587"/>
                </a:lnTo>
                <a:lnTo>
                  <a:pt x="795338" y="2165667"/>
                </a:lnTo>
                <a:lnTo>
                  <a:pt x="793750" y="2170112"/>
                </a:lnTo>
                <a:lnTo>
                  <a:pt x="792480" y="2175192"/>
                </a:lnTo>
                <a:lnTo>
                  <a:pt x="791210" y="2183129"/>
                </a:lnTo>
                <a:lnTo>
                  <a:pt x="789940" y="2191384"/>
                </a:lnTo>
                <a:lnTo>
                  <a:pt x="788670" y="2200592"/>
                </a:lnTo>
                <a:lnTo>
                  <a:pt x="788353" y="2210117"/>
                </a:lnTo>
                <a:lnTo>
                  <a:pt x="787400" y="2230754"/>
                </a:lnTo>
                <a:lnTo>
                  <a:pt x="787400" y="2253614"/>
                </a:lnTo>
                <a:lnTo>
                  <a:pt x="787400" y="2279332"/>
                </a:lnTo>
                <a:lnTo>
                  <a:pt x="788035" y="2305685"/>
                </a:lnTo>
                <a:lnTo>
                  <a:pt x="789305" y="2332672"/>
                </a:lnTo>
                <a:lnTo>
                  <a:pt x="790575" y="2359660"/>
                </a:lnTo>
                <a:lnTo>
                  <a:pt x="791845" y="2386647"/>
                </a:lnTo>
                <a:lnTo>
                  <a:pt x="793750" y="2412682"/>
                </a:lnTo>
                <a:lnTo>
                  <a:pt x="795655" y="2437765"/>
                </a:lnTo>
                <a:lnTo>
                  <a:pt x="797878" y="2460307"/>
                </a:lnTo>
                <a:lnTo>
                  <a:pt x="768668" y="2462530"/>
                </a:lnTo>
                <a:lnTo>
                  <a:pt x="733108" y="2465070"/>
                </a:lnTo>
                <a:lnTo>
                  <a:pt x="700405" y="2466975"/>
                </a:lnTo>
                <a:lnTo>
                  <a:pt x="666750" y="2468562"/>
                </a:lnTo>
                <a:lnTo>
                  <a:pt x="633095" y="2469832"/>
                </a:lnTo>
                <a:lnTo>
                  <a:pt x="601028" y="2470150"/>
                </a:lnTo>
                <a:lnTo>
                  <a:pt x="586105" y="2470150"/>
                </a:lnTo>
                <a:lnTo>
                  <a:pt x="562610" y="2468880"/>
                </a:lnTo>
                <a:lnTo>
                  <a:pt x="552450" y="2468562"/>
                </a:lnTo>
                <a:lnTo>
                  <a:pt x="543560" y="2467927"/>
                </a:lnTo>
                <a:lnTo>
                  <a:pt x="538163" y="2466975"/>
                </a:lnTo>
                <a:lnTo>
                  <a:pt x="544513" y="2458402"/>
                </a:lnTo>
                <a:lnTo>
                  <a:pt x="551498" y="2446337"/>
                </a:lnTo>
                <a:lnTo>
                  <a:pt x="554673" y="2440940"/>
                </a:lnTo>
                <a:lnTo>
                  <a:pt x="558165" y="2434907"/>
                </a:lnTo>
                <a:lnTo>
                  <a:pt x="561340" y="2428557"/>
                </a:lnTo>
                <a:lnTo>
                  <a:pt x="563880" y="2421255"/>
                </a:lnTo>
                <a:lnTo>
                  <a:pt x="567055" y="2413635"/>
                </a:lnTo>
                <a:lnTo>
                  <a:pt x="569278" y="2405380"/>
                </a:lnTo>
                <a:lnTo>
                  <a:pt x="571500" y="2396807"/>
                </a:lnTo>
                <a:lnTo>
                  <a:pt x="573405" y="2387282"/>
                </a:lnTo>
                <a:lnTo>
                  <a:pt x="574993" y="2379027"/>
                </a:lnTo>
                <a:lnTo>
                  <a:pt x="575628" y="2371090"/>
                </a:lnTo>
                <a:lnTo>
                  <a:pt x="576580" y="2363470"/>
                </a:lnTo>
                <a:lnTo>
                  <a:pt x="576580" y="2355850"/>
                </a:lnTo>
                <a:lnTo>
                  <a:pt x="576263" y="2347277"/>
                </a:lnTo>
                <a:lnTo>
                  <a:pt x="575628" y="2339340"/>
                </a:lnTo>
                <a:lnTo>
                  <a:pt x="574040" y="2331402"/>
                </a:lnTo>
                <a:lnTo>
                  <a:pt x="572770" y="2323782"/>
                </a:lnTo>
                <a:lnTo>
                  <a:pt x="570865" y="2315845"/>
                </a:lnTo>
                <a:lnTo>
                  <a:pt x="568008" y="2308860"/>
                </a:lnTo>
                <a:lnTo>
                  <a:pt x="565468" y="2301875"/>
                </a:lnTo>
                <a:lnTo>
                  <a:pt x="561975" y="2295207"/>
                </a:lnTo>
                <a:lnTo>
                  <a:pt x="558800" y="2290762"/>
                </a:lnTo>
                <a:lnTo>
                  <a:pt x="555943" y="2286317"/>
                </a:lnTo>
                <a:lnTo>
                  <a:pt x="552768" y="2281555"/>
                </a:lnTo>
                <a:lnTo>
                  <a:pt x="549275" y="2277427"/>
                </a:lnTo>
                <a:lnTo>
                  <a:pt x="545783" y="2273617"/>
                </a:lnTo>
                <a:lnTo>
                  <a:pt x="541973" y="2269807"/>
                </a:lnTo>
                <a:lnTo>
                  <a:pt x="537845" y="2265997"/>
                </a:lnTo>
                <a:lnTo>
                  <a:pt x="534035" y="2262504"/>
                </a:lnTo>
                <a:lnTo>
                  <a:pt x="525145" y="2256472"/>
                </a:lnTo>
                <a:lnTo>
                  <a:pt x="516573" y="2250439"/>
                </a:lnTo>
                <a:lnTo>
                  <a:pt x="506730" y="2245677"/>
                </a:lnTo>
                <a:lnTo>
                  <a:pt x="496888" y="2241549"/>
                </a:lnTo>
                <a:lnTo>
                  <a:pt x="487045" y="2237739"/>
                </a:lnTo>
                <a:lnTo>
                  <a:pt x="476568" y="2234564"/>
                </a:lnTo>
                <a:lnTo>
                  <a:pt x="466090" y="2232342"/>
                </a:lnTo>
                <a:lnTo>
                  <a:pt x="455295" y="2230437"/>
                </a:lnTo>
                <a:lnTo>
                  <a:pt x="444183" y="2228849"/>
                </a:lnTo>
                <a:lnTo>
                  <a:pt x="433070" y="2227579"/>
                </a:lnTo>
                <a:lnTo>
                  <a:pt x="421958" y="2226944"/>
                </a:lnTo>
                <a:lnTo>
                  <a:pt x="410528" y="2226944"/>
                </a:lnTo>
                <a:lnTo>
                  <a:pt x="402908" y="2226944"/>
                </a:lnTo>
                <a:lnTo>
                  <a:pt x="395288" y="2227262"/>
                </a:lnTo>
                <a:lnTo>
                  <a:pt x="387033" y="2228532"/>
                </a:lnTo>
                <a:lnTo>
                  <a:pt x="379730" y="2229484"/>
                </a:lnTo>
                <a:lnTo>
                  <a:pt x="372110" y="2230754"/>
                </a:lnTo>
                <a:lnTo>
                  <a:pt x="364808" y="2232659"/>
                </a:lnTo>
                <a:lnTo>
                  <a:pt x="358140" y="2234882"/>
                </a:lnTo>
                <a:lnTo>
                  <a:pt x="351155" y="2237104"/>
                </a:lnTo>
                <a:lnTo>
                  <a:pt x="344170" y="2239962"/>
                </a:lnTo>
                <a:lnTo>
                  <a:pt x="337820" y="2242819"/>
                </a:lnTo>
                <a:lnTo>
                  <a:pt x="331153" y="2245994"/>
                </a:lnTo>
                <a:lnTo>
                  <a:pt x="324803" y="2249804"/>
                </a:lnTo>
                <a:lnTo>
                  <a:pt x="319088" y="2253614"/>
                </a:lnTo>
                <a:lnTo>
                  <a:pt x="313373" y="2257424"/>
                </a:lnTo>
                <a:lnTo>
                  <a:pt x="307658" y="2262187"/>
                </a:lnTo>
                <a:lnTo>
                  <a:pt x="302260" y="2266632"/>
                </a:lnTo>
                <a:lnTo>
                  <a:pt x="297180" y="2271394"/>
                </a:lnTo>
                <a:lnTo>
                  <a:pt x="292418" y="2276474"/>
                </a:lnTo>
                <a:lnTo>
                  <a:pt x="287655" y="2281872"/>
                </a:lnTo>
                <a:lnTo>
                  <a:pt x="283528" y="2287270"/>
                </a:lnTo>
                <a:lnTo>
                  <a:pt x="279400" y="2292985"/>
                </a:lnTo>
                <a:lnTo>
                  <a:pt x="275908" y="2299017"/>
                </a:lnTo>
                <a:lnTo>
                  <a:pt x="272415" y="2305367"/>
                </a:lnTo>
                <a:lnTo>
                  <a:pt x="269240" y="2311400"/>
                </a:lnTo>
                <a:lnTo>
                  <a:pt x="266383" y="2318067"/>
                </a:lnTo>
                <a:lnTo>
                  <a:pt x="263843" y="2324417"/>
                </a:lnTo>
                <a:lnTo>
                  <a:pt x="261938" y="2331402"/>
                </a:lnTo>
                <a:lnTo>
                  <a:pt x="260033" y="2338070"/>
                </a:lnTo>
                <a:lnTo>
                  <a:pt x="259080" y="2345372"/>
                </a:lnTo>
                <a:lnTo>
                  <a:pt x="257810" y="2352357"/>
                </a:lnTo>
                <a:lnTo>
                  <a:pt x="257493" y="2359660"/>
                </a:lnTo>
                <a:lnTo>
                  <a:pt x="257175" y="2367280"/>
                </a:lnTo>
                <a:lnTo>
                  <a:pt x="257493" y="2375217"/>
                </a:lnTo>
                <a:lnTo>
                  <a:pt x="258128" y="2383790"/>
                </a:lnTo>
                <a:lnTo>
                  <a:pt x="259398" y="2391727"/>
                </a:lnTo>
                <a:lnTo>
                  <a:pt x="260985" y="2400300"/>
                </a:lnTo>
                <a:lnTo>
                  <a:pt x="263208" y="2409190"/>
                </a:lnTo>
                <a:lnTo>
                  <a:pt x="265748" y="2417762"/>
                </a:lnTo>
                <a:lnTo>
                  <a:pt x="268923" y="2425382"/>
                </a:lnTo>
                <a:lnTo>
                  <a:pt x="272098" y="2432367"/>
                </a:lnTo>
                <a:lnTo>
                  <a:pt x="274955" y="2438717"/>
                </a:lnTo>
                <a:lnTo>
                  <a:pt x="278448" y="2444432"/>
                </a:lnTo>
                <a:lnTo>
                  <a:pt x="284163" y="2453957"/>
                </a:lnTo>
                <a:lnTo>
                  <a:pt x="289243" y="2460942"/>
                </a:lnTo>
                <a:lnTo>
                  <a:pt x="291783" y="2465705"/>
                </a:lnTo>
                <a:lnTo>
                  <a:pt x="292418" y="2466975"/>
                </a:lnTo>
                <a:lnTo>
                  <a:pt x="287655" y="2468562"/>
                </a:lnTo>
                <a:lnTo>
                  <a:pt x="280670" y="2469832"/>
                </a:lnTo>
                <a:lnTo>
                  <a:pt x="274003" y="2470467"/>
                </a:lnTo>
                <a:lnTo>
                  <a:pt x="265748" y="2471420"/>
                </a:lnTo>
                <a:lnTo>
                  <a:pt x="257493" y="2471737"/>
                </a:lnTo>
                <a:lnTo>
                  <a:pt x="247968" y="2471737"/>
                </a:lnTo>
                <a:lnTo>
                  <a:pt x="229553" y="2471420"/>
                </a:lnTo>
                <a:lnTo>
                  <a:pt x="209233" y="2470150"/>
                </a:lnTo>
                <a:lnTo>
                  <a:pt x="187960" y="2468562"/>
                </a:lnTo>
                <a:lnTo>
                  <a:pt x="166053" y="2466340"/>
                </a:lnTo>
                <a:lnTo>
                  <a:pt x="143510" y="2464117"/>
                </a:lnTo>
                <a:lnTo>
                  <a:pt x="120968" y="2460942"/>
                </a:lnTo>
                <a:lnTo>
                  <a:pt x="99060" y="2457767"/>
                </a:lnTo>
                <a:lnTo>
                  <a:pt x="77788" y="2454910"/>
                </a:lnTo>
                <a:lnTo>
                  <a:pt x="39053" y="2448242"/>
                </a:lnTo>
                <a:lnTo>
                  <a:pt x="7938" y="2442845"/>
                </a:lnTo>
                <a:lnTo>
                  <a:pt x="0" y="2441575"/>
                </a:lnTo>
                <a:lnTo>
                  <a:pt x="0" y="1726882"/>
                </a:lnTo>
                <a:lnTo>
                  <a:pt x="318" y="1719579"/>
                </a:lnTo>
                <a:lnTo>
                  <a:pt x="1588" y="1712912"/>
                </a:lnTo>
                <a:lnTo>
                  <a:pt x="3175" y="1705927"/>
                </a:lnTo>
                <a:lnTo>
                  <a:pt x="5398" y="1699259"/>
                </a:lnTo>
                <a:lnTo>
                  <a:pt x="8573" y="1693227"/>
                </a:lnTo>
                <a:lnTo>
                  <a:pt x="12383" y="1687194"/>
                </a:lnTo>
                <a:lnTo>
                  <a:pt x="16193" y="1681797"/>
                </a:lnTo>
                <a:lnTo>
                  <a:pt x="20638" y="1676717"/>
                </a:lnTo>
                <a:lnTo>
                  <a:pt x="26035" y="1672272"/>
                </a:lnTo>
                <a:lnTo>
                  <a:pt x="31433" y="1668144"/>
                </a:lnTo>
                <a:lnTo>
                  <a:pt x="37148" y="1664652"/>
                </a:lnTo>
                <a:lnTo>
                  <a:pt x="43498" y="1661477"/>
                </a:lnTo>
                <a:lnTo>
                  <a:pt x="50165" y="1658937"/>
                </a:lnTo>
                <a:lnTo>
                  <a:pt x="56515" y="1657349"/>
                </a:lnTo>
                <a:lnTo>
                  <a:pt x="63818" y="1656079"/>
                </a:lnTo>
                <a:lnTo>
                  <a:pt x="71120" y="1655762"/>
                </a:lnTo>
                <a:close/>
                <a:moveTo>
                  <a:pt x="1433951" y="1406525"/>
                </a:moveTo>
                <a:lnTo>
                  <a:pt x="1422849" y="1416679"/>
                </a:lnTo>
                <a:lnTo>
                  <a:pt x="1412064" y="1427150"/>
                </a:lnTo>
                <a:lnTo>
                  <a:pt x="1401279" y="1438256"/>
                </a:lnTo>
                <a:lnTo>
                  <a:pt x="1396521" y="1444602"/>
                </a:lnTo>
                <a:lnTo>
                  <a:pt x="1391446" y="1450631"/>
                </a:lnTo>
                <a:lnTo>
                  <a:pt x="1383199" y="1461737"/>
                </a:lnTo>
                <a:lnTo>
                  <a:pt x="1375269" y="1472525"/>
                </a:lnTo>
                <a:lnTo>
                  <a:pt x="1368607" y="1483631"/>
                </a:lnTo>
                <a:lnTo>
                  <a:pt x="1361946" y="1494419"/>
                </a:lnTo>
                <a:lnTo>
                  <a:pt x="1356237" y="1505525"/>
                </a:lnTo>
                <a:lnTo>
                  <a:pt x="1350844" y="1516314"/>
                </a:lnTo>
                <a:lnTo>
                  <a:pt x="1346086" y="1527420"/>
                </a:lnTo>
                <a:lnTo>
                  <a:pt x="1341645" y="1538208"/>
                </a:lnTo>
                <a:lnTo>
                  <a:pt x="1337839" y="1549314"/>
                </a:lnTo>
                <a:lnTo>
                  <a:pt x="1334667" y="1559785"/>
                </a:lnTo>
                <a:lnTo>
                  <a:pt x="1331812" y="1570574"/>
                </a:lnTo>
                <a:lnTo>
                  <a:pt x="1329591" y="1581362"/>
                </a:lnTo>
                <a:lnTo>
                  <a:pt x="1328005" y="1592151"/>
                </a:lnTo>
                <a:lnTo>
                  <a:pt x="1326419" y="1602622"/>
                </a:lnTo>
                <a:lnTo>
                  <a:pt x="1325785" y="1613093"/>
                </a:lnTo>
                <a:lnTo>
                  <a:pt x="1325468" y="1623247"/>
                </a:lnTo>
                <a:lnTo>
                  <a:pt x="1325468" y="1633718"/>
                </a:lnTo>
                <a:lnTo>
                  <a:pt x="1325785" y="1643555"/>
                </a:lnTo>
                <a:lnTo>
                  <a:pt x="1326419" y="1653709"/>
                </a:lnTo>
                <a:lnTo>
                  <a:pt x="1327688" y="1663228"/>
                </a:lnTo>
                <a:lnTo>
                  <a:pt x="1329274" y="1673064"/>
                </a:lnTo>
                <a:lnTo>
                  <a:pt x="1331495" y="1682266"/>
                </a:lnTo>
                <a:lnTo>
                  <a:pt x="1333715" y="1691468"/>
                </a:lnTo>
                <a:lnTo>
                  <a:pt x="1336570" y="1700670"/>
                </a:lnTo>
                <a:lnTo>
                  <a:pt x="1339425" y="1709555"/>
                </a:lnTo>
                <a:lnTo>
                  <a:pt x="1342914" y="1717805"/>
                </a:lnTo>
                <a:lnTo>
                  <a:pt x="1346403" y="1726372"/>
                </a:lnTo>
                <a:lnTo>
                  <a:pt x="1350527" y="1734622"/>
                </a:lnTo>
                <a:lnTo>
                  <a:pt x="1354650" y="1742238"/>
                </a:lnTo>
                <a:lnTo>
                  <a:pt x="1359409" y="1749853"/>
                </a:lnTo>
                <a:lnTo>
                  <a:pt x="1364484" y="1757151"/>
                </a:lnTo>
                <a:lnTo>
                  <a:pt x="1369242" y="1764449"/>
                </a:lnTo>
                <a:lnTo>
                  <a:pt x="1374634" y="1771113"/>
                </a:lnTo>
                <a:lnTo>
                  <a:pt x="1380344" y="1777459"/>
                </a:lnTo>
                <a:lnTo>
                  <a:pt x="1386054" y="1783488"/>
                </a:lnTo>
                <a:lnTo>
                  <a:pt x="1392080" y="1789834"/>
                </a:lnTo>
                <a:lnTo>
                  <a:pt x="1398425" y="1794911"/>
                </a:lnTo>
                <a:lnTo>
                  <a:pt x="1404769" y="1799988"/>
                </a:lnTo>
                <a:lnTo>
                  <a:pt x="1411430" y="1805065"/>
                </a:lnTo>
                <a:lnTo>
                  <a:pt x="1418091" y="1809190"/>
                </a:lnTo>
                <a:lnTo>
                  <a:pt x="1425070" y="1813315"/>
                </a:lnTo>
                <a:lnTo>
                  <a:pt x="1432365" y="1816805"/>
                </a:lnTo>
                <a:lnTo>
                  <a:pt x="1439661" y="1820296"/>
                </a:lnTo>
                <a:lnTo>
                  <a:pt x="1446957" y="1822834"/>
                </a:lnTo>
                <a:lnTo>
                  <a:pt x="1454570" y="1825690"/>
                </a:lnTo>
                <a:lnTo>
                  <a:pt x="1462182" y="1827594"/>
                </a:lnTo>
                <a:lnTo>
                  <a:pt x="1469795" y="1829180"/>
                </a:lnTo>
                <a:lnTo>
                  <a:pt x="1477725" y="1830132"/>
                </a:lnTo>
                <a:lnTo>
                  <a:pt x="1485338" y="1830450"/>
                </a:lnTo>
                <a:lnTo>
                  <a:pt x="1493586" y="1831084"/>
                </a:lnTo>
                <a:lnTo>
                  <a:pt x="1501516" y="1830450"/>
                </a:lnTo>
                <a:lnTo>
                  <a:pt x="1509446" y="1829498"/>
                </a:lnTo>
                <a:lnTo>
                  <a:pt x="1517693" y="1828228"/>
                </a:lnTo>
                <a:lnTo>
                  <a:pt x="1525623" y="1826325"/>
                </a:lnTo>
                <a:lnTo>
                  <a:pt x="1533553" y="1824104"/>
                </a:lnTo>
                <a:lnTo>
                  <a:pt x="1541800" y="1820930"/>
                </a:lnTo>
                <a:lnTo>
                  <a:pt x="1549730" y="1817440"/>
                </a:lnTo>
                <a:lnTo>
                  <a:pt x="1557661" y="1813632"/>
                </a:lnTo>
                <a:lnTo>
                  <a:pt x="1565591" y="1809190"/>
                </a:lnTo>
                <a:lnTo>
                  <a:pt x="1573838" y="1803796"/>
                </a:lnTo>
                <a:lnTo>
                  <a:pt x="1581768" y="1798084"/>
                </a:lnTo>
                <a:lnTo>
                  <a:pt x="1589381" y="1791738"/>
                </a:lnTo>
                <a:lnTo>
                  <a:pt x="1596994" y="1784757"/>
                </a:lnTo>
                <a:lnTo>
                  <a:pt x="1604607" y="1777142"/>
                </a:lnTo>
                <a:lnTo>
                  <a:pt x="1643305" y="1736843"/>
                </a:lnTo>
                <a:lnTo>
                  <a:pt x="1676929" y="1702257"/>
                </a:lnTo>
                <a:lnTo>
                  <a:pt x="1706429" y="1672430"/>
                </a:lnTo>
                <a:lnTo>
                  <a:pt x="1732757" y="1646093"/>
                </a:lnTo>
                <a:lnTo>
                  <a:pt x="1901826" y="2103652"/>
                </a:lnTo>
                <a:lnTo>
                  <a:pt x="1870423" y="2109364"/>
                </a:lnTo>
                <a:lnTo>
                  <a:pt x="1831724" y="2116662"/>
                </a:lnTo>
                <a:lnTo>
                  <a:pt x="1810472" y="2121104"/>
                </a:lnTo>
                <a:lnTo>
                  <a:pt x="1788267" y="2125864"/>
                </a:lnTo>
                <a:lnTo>
                  <a:pt x="1765111" y="2130941"/>
                </a:lnTo>
                <a:lnTo>
                  <a:pt x="1742590" y="2136335"/>
                </a:lnTo>
                <a:lnTo>
                  <a:pt x="1720386" y="2142681"/>
                </a:lnTo>
                <a:lnTo>
                  <a:pt x="1698816" y="2148710"/>
                </a:lnTo>
                <a:lnTo>
                  <a:pt x="1678198" y="2154739"/>
                </a:lnTo>
                <a:lnTo>
                  <a:pt x="1658848" y="2161720"/>
                </a:lnTo>
                <a:lnTo>
                  <a:pt x="1646160" y="2166480"/>
                </a:lnTo>
                <a:lnTo>
                  <a:pt x="1634107" y="2171556"/>
                </a:lnTo>
                <a:lnTo>
                  <a:pt x="1623004" y="2177268"/>
                </a:lnTo>
                <a:lnTo>
                  <a:pt x="1617612" y="2180124"/>
                </a:lnTo>
                <a:lnTo>
                  <a:pt x="1613171" y="2182980"/>
                </a:lnTo>
                <a:lnTo>
                  <a:pt x="1608096" y="2186470"/>
                </a:lnTo>
                <a:lnTo>
                  <a:pt x="1603972" y="2189960"/>
                </a:lnTo>
                <a:lnTo>
                  <a:pt x="1599849" y="2193768"/>
                </a:lnTo>
                <a:lnTo>
                  <a:pt x="1595408" y="2197893"/>
                </a:lnTo>
                <a:lnTo>
                  <a:pt x="1592236" y="2202970"/>
                </a:lnTo>
                <a:lnTo>
                  <a:pt x="1590333" y="2206143"/>
                </a:lnTo>
                <a:lnTo>
                  <a:pt x="1588746" y="2208999"/>
                </a:lnTo>
                <a:lnTo>
                  <a:pt x="1587478" y="2212489"/>
                </a:lnTo>
                <a:lnTo>
                  <a:pt x="1586526" y="2215980"/>
                </a:lnTo>
                <a:lnTo>
                  <a:pt x="1585892" y="2219470"/>
                </a:lnTo>
                <a:lnTo>
                  <a:pt x="1585574" y="2223595"/>
                </a:lnTo>
                <a:lnTo>
                  <a:pt x="1585574" y="2228989"/>
                </a:lnTo>
                <a:lnTo>
                  <a:pt x="1585892" y="2234701"/>
                </a:lnTo>
                <a:lnTo>
                  <a:pt x="1587160" y="2240413"/>
                </a:lnTo>
                <a:lnTo>
                  <a:pt x="1589064" y="2245807"/>
                </a:lnTo>
                <a:lnTo>
                  <a:pt x="1590333" y="2249297"/>
                </a:lnTo>
                <a:lnTo>
                  <a:pt x="1591601" y="2252153"/>
                </a:lnTo>
                <a:lnTo>
                  <a:pt x="1593505" y="2255326"/>
                </a:lnTo>
                <a:lnTo>
                  <a:pt x="1595408" y="2257864"/>
                </a:lnTo>
                <a:lnTo>
                  <a:pt x="1599531" y="2262941"/>
                </a:lnTo>
                <a:lnTo>
                  <a:pt x="1603655" y="2266749"/>
                </a:lnTo>
                <a:lnTo>
                  <a:pt x="1609682" y="2272143"/>
                </a:lnTo>
                <a:lnTo>
                  <a:pt x="1615074" y="2276268"/>
                </a:lnTo>
                <a:lnTo>
                  <a:pt x="1620467" y="2280076"/>
                </a:lnTo>
                <a:lnTo>
                  <a:pt x="1625859" y="2283884"/>
                </a:lnTo>
                <a:lnTo>
                  <a:pt x="1630617" y="2288644"/>
                </a:lnTo>
                <a:lnTo>
                  <a:pt x="1636010" y="2294038"/>
                </a:lnTo>
                <a:lnTo>
                  <a:pt x="1641402" y="2300384"/>
                </a:lnTo>
                <a:lnTo>
                  <a:pt x="1647112" y="2308317"/>
                </a:lnTo>
                <a:lnTo>
                  <a:pt x="1650284" y="2313077"/>
                </a:lnTo>
                <a:lnTo>
                  <a:pt x="1652822" y="2318153"/>
                </a:lnTo>
                <a:lnTo>
                  <a:pt x="1654725" y="2322596"/>
                </a:lnTo>
                <a:lnTo>
                  <a:pt x="1656628" y="2327673"/>
                </a:lnTo>
                <a:lnTo>
                  <a:pt x="1658214" y="2331798"/>
                </a:lnTo>
                <a:lnTo>
                  <a:pt x="1659800" y="2336240"/>
                </a:lnTo>
                <a:lnTo>
                  <a:pt x="1660434" y="2340682"/>
                </a:lnTo>
                <a:lnTo>
                  <a:pt x="1661386" y="2345125"/>
                </a:lnTo>
                <a:lnTo>
                  <a:pt x="1661703" y="2349250"/>
                </a:lnTo>
                <a:lnTo>
                  <a:pt x="1662020" y="2354009"/>
                </a:lnTo>
                <a:lnTo>
                  <a:pt x="1662020" y="2358134"/>
                </a:lnTo>
                <a:lnTo>
                  <a:pt x="1661703" y="2362577"/>
                </a:lnTo>
                <a:lnTo>
                  <a:pt x="1661386" y="2367019"/>
                </a:lnTo>
                <a:lnTo>
                  <a:pt x="1660752" y="2371461"/>
                </a:lnTo>
                <a:lnTo>
                  <a:pt x="1658531" y="2380029"/>
                </a:lnTo>
                <a:lnTo>
                  <a:pt x="1655676" y="2388279"/>
                </a:lnTo>
                <a:lnTo>
                  <a:pt x="1652187" y="2396211"/>
                </a:lnTo>
                <a:lnTo>
                  <a:pt x="1647112" y="2404461"/>
                </a:lnTo>
                <a:lnTo>
                  <a:pt x="1641719" y="2412077"/>
                </a:lnTo>
                <a:lnTo>
                  <a:pt x="1635375" y="2419375"/>
                </a:lnTo>
                <a:lnTo>
                  <a:pt x="1631886" y="2422865"/>
                </a:lnTo>
                <a:lnTo>
                  <a:pt x="1628080" y="2426038"/>
                </a:lnTo>
                <a:lnTo>
                  <a:pt x="1624273" y="2429529"/>
                </a:lnTo>
                <a:lnTo>
                  <a:pt x="1620150" y="2432702"/>
                </a:lnTo>
                <a:lnTo>
                  <a:pt x="1615709" y="2435240"/>
                </a:lnTo>
                <a:lnTo>
                  <a:pt x="1611268" y="2438414"/>
                </a:lnTo>
                <a:lnTo>
                  <a:pt x="1606510" y="2440635"/>
                </a:lnTo>
                <a:lnTo>
                  <a:pt x="1601752" y="2443490"/>
                </a:lnTo>
                <a:lnTo>
                  <a:pt x="1596677" y="2445712"/>
                </a:lnTo>
                <a:lnTo>
                  <a:pt x="1591284" y="2447615"/>
                </a:lnTo>
                <a:lnTo>
                  <a:pt x="1579548" y="2451741"/>
                </a:lnTo>
                <a:lnTo>
                  <a:pt x="1567811" y="2455231"/>
                </a:lnTo>
                <a:lnTo>
                  <a:pt x="1556075" y="2457452"/>
                </a:lnTo>
                <a:lnTo>
                  <a:pt x="1544655" y="2459356"/>
                </a:lnTo>
                <a:lnTo>
                  <a:pt x="1533870" y="2460625"/>
                </a:lnTo>
                <a:lnTo>
                  <a:pt x="1523720" y="2460625"/>
                </a:lnTo>
                <a:lnTo>
                  <a:pt x="1514204" y="2460308"/>
                </a:lnTo>
                <a:lnTo>
                  <a:pt x="1509446" y="2459356"/>
                </a:lnTo>
                <a:lnTo>
                  <a:pt x="1505005" y="2458721"/>
                </a:lnTo>
                <a:lnTo>
                  <a:pt x="1500881" y="2457452"/>
                </a:lnTo>
                <a:lnTo>
                  <a:pt x="1496440" y="2456500"/>
                </a:lnTo>
                <a:lnTo>
                  <a:pt x="1492634" y="2454914"/>
                </a:lnTo>
                <a:lnTo>
                  <a:pt x="1489462" y="2453327"/>
                </a:lnTo>
                <a:lnTo>
                  <a:pt x="1485338" y="2451423"/>
                </a:lnTo>
                <a:lnTo>
                  <a:pt x="1482166" y="2449519"/>
                </a:lnTo>
                <a:lnTo>
                  <a:pt x="1478994" y="2447298"/>
                </a:lnTo>
                <a:lnTo>
                  <a:pt x="1475822" y="2444442"/>
                </a:lnTo>
                <a:lnTo>
                  <a:pt x="1472967" y="2441904"/>
                </a:lnTo>
                <a:lnTo>
                  <a:pt x="1470112" y="2438731"/>
                </a:lnTo>
                <a:lnTo>
                  <a:pt x="1467575" y="2435875"/>
                </a:lnTo>
                <a:lnTo>
                  <a:pt x="1464720" y="2432067"/>
                </a:lnTo>
                <a:lnTo>
                  <a:pt x="1462182" y="2427942"/>
                </a:lnTo>
                <a:lnTo>
                  <a:pt x="1459962" y="2423817"/>
                </a:lnTo>
                <a:lnTo>
                  <a:pt x="1457742" y="2419058"/>
                </a:lnTo>
                <a:lnTo>
                  <a:pt x="1455521" y="2413981"/>
                </a:lnTo>
                <a:lnTo>
                  <a:pt x="1454252" y="2408904"/>
                </a:lnTo>
                <a:lnTo>
                  <a:pt x="1452666" y="2403510"/>
                </a:lnTo>
                <a:lnTo>
                  <a:pt x="1451080" y="2398433"/>
                </a:lnTo>
                <a:lnTo>
                  <a:pt x="1449811" y="2392086"/>
                </a:lnTo>
                <a:lnTo>
                  <a:pt x="1448860" y="2383836"/>
                </a:lnTo>
                <a:lnTo>
                  <a:pt x="1447908" y="2376221"/>
                </a:lnTo>
                <a:lnTo>
                  <a:pt x="1447591" y="2368923"/>
                </a:lnTo>
                <a:lnTo>
                  <a:pt x="1447908" y="2362259"/>
                </a:lnTo>
                <a:lnTo>
                  <a:pt x="1448543" y="2355913"/>
                </a:lnTo>
                <a:lnTo>
                  <a:pt x="1449494" y="2350202"/>
                </a:lnTo>
                <a:lnTo>
                  <a:pt x="1451397" y="2339413"/>
                </a:lnTo>
                <a:lnTo>
                  <a:pt x="1454252" y="2328307"/>
                </a:lnTo>
                <a:lnTo>
                  <a:pt x="1456473" y="2317202"/>
                </a:lnTo>
                <a:lnTo>
                  <a:pt x="1457107" y="2310855"/>
                </a:lnTo>
                <a:lnTo>
                  <a:pt x="1457742" y="2303875"/>
                </a:lnTo>
                <a:lnTo>
                  <a:pt x="1457107" y="2300067"/>
                </a:lnTo>
                <a:lnTo>
                  <a:pt x="1456473" y="2296259"/>
                </a:lnTo>
                <a:lnTo>
                  <a:pt x="1455521" y="2292134"/>
                </a:lnTo>
                <a:lnTo>
                  <a:pt x="1454570" y="2288326"/>
                </a:lnTo>
                <a:lnTo>
                  <a:pt x="1454570" y="2287692"/>
                </a:lnTo>
                <a:lnTo>
                  <a:pt x="1452666" y="2283884"/>
                </a:lnTo>
                <a:lnTo>
                  <a:pt x="1450446" y="2279759"/>
                </a:lnTo>
                <a:lnTo>
                  <a:pt x="1447908" y="2275951"/>
                </a:lnTo>
                <a:lnTo>
                  <a:pt x="1445371" y="2272461"/>
                </a:lnTo>
                <a:lnTo>
                  <a:pt x="1442833" y="2270240"/>
                </a:lnTo>
                <a:lnTo>
                  <a:pt x="1440295" y="2268336"/>
                </a:lnTo>
                <a:lnTo>
                  <a:pt x="1437758" y="2266432"/>
                </a:lnTo>
                <a:lnTo>
                  <a:pt x="1435537" y="2265163"/>
                </a:lnTo>
                <a:lnTo>
                  <a:pt x="1431096" y="2263259"/>
                </a:lnTo>
                <a:lnTo>
                  <a:pt x="1426973" y="2262624"/>
                </a:lnTo>
                <a:lnTo>
                  <a:pt x="1423801" y="2262307"/>
                </a:lnTo>
                <a:lnTo>
                  <a:pt x="1420629" y="2262307"/>
                </a:lnTo>
                <a:lnTo>
                  <a:pt x="1415871" y="2261672"/>
                </a:lnTo>
                <a:lnTo>
                  <a:pt x="1413968" y="2261672"/>
                </a:lnTo>
                <a:lnTo>
                  <a:pt x="1406355" y="2262624"/>
                </a:lnTo>
                <a:lnTo>
                  <a:pt x="1398425" y="2263576"/>
                </a:lnTo>
                <a:lnTo>
                  <a:pt x="1389860" y="2265480"/>
                </a:lnTo>
                <a:lnTo>
                  <a:pt x="1381296" y="2268018"/>
                </a:lnTo>
                <a:lnTo>
                  <a:pt x="1371462" y="2270874"/>
                </a:lnTo>
                <a:lnTo>
                  <a:pt x="1347989" y="2278490"/>
                </a:lnTo>
                <a:lnTo>
                  <a:pt x="1322296" y="2287375"/>
                </a:lnTo>
                <a:lnTo>
                  <a:pt x="1299774" y="2296259"/>
                </a:lnTo>
                <a:lnTo>
                  <a:pt x="1275984" y="2305461"/>
                </a:lnTo>
                <a:lnTo>
                  <a:pt x="1252194" y="2315298"/>
                </a:lnTo>
                <a:lnTo>
                  <a:pt x="1228404" y="2325134"/>
                </a:lnTo>
                <a:lnTo>
                  <a:pt x="1204931" y="2335605"/>
                </a:lnTo>
                <a:lnTo>
                  <a:pt x="1182726" y="2345759"/>
                </a:lnTo>
                <a:lnTo>
                  <a:pt x="1161791" y="2355596"/>
                </a:lnTo>
                <a:lnTo>
                  <a:pt x="1142442" y="2365115"/>
                </a:lnTo>
                <a:lnTo>
                  <a:pt x="1129753" y="2337509"/>
                </a:lnTo>
                <a:lnTo>
                  <a:pt x="1114528" y="2304192"/>
                </a:lnTo>
                <a:lnTo>
                  <a:pt x="1101839" y="2275951"/>
                </a:lnTo>
                <a:lnTo>
                  <a:pt x="1092958" y="2255009"/>
                </a:lnTo>
                <a:lnTo>
                  <a:pt x="1084711" y="2233749"/>
                </a:lnTo>
                <a:lnTo>
                  <a:pt x="1076463" y="2213124"/>
                </a:lnTo>
                <a:lnTo>
                  <a:pt x="1068850" y="2193768"/>
                </a:lnTo>
                <a:lnTo>
                  <a:pt x="1062506" y="2175047"/>
                </a:lnTo>
                <a:lnTo>
                  <a:pt x="1056797" y="2157912"/>
                </a:lnTo>
                <a:lnTo>
                  <a:pt x="1051721" y="2142681"/>
                </a:lnTo>
                <a:lnTo>
                  <a:pt x="1048232" y="2129037"/>
                </a:lnTo>
                <a:lnTo>
                  <a:pt x="1046963" y="2123643"/>
                </a:lnTo>
                <a:lnTo>
                  <a:pt x="1056797" y="2126181"/>
                </a:lnTo>
                <a:lnTo>
                  <a:pt x="1069168" y="2128720"/>
                </a:lnTo>
                <a:lnTo>
                  <a:pt x="1075512" y="2129989"/>
                </a:lnTo>
                <a:lnTo>
                  <a:pt x="1082173" y="2130624"/>
                </a:lnTo>
                <a:lnTo>
                  <a:pt x="1089469" y="2131576"/>
                </a:lnTo>
                <a:lnTo>
                  <a:pt x="1097081" y="2131893"/>
                </a:lnTo>
                <a:lnTo>
                  <a:pt x="1105329" y="2131893"/>
                </a:lnTo>
                <a:lnTo>
                  <a:pt x="1113893" y="2130941"/>
                </a:lnTo>
                <a:lnTo>
                  <a:pt x="1122775" y="2130306"/>
                </a:lnTo>
                <a:lnTo>
                  <a:pt x="1132291" y="2128720"/>
                </a:lnTo>
                <a:lnTo>
                  <a:pt x="1140221" y="2127133"/>
                </a:lnTo>
                <a:lnTo>
                  <a:pt x="1148151" y="2125229"/>
                </a:lnTo>
                <a:lnTo>
                  <a:pt x="1155764" y="2123008"/>
                </a:lnTo>
                <a:lnTo>
                  <a:pt x="1163060" y="2120787"/>
                </a:lnTo>
                <a:lnTo>
                  <a:pt x="1163377" y="2120470"/>
                </a:lnTo>
                <a:lnTo>
                  <a:pt x="1164011" y="2119835"/>
                </a:lnTo>
                <a:lnTo>
                  <a:pt x="1171624" y="2116979"/>
                </a:lnTo>
                <a:lnTo>
                  <a:pt x="1179237" y="2113489"/>
                </a:lnTo>
                <a:lnTo>
                  <a:pt x="1186216" y="2109681"/>
                </a:lnTo>
                <a:lnTo>
                  <a:pt x="1193194" y="2105556"/>
                </a:lnTo>
                <a:lnTo>
                  <a:pt x="1199221" y="2101114"/>
                </a:lnTo>
                <a:lnTo>
                  <a:pt x="1204931" y="2096354"/>
                </a:lnTo>
                <a:lnTo>
                  <a:pt x="1210640" y="2090960"/>
                </a:lnTo>
                <a:lnTo>
                  <a:pt x="1215715" y="2085566"/>
                </a:lnTo>
                <a:lnTo>
                  <a:pt x="1219205" y="2081441"/>
                </a:lnTo>
                <a:lnTo>
                  <a:pt x="1222060" y="2076681"/>
                </a:lnTo>
                <a:lnTo>
                  <a:pt x="1225232" y="2072239"/>
                </a:lnTo>
                <a:lnTo>
                  <a:pt x="1228404" y="2067479"/>
                </a:lnTo>
                <a:lnTo>
                  <a:pt x="1230624" y="2063037"/>
                </a:lnTo>
                <a:lnTo>
                  <a:pt x="1232844" y="2057960"/>
                </a:lnTo>
                <a:lnTo>
                  <a:pt x="1234748" y="2053200"/>
                </a:lnTo>
                <a:lnTo>
                  <a:pt x="1236651" y="2048123"/>
                </a:lnTo>
                <a:lnTo>
                  <a:pt x="1239823" y="2037652"/>
                </a:lnTo>
                <a:lnTo>
                  <a:pt x="1242043" y="2027498"/>
                </a:lnTo>
                <a:lnTo>
                  <a:pt x="1243312" y="2016710"/>
                </a:lnTo>
                <a:lnTo>
                  <a:pt x="1243947" y="2005921"/>
                </a:lnTo>
                <a:lnTo>
                  <a:pt x="1243629" y="1995450"/>
                </a:lnTo>
                <a:lnTo>
                  <a:pt x="1243312" y="1984662"/>
                </a:lnTo>
                <a:lnTo>
                  <a:pt x="1241726" y="1973873"/>
                </a:lnTo>
                <a:lnTo>
                  <a:pt x="1239823" y="1963085"/>
                </a:lnTo>
                <a:lnTo>
                  <a:pt x="1237602" y="1952296"/>
                </a:lnTo>
                <a:lnTo>
                  <a:pt x="1234748" y="1941508"/>
                </a:lnTo>
                <a:lnTo>
                  <a:pt x="1231258" y="1930719"/>
                </a:lnTo>
                <a:lnTo>
                  <a:pt x="1227452" y="1919931"/>
                </a:lnTo>
                <a:lnTo>
                  <a:pt x="1224914" y="1912632"/>
                </a:lnTo>
                <a:lnTo>
                  <a:pt x="1221742" y="1905652"/>
                </a:lnTo>
                <a:lnTo>
                  <a:pt x="1218253" y="1898671"/>
                </a:lnTo>
                <a:lnTo>
                  <a:pt x="1214447" y="1892007"/>
                </a:lnTo>
                <a:lnTo>
                  <a:pt x="1210640" y="1885661"/>
                </a:lnTo>
                <a:lnTo>
                  <a:pt x="1206517" y="1879632"/>
                </a:lnTo>
                <a:lnTo>
                  <a:pt x="1201759" y="1873286"/>
                </a:lnTo>
                <a:lnTo>
                  <a:pt x="1197318" y="1868209"/>
                </a:lnTo>
                <a:lnTo>
                  <a:pt x="1192242" y="1862180"/>
                </a:lnTo>
                <a:lnTo>
                  <a:pt x="1187484" y="1857421"/>
                </a:lnTo>
                <a:lnTo>
                  <a:pt x="1182092" y="1852344"/>
                </a:lnTo>
                <a:lnTo>
                  <a:pt x="1176699" y="1847902"/>
                </a:lnTo>
                <a:lnTo>
                  <a:pt x="1170990" y="1843459"/>
                </a:lnTo>
                <a:lnTo>
                  <a:pt x="1164963" y="1839334"/>
                </a:lnTo>
                <a:lnTo>
                  <a:pt x="1159253" y="1835526"/>
                </a:lnTo>
                <a:lnTo>
                  <a:pt x="1152909" y="1832036"/>
                </a:lnTo>
                <a:lnTo>
                  <a:pt x="1146565" y="1829180"/>
                </a:lnTo>
                <a:lnTo>
                  <a:pt x="1139904" y="1826325"/>
                </a:lnTo>
                <a:lnTo>
                  <a:pt x="1133560" y="1823786"/>
                </a:lnTo>
                <a:lnTo>
                  <a:pt x="1126899" y="1821882"/>
                </a:lnTo>
                <a:lnTo>
                  <a:pt x="1120237" y="1819978"/>
                </a:lnTo>
                <a:lnTo>
                  <a:pt x="1113259" y="1818392"/>
                </a:lnTo>
                <a:lnTo>
                  <a:pt x="1106280" y="1817440"/>
                </a:lnTo>
                <a:lnTo>
                  <a:pt x="1099619" y="1816805"/>
                </a:lnTo>
                <a:lnTo>
                  <a:pt x="1092323" y="1816488"/>
                </a:lnTo>
                <a:lnTo>
                  <a:pt x="1085345" y="1816488"/>
                </a:lnTo>
                <a:lnTo>
                  <a:pt x="1078049" y="1816805"/>
                </a:lnTo>
                <a:lnTo>
                  <a:pt x="1071071" y="1817440"/>
                </a:lnTo>
                <a:lnTo>
                  <a:pt x="1064092" y="1818709"/>
                </a:lnTo>
                <a:lnTo>
                  <a:pt x="1057114" y="1820296"/>
                </a:lnTo>
                <a:lnTo>
                  <a:pt x="1049818" y="1822517"/>
                </a:lnTo>
                <a:lnTo>
                  <a:pt x="1042840" y="1824738"/>
                </a:lnTo>
                <a:lnTo>
                  <a:pt x="1042205" y="1824738"/>
                </a:lnTo>
                <a:lnTo>
                  <a:pt x="1041254" y="1825373"/>
                </a:lnTo>
                <a:lnTo>
                  <a:pt x="1034275" y="1828228"/>
                </a:lnTo>
                <a:lnTo>
                  <a:pt x="1026345" y="1831719"/>
                </a:lnTo>
                <a:lnTo>
                  <a:pt x="1019367" y="1835526"/>
                </a:lnTo>
                <a:lnTo>
                  <a:pt x="1012388" y="1840286"/>
                </a:lnTo>
                <a:lnTo>
                  <a:pt x="1004458" y="1845363"/>
                </a:lnTo>
                <a:lnTo>
                  <a:pt x="997480" y="1850757"/>
                </a:lnTo>
                <a:lnTo>
                  <a:pt x="991453" y="1856152"/>
                </a:lnTo>
                <a:lnTo>
                  <a:pt x="985743" y="1861546"/>
                </a:lnTo>
                <a:lnTo>
                  <a:pt x="980985" y="1866940"/>
                </a:lnTo>
                <a:lnTo>
                  <a:pt x="976544" y="1872017"/>
                </a:lnTo>
                <a:lnTo>
                  <a:pt x="969566" y="1880584"/>
                </a:lnTo>
                <a:lnTo>
                  <a:pt x="964490" y="1887565"/>
                </a:lnTo>
                <a:lnTo>
                  <a:pt x="961636" y="1891690"/>
                </a:lnTo>
                <a:lnTo>
                  <a:pt x="961001" y="1892007"/>
                </a:lnTo>
                <a:lnTo>
                  <a:pt x="958146" y="1888200"/>
                </a:lnTo>
                <a:lnTo>
                  <a:pt x="954974" y="1882488"/>
                </a:lnTo>
                <a:lnTo>
                  <a:pt x="951485" y="1876459"/>
                </a:lnTo>
                <a:lnTo>
                  <a:pt x="948631" y="1869161"/>
                </a:lnTo>
                <a:lnTo>
                  <a:pt x="945141" y="1861229"/>
                </a:lnTo>
                <a:lnTo>
                  <a:pt x="941652" y="1852344"/>
                </a:lnTo>
                <a:lnTo>
                  <a:pt x="935625" y="1834892"/>
                </a:lnTo>
                <a:lnTo>
                  <a:pt x="929915" y="1815536"/>
                </a:lnTo>
                <a:lnTo>
                  <a:pt x="924206" y="1794911"/>
                </a:lnTo>
                <a:lnTo>
                  <a:pt x="918179" y="1773651"/>
                </a:lnTo>
                <a:lnTo>
                  <a:pt x="913104" y="1751757"/>
                </a:lnTo>
                <a:lnTo>
                  <a:pt x="908028" y="1729545"/>
                </a:lnTo>
                <a:lnTo>
                  <a:pt x="902953" y="1707968"/>
                </a:lnTo>
                <a:lnTo>
                  <a:pt x="898830" y="1686709"/>
                </a:lnTo>
                <a:lnTo>
                  <a:pt x="891217" y="1648632"/>
                </a:lnTo>
                <a:lnTo>
                  <a:pt x="885824" y="1617218"/>
                </a:lnTo>
                <a:lnTo>
                  <a:pt x="884238" y="1609285"/>
                </a:lnTo>
                <a:lnTo>
                  <a:pt x="1433951" y="1406525"/>
                </a:lnTo>
                <a:close/>
                <a:moveTo>
                  <a:pt x="2109553" y="457200"/>
                </a:moveTo>
                <a:lnTo>
                  <a:pt x="2506663" y="808102"/>
                </a:lnTo>
                <a:lnTo>
                  <a:pt x="2501584" y="816034"/>
                </a:lnTo>
                <a:lnTo>
                  <a:pt x="2495553" y="825234"/>
                </a:lnTo>
                <a:lnTo>
                  <a:pt x="2487935" y="836022"/>
                </a:lnTo>
                <a:lnTo>
                  <a:pt x="2479046" y="847443"/>
                </a:lnTo>
                <a:lnTo>
                  <a:pt x="2459048" y="872825"/>
                </a:lnTo>
                <a:lnTo>
                  <a:pt x="2437463" y="899158"/>
                </a:lnTo>
                <a:lnTo>
                  <a:pt x="2416194" y="925492"/>
                </a:lnTo>
                <a:lnTo>
                  <a:pt x="2397148" y="948970"/>
                </a:lnTo>
                <a:lnTo>
                  <a:pt x="2388895" y="959757"/>
                </a:lnTo>
                <a:lnTo>
                  <a:pt x="2381912" y="969275"/>
                </a:lnTo>
                <a:lnTo>
                  <a:pt x="2376515" y="977524"/>
                </a:lnTo>
                <a:lnTo>
                  <a:pt x="2372706" y="983870"/>
                </a:lnTo>
                <a:lnTo>
                  <a:pt x="2362231" y="1002589"/>
                </a:lnTo>
                <a:lnTo>
                  <a:pt x="2352073" y="1021308"/>
                </a:lnTo>
                <a:lnTo>
                  <a:pt x="2341597" y="1039392"/>
                </a:lnTo>
                <a:lnTo>
                  <a:pt x="2331440" y="1056525"/>
                </a:lnTo>
                <a:lnTo>
                  <a:pt x="2320964" y="1073658"/>
                </a:lnTo>
                <a:lnTo>
                  <a:pt x="2310489" y="1090156"/>
                </a:lnTo>
                <a:lnTo>
                  <a:pt x="2300014" y="1106336"/>
                </a:lnTo>
                <a:lnTo>
                  <a:pt x="2289221" y="1121883"/>
                </a:lnTo>
                <a:lnTo>
                  <a:pt x="2278745" y="1136794"/>
                </a:lnTo>
                <a:lnTo>
                  <a:pt x="2267953" y="1151706"/>
                </a:lnTo>
                <a:lnTo>
                  <a:pt x="2257160" y="1165983"/>
                </a:lnTo>
                <a:lnTo>
                  <a:pt x="2246050" y="1179626"/>
                </a:lnTo>
                <a:lnTo>
                  <a:pt x="2235257" y="1192951"/>
                </a:lnTo>
                <a:lnTo>
                  <a:pt x="2224147" y="1205960"/>
                </a:lnTo>
                <a:lnTo>
                  <a:pt x="2213354" y="1218650"/>
                </a:lnTo>
                <a:lnTo>
                  <a:pt x="2202244" y="1230707"/>
                </a:lnTo>
                <a:lnTo>
                  <a:pt x="2190499" y="1242446"/>
                </a:lnTo>
                <a:lnTo>
                  <a:pt x="2179389" y="1253867"/>
                </a:lnTo>
                <a:lnTo>
                  <a:pt x="2167961" y="1264972"/>
                </a:lnTo>
                <a:lnTo>
                  <a:pt x="2156533" y="1275442"/>
                </a:lnTo>
                <a:lnTo>
                  <a:pt x="2145106" y="1285912"/>
                </a:lnTo>
                <a:lnTo>
                  <a:pt x="2133678" y="1295747"/>
                </a:lnTo>
                <a:lnTo>
                  <a:pt x="2121933" y="1305265"/>
                </a:lnTo>
                <a:lnTo>
                  <a:pt x="2109870" y="1314466"/>
                </a:lnTo>
                <a:lnTo>
                  <a:pt x="2098125" y="1323350"/>
                </a:lnTo>
                <a:lnTo>
                  <a:pt x="2086063" y="1332233"/>
                </a:lnTo>
                <a:lnTo>
                  <a:pt x="2074000" y="1340165"/>
                </a:lnTo>
                <a:lnTo>
                  <a:pt x="2062255" y="1348097"/>
                </a:lnTo>
                <a:lnTo>
                  <a:pt x="2049875" y="1355712"/>
                </a:lnTo>
                <a:lnTo>
                  <a:pt x="2037495" y="1363009"/>
                </a:lnTo>
                <a:lnTo>
                  <a:pt x="2025116" y="1370306"/>
                </a:lnTo>
                <a:lnTo>
                  <a:pt x="2012418" y="1377286"/>
                </a:lnTo>
                <a:lnTo>
                  <a:pt x="1991785" y="1388390"/>
                </a:lnTo>
                <a:lnTo>
                  <a:pt x="1971152" y="1400129"/>
                </a:lnTo>
                <a:lnTo>
                  <a:pt x="1951153" y="1411868"/>
                </a:lnTo>
                <a:lnTo>
                  <a:pt x="1931472" y="1424559"/>
                </a:lnTo>
                <a:lnTo>
                  <a:pt x="1911474" y="1436933"/>
                </a:lnTo>
                <a:lnTo>
                  <a:pt x="1892428" y="1449941"/>
                </a:lnTo>
                <a:lnTo>
                  <a:pt x="1873699" y="1462949"/>
                </a:lnTo>
                <a:lnTo>
                  <a:pt x="1854971" y="1476274"/>
                </a:lnTo>
                <a:lnTo>
                  <a:pt x="1836560" y="1489600"/>
                </a:lnTo>
                <a:lnTo>
                  <a:pt x="1818466" y="1502925"/>
                </a:lnTo>
                <a:lnTo>
                  <a:pt x="1801324" y="1516885"/>
                </a:lnTo>
                <a:lnTo>
                  <a:pt x="1784183" y="1530211"/>
                </a:lnTo>
                <a:lnTo>
                  <a:pt x="1767359" y="1543853"/>
                </a:lnTo>
                <a:lnTo>
                  <a:pt x="1750852" y="1557496"/>
                </a:lnTo>
                <a:lnTo>
                  <a:pt x="1719109" y="1585099"/>
                </a:lnTo>
                <a:lnTo>
                  <a:pt x="1688953" y="1612384"/>
                </a:lnTo>
                <a:lnTo>
                  <a:pt x="1660066" y="1638717"/>
                </a:lnTo>
                <a:lnTo>
                  <a:pt x="1633402" y="1664734"/>
                </a:lnTo>
                <a:lnTo>
                  <a:pt x="1608642" y="1689481"/>
                </a:lnTo>
                <a:lnTo>
                  <a:pt x="1585152" y="1713276"/>
                </a:lnTo>
                <a:lnTo>
                  <a:pt x="1563884" y="1735485"/>
                </a:lnTo>
                <a:lnTo>
                  <a:pt x="1527061" y="1774827"/>
                </a:lnTo>
                <a:lnTo>
                  <a:pt x="1518490" y="1775461"/>
                </a:lnTo>
                <a:lnTo>
                  <a:pt x="1510555" y="1776413"/>
                </a:lnTo>
                <a:lnTo>
                  <a:pt x="1502619" y="1776413"/>
                </a:lnTo>
                <a:lnTo>
                  <a:pt x="1495318" y="1776413"/>
                </a:lnTo>
                <a:lnTo>
                  <a:pt x="1488017" y="1775778"/>
                </a:lnTo>
                <a:lnTo>
                  <a:pt x="1480716" y="1774827"/>
                </a:lnTo>
                <a:lnTo>
                  <a:pt x="1474050" y="1773557"/>
                </a:lnTo>
                <a:lnTo>
                  <a:pt x="1467384" y="1771971"/>
                </a:lnTo>
                <a:lnTo>
                  <a:pt x="1461352" y="1770068"/>
                </a:lnTo>
                <a:lnTo>
                  <a:pt x="1455004" y="1767847"/>
                </a:lnTo>
                <a:lnTo>
                  <a:pt x="1449290" y="1765626"/>
                </a:lnTo>
                <a:lnTo>
                  <a:pt x="1443576" y="1762453"/>
                </a:lnTo>
                <a:lnTo>
                  <a:pt x="1438180" y="1759598"/>
                </a:lnTo>
                <a:lnTo>
                  <a:pt x="1433418" y="1756425"/>
                </a:lnTo>
                <a:lnTo>
                  <a:pt x="1428339" y="1752618"/>
                </a:lnTo>
                <a:lnTo>
                  <a:pt x="1423895" y="1748810"/>
                </a:lnTo>
                <a:lnTo>
                  <a:pt x="1419134" y="1744686"/>
                </a:lnTo>
                <a:lnTo>
                  <a:pt x="1415007" y="1740244"/>
                </a:lnTo>
                <a:lnTo>
                  <a:pt x="1411198" y="1735802"/>
                </a:lnTo>
                <a:lnTo>
                  <a:pt x="1407389" y="1731043"/>
                </a:lnTo>
                <a:lnTo>
                  <a:pt x="1403897" y="1726284"/>
                </a:lnTo>
                <a:lnTo>
                  <a:pt x="1400405" y="1720891"/>
                </a:lnTo>
                <a:lnTo>
                  <a:pt x="1397548" y="1715497"/>
                </a:lnTo>
                <a:lnTo>
                  <a:pt x="1394691" y="1710103"/>
                </a:lnTo>
                <a:lnTo>
                  <a:pt x="1392152" y="1704392"/>
                </a:lnTo>
                <a:lnTo>
                  <a:pt x="1389295" y="1698682"/>
                </a:lnTo>
                <a:lnTo>
                  <a:pt x="1387390" y="1692971"/>
                </a:lnTo>
                <a:lnTo>
                  <a:pt x="1385168" y="1686943"/>
                </a:lnTo>
                <a:lnTo>
                  <a:pt x="1381676" y="1674569"/>
                </a:lnTo>
                <a:lnTo>
                  <a:pt x="1379454" y="1661561"/>
                </a:lnTo>
                <a:lnTo>
                  <a:pt x="1377550" y="1648553"/>
                </a:lnTo>
                <a:lnTo>
                  <a:pt x="1376597" y="1635227"/>
                </a:lnTo>
                <a:lnTo>
                  <a:pt x="1376280" y="1621902"/>
                </a:lnTo>
                <a:lnTo>
                  <a:pt x="1377232" y="1608577"/>
                </a:lnTo>
                <a:lnTo>
                  <a:pt x="1378185" y="1595251"/>
                </a:lnTo>
                <a:lnTo>
                  <a:pt x="1380724" y="1581609"/>
                </a:lnTo>
                <a:lnTo>
                  <a:pt x="1383264" y="1568600"/>
                </a:lnTo>
                <a:lnTo>
                  <a:pt x="1386755" y="1555592"/>
                </a:lnTo>
                <a:lnTo>
                  <a:pt x="1390882" y="1543219"/>
                </a:lnTo>
                <a:lnTo>
                  <a:pt x="1395961" y="1531162"/>
                </a:lnTo>
                <a:lnTo>
                  <a:pt x="1401675" y="1519741"/>
                </a:lnTo>
                <a:lnTo>
                  <a:pt x="1407706" y="1508953"/>
                </a:lnTo>
                <a:lnTo>
                  <a:pt x="1411198" y="1503877"/>
                </a:lnTo>
                <a:lnTo>
                  <a:pt x="1414690" y="1498801"/>
                </a:lnTo>
                <a:lnTo>
                  <a:pt x="1418499" y="1494042"/>
                </a:lnTo>
                <a:lnTo>
                  <a:pt x="1422308" y="1489600"/>
                </a:lnTo>
                <a:lnTo>
                  <a:pt x="1426117" y="1485158"/>
                </a:lnTo>
                <a:lnTo>
                  <a:pt x="1430244" y="1480716"/>
                </a:lnTo>
                <a:lnTo>
                  <a:pt x="1434370" y="1476909"/>
                </a:lnTo>
                <a:lnTo>
                  <a:pt x="1439132" y="1473419"/>
                </a:lnTo>
                <a:lnTo>
                  <a:pt x="1469606" y="1446451"/>
                </a:lnTo>
                <a:lnTo>
                  <a:pt x="1501032" y="1418214"/>
                </a:lnTo>
                <a:lnTo>
                  <a:pt x="1532775" y="1389025"/>
                </a:lnTo>
                <a:lnTo>
                  <a:pt x="1563884" y="1360153"/>
                </a:lnTo>
                <a:lnTo>
                  <a:pt x="1593088" y="1331599"/>
                </a:lnTo>
                <a:lnTo>
                  <a:pt x="1619752" y="1305265"/>
                </a:lnTo>
                <a:lnTo>
                  <a:pt x="1631814" y="1292892"/>
                </a:lnTo>
                <a:lnTo>
                  <a:pt x="1642925" y="1280836"/>
                </a:lnTo>
                <a:lnTo>
                  <a:pt x="1652765" y="1270048"/>
                </a:lnTo>
                <a:lnTo>
                  <a:pt x="1661653" y="1259896"/>
                </a:lnTo>
                <a:lnTo>
                  <a:pt x="1663875" y="1249426"/>
                </a:lnTo>
                <a:lnTo>
                  <a:pt x="1666415" y="1238956"/>
                </a:lnTo>
                <a:lnTo>
                  <a:pt x="1668319" y="1228169"/>
                </a:lnTo>
                <a:lnTo>
                  <a:pt x="1669272" y="1217064"/>
                </a:lnTo>
                <a:lnTo>
                  <a:pt x="1670224" y="1206277"/>
                </a:lnTo>
                <a:lnTo>
                  <a:pt x="1670224" y="1195172"/>
                </a:lnTo>
                <a:lnTo>
                  <a:pt x="1669589" y="1184068"/>
                </a:lnTo>
                <a:lnTo>
                  <a:pt x="1668637" y="1172963"/>
                </a:lnTo>
                <a:lnTo>
                  <a:pt x="1666732" y="1162176"/>
                </a:lnTo>
                <a:lnTo>
                  <a:pt x="1663875" y="1151072"/>
                </a:lnTo>
                <a:lnTo>
                  <a:pt x="1660384" y="1139967"/>
                </a:lnTo>
                <a:lnTo>
                  <a:pt x="1655939" y="1128863"/>
                </a:lnTo>
                <a:lnTo>
                  <a:pt x="1653717" y="1123469"/>
                </a:lnTo>
                <a:lnTo>
                  <a:pt x="1650543" y="1118076"/>
                </a:lnTo>
                <a:lnTo>
                  <a:pt x="1647686" y="1112365"/>
                </a:lnTo>
                <a:lnTo>
                  <a:pt x="1644512" y="1106971"/>
                </a:lnTo>
                <a:lnTo>
                  <a:pt x="1640703" y="1101577"/>
                </a:lnTo>
                <a:lnTo>
                  <a:pt x="1636893" y="1096184"/>
                </a:lnTo>
                <a:lnTo>
                  <a:pt x="1632767" y="1091425"/>
                </a:lnTo>
                <a:lnTo>
                  <a:pt x="1631959" y="1090444"/>
                </a:lnTo>
                <a:lnTo>
                  <a:pt x="1631814" y="1090156"/>
                </a:lnTo>
                <a:lnTo>
                  <a:pt x="1628323" y="1086031"/>
                </a:lnTo>
                <a:lnTo>
                  <a:pt x="1631959" y="1090444"/>
                </a:lnTo>
                <a:lnTo>
                  <a:pt x="1633719" y="1093963"/>
                </a:lnTo>
                <a:lnTo>
                  <a:pt x="1634989" y="1097453"/>
                </a:lnTo>
                <a:lnTo>
                  <a:pt x="1635306" y="1099039"/>
                </a:lnTo>
                <a:lnTo>
                  <a:pt x="1635306" y="1100626"/>
                </a:lnTo>
                <a:lnTo>
                  <a:pt x="1634989" y="1101577"/>
                </a:lnTo>
                <a:lnTo>
                  <a:pt x="1634671" y="1103164"/>
                </a:lnTo>
                <a:lnTo>
                  <a:pt x="1633719" y="1104433"/>
                </a:lnTo>
                <a:lnTo>
                  <a:pt x="1633084" y="1105067"/>
                </a:lnTo>
                <a:lnTo>
                  <a:pt x="1630227" y="1106971"/>
                </a:lnTo>
                <a:lnTo>
                  <a:pt x="1627370" y="1108557"/>
                </a:lnTo>
                <a:lnTo>
                  <a:pt x="1623561" y="1109192"/>
                </a:lnTo>
                <a:lnTo>
                  <a:pt x="1618800" y="1110144"/>
                </a:lnTo>
                <a:lnTo>
                  <a:pt x="1613403" y="1110461"/>
                </a:lnTo>
                <a:lnTo>
                  <a:pt x="1607690" y="1110461"/>
                </a:lnTo>
                <a:lnTo>
                  <a:pt x="1601341" y="1110461"/>
                </a:lnTo>
                <a:lnTo>
                  <a:pt x="1594675" y="1109509"/>
                </a:lnTo>
                <a:lnTo>
                  <a:pt x="1579755" y="1108240"/>
                </a:lnTo>
                <a:lnTo>
                  <a:pt x="1563884" y="1105067"/>
                </a:lnTo>
                <a:lnTo>
                  <a:pt x="1546425" y="1101577"/>
                </a:lnTo>
                <a:lnTo>
                  <a:pt x="1528966" y="1097770"/>
                </a:lnTo>
                <a:lnTo>
                  <a:pt x="1511507" y="1092694"/>
                </a:lnTo>
                <a:lnTo>
                  <a:pt x="1493731" y="1087935"/>
                </a:lnTo>
                <a:lnTo>
                  <a:pt x="1477224" y="1082541"/>
                </a:lnTo>
                <a:lnTo>
                  <a:pt x="1461670" y="1077148"/>
                </a:lnTo>
                <a:lnTo>
                  <a:pt x="1447385" y="1071754"/>
                </a:lnTo>
                <a:lnTo>
                  <a:pt x="1258829" y="1280836"/>
                </a:lnTo>
                <a:lnTo>
                  <a:pt x="1257560" y="1287815"/>
                </a:lnTo>
                <a:lnTo>
                  <a:pt x="1255972" y="1297334"/>
                </a:lnTo>
                <a:lnTo>
                  <a:pt x="1253750" y="1311928"/>
                </a:lnTo>
                <a:lnTo>
                  <a:pt x="1250893" y="1332233"/>
                </a:lnTo>
                <a:lnTo>
                  <a:pt x="1247719" y="1358567"/>
                </a:lnTo>
                <a:lnTo>
                  <a:pt x="1243910" y="1391246"/>
                </a:lnTo>
                <a:lnTo>
                  <a:pt x="1240101" y="1431539"/>
                </a:lnTo>
                <a:lnTo>
                  <a:pt x="1200104" y="1448672"/>
                </a:lnTo>
                <a:lnTo>
                  <a:pt x="1159155" y="1465487"/>
                </a:lnTo>
                <a:lnTo>
                  <a:pt x="1111857" y="1484206"/>
                </a:lnTo>
                <a:lnTo>
                  <a:pt x="1088050" y="1493407"/>
                </a:lnTo>
                <a:lnTo>
                  <a:pt x="1064560" y="1502291"/>
                </a:lnTo>
                <a:lnTo>
                  <a:pt x="1042974" y="1509588"/>
                </a:lnTo>
                <a:lnTo>
                  <a:pt x="1023293" y="1515616"/>
                </a:lnTo>
                <a:lnTo>
                  <a:pt x="1014405" y="1518154"/>
                </a:lnTo>
                <a:lnTo>
                  <a:pt x="1006787" y="1520058"/>
                </a:lnTo>
                <a:lnTo>
                  <a:pt x="1000120" y="1521644"/>
                </a:lnTo>
                <a:lnTo>
                  <a:pt x="993772" y="1522596"/>
                </a:lnTo>
                <a:lnTo>
                  <a:pt x="989328" y="1522913"/>
                </a:lnTo>
                <a:lnTo>
                  <a:pt x="985836" y="1522596"/>
                </a:lnTo>
                <a:lnTo>
                  <a:pt x="984249" y="1521644"/>
                </a:lnTo>
                <a:lnTo>
                  <a:pt x="983614" y="1521327"/>
                </a:lnTo>
                <a:lnTo>
                  <a:pt x="982662" y="1520692"/>
                </a:lnTo>
                <a:lnTo>
                  <a:pt x="982662" y="1519423"/>
                </a:lnTo>
                <a:lnTo>
                  <a:pt x="980440" y="1476274"/>
                </a:lnTo>
                <a:lnTo>
                  <a:pt x="979487" y="1435981"/>
                </a:lnTo>
                <a:lnTo>
                  <a:pt x="978217" y="1398860"/>
                </a:lnTo>
                <a:lnTo>
                  <a:pt x="977900" y="1364912"/>
                </a:lnTo>
                <a:lnTo>
                  <a:pt x="978217" y="1334137"/>
                </a:lnTo>
                <a:lnTo>
                  <a:pt x="978535" y="1306217"/>
                </a:lnTo>
                <a:lnTo>
                  <a:pt x="978852" y="1280836"/>
                </a:lnTo>
                <a:lnTo>
                  <a:pt x="980122" y="1258309"/>
                </a:lnTo>
                <a:lnTo>
                  <a:pt x="980757" y="1238956"/>
                </a:lnTo>
                <a:lnTo>
                  <a:pt x="982027" y="1222140"/>
                </a:lnTo>
                <a:lnTo>
                  <a:pt x="984249" y="1196441"/>
                </a:lnTo>
                <a:lnTo>
                  <a:pt x="986153" y="1181213"/>
                </a:lnTo>
                <a:lnTo>
                  <a:pt x="987106" y="1176136"/>
                </a:lnTo>
                <a:lnTo>
                  <a:pt x="999486" y="1158052"/>
                </a:lnTo>
                <a:lnTo>
                  <a:pt x="1033451" y="1110461"/>
                </a:lnTo>
                <a:lnTo>
                  <a:pt x="1082018" y="1042882"/>
                </a:lnTo>
                <a:lnTo>
                  <a:pt x="1109318" y="1004492"/>
                </a:lnTo>
                <a:lnTo>
                  <a:pt x="1138522" y="965151"/>
                </a:lnTo>
                <a:lnTo>
                  <a:pt x="1168361" y="925492"/>
                </a:lnTo>
                <a:lnTo>
                  <a:pt x="1197247" y="887737"/>
                </a:lnTo>
                <a:lnTo>
                  <a:pt x="1225816" y="851568"/>
                </a:lnTo>
                <a:lnTo>
                  <a:pt x="1239148" y="835070"/>
                </a:lnTo>
                <a:lnTo>
                  <a:pt x="1251528" y="819841"/>
                </a:lnTo>
                <a:lnTo>
                  <a:pt x="1263908" y="805564"/>
                </a:lnTo>
                <a:lnTo>
                  <a:pt x="1275336" y="792873"/>
                </a:lnTo>
                <a:lnTo>
                  <a:pt x="1285811" y="781451"/>
                </a:lnTo>
                <a:lnTo>
                  <a:pt x="1295334" y="771616"/>
                </a:lnTo>
                <a:lnTo>
                  <a:pt x="1303588" y="764001"/>
                </a:lnTo>
                <a:lnTo>
                  <a:pt x="1310889" y="758290"/>
                </a:lnTo>
                <a:lnTo>
                  <a:pt x="1314380" y="756387"/>
                </a:lnTo>
                <a:lnTo>
                  <a:pt x="1317237" y="754800"/>
                </a:lnTo>
                <a:lnTo>
                  <a:pt x="1319777" y="754166"/>
                </a:lnTo>
                <a:lnTo>
                  <a:pt x="1321681" y="753849"/>
                </a:lnTo>
                <a:lnTo>
                  <a:pt x="1365170" y="739889"/>
                </a:lnTo>
                <a:lnTo>
                  <a:pt x="1407389" y="727832"/>
                </a:lnTo>
                <a:lnTo>
                  <a:pt x="1447068" y="716410"/>
                </a:lnTo>
                <a:lnTo>
                  <a:pt x="1486112" y="705623"/>
                </a:lnTo>
                <a:lnTo>
                  <a:pt x="1523887" y="695471"/>
                </a:lnTo>
                <a:lnTo>
                  <a:pt x="1560709" y="685635"/>
                </a:lnTo>
                <a:lnTo>
                  <a:pt x="1634037" y="666599"/>
                </a:lnTo>
                <a:lnTo>
                  <a:pt x="1708316" y="647245"/>
                </a:lnTo>
                <a:lnTo>
                  <a:pt x="1747043" y="636775"/>
                </a:lnTo>
                <a:lnTo>
                  <a:pt x="1786405" y="625671"/>
                </a:lnTo>
                <a:lnTo>
                  <a:pt x="1827354" y="613932"/>
                </a:lnTo>
                <a:lnTo>
                  <a:pt x="1870208" y="600924"/>
                </a:lnTo>
                <a:lnTo>
                  <a:pt x="1914966" y="587281"/>
                </a:lnTo>
                <a:lnTo>
                  <a:pt x="1962263" y="571418"/>
                </a:lnTo>
                <a:lnTo>
                  <a:pt x="1966390" y="569831"/>
                </a:lnTo>
                <a:lnTo>
                  <a:pt x="1971469" y="567293"/>
                </a:lnTo>
                <a:lnTo>
                  <a:pt x="1977183" y="564120"/>
                </a:lnTo>
                <a:lnTo>
                  <a:pt x="1983849" y="559996"/>
                </a:lnTo>
                <a:lnTo>
                  <a:pt x="1998768" y="549209"/>
                </a:lnTo>
                <a:lnTo>
                  <a:pt x="2016545" y="535566"/>
                </a:lnTo>
                <a:lnTo>
                  <a:pt x="2036861" y="519385"/>
                </a:lnTo>
                <a:lnTo>
                  <a:pt x="2059398" y="500666"/>
                </a:lnTo>
                <a:lnTo>
                  <a:pt x="2083523" y="479726"/>
                </a:lnTo>
                <a:lnTo>
                  <a:pt x="2109553" y="457200"/>
                </a:lnTo>
                <a:close/>
                <a:moveTo>
                  <a:pt x="2569342" y="0"/>
                </a:moveTo>
                <a:lnTo>
                  <a:pt x="3162301" y="445595"/>
                </a:lnTo>
                <a:lnTo>
                  <a:pt x="3150550" y="456696"/>
                </a:lnTo>
                <a:lnTo>
                  <a:pt x="3118790" y="488094"/>
                </a:lnTo>
                <a:lnTo>
                  <a:pt x="3070197" y="534715"/>
                </a:lnTo>
                <a:lnTo>
                  <a:pt x="3040343" y="562624"/>
                </a:lnTo>
                <a:lnTo>
                  <a:pt x="3007948" y="593070"/>
                </a:lnTo>
                <a:lnTo>
                  <a:pt x="2973012" y="625102"/>
                </a:lnTo>
                <a:lnTo>
                  <a:pt x="2935852" y="658720"/>
                </a:lnTo>
                <a:lnTo>
                  <a:pt x="2897423" y="693607"/>
                </a:lnTo>
                <a:lnTo>
                  <a:pt x="2857088" y="728493"/>
                </a:lnTo>
                <a:lnTo>
                  <a:pt x="2816752" y="763380"/>
                </a:lnTo>
                <a:lnTo>
                  <a:pt x="2775782" y="797632"/>
                </a:lnTo>
                <a:lnTo>
                  <a:pt x="2735129" y="830615"/>
                </a:lnTo>
                <a:lnTo>
                  <a:pt x="2714803" y="846473"/>
                </a:lnTo>
                <a:lnTo>
                  <a:pt x="2694794" y="862013"/>
                </a:lnTo>
                <a:lnTo>
                  <a:pt x="2151063" y="400243"/>
                </a:lnTo>
                <a:lnTo>
                  <a:pt x="2185999" y="367894"/>
                </a:lnTo>
                <a:lnTo>
                  <a:pt x="2221888" y="334276"/>
                </a:lnTo>
                <a:lnTo>
                  <a:pt x="2294301" y="266406"/>
                </a:lnTo>
                <a:lnTo>
                  <a:pt x="2364173" y="199487"/>
                </a:lnTo>
                <a:lnTo>
                  <a:pt x="2429281" y="137009"/>
                </a:lnTo>
                <a:lnTo>
                  <a:pt x="2485496" y="82142"/>
                </a:lnTo>
                <a:lnTo>
                  <a:pt x="2529960" y="39009"/>
                </a:lnTo>
                <a:lnTo>
                  <a:pt x="25693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FFFFFF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27">
            <a:extLst>
              <a:ext uri="{FF2B5EF4-FFF2-40B4-BE49-F238E27FC236}">
                <a16:creationId xmlns:a16="http://schemas.microsoft.com/office/drawing/2014/main" id="{49194D9D-8A7A-4089-AF86-D72FA88C8B6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131974" y="1382858"/>
            <a:ext cx="5580062" cy="1001713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E84C22"/>
          </a:solidFill>
          <a:ln>
            <a:noFill/>
          </a:ln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2051" name="Freeform 127">
            <a:extLst>
              <a:ext uri="{FF2B5EF4-FFF2-40B4-BE49-F238E27FC236}">
                <a16:creationId xmlns:a16="http://schemas.microsoft.com/office/drawing/2014/main" id="{BB210CDC-3E8F-4ED7-8F56-05F46EBECC18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31974" y="2781445"/>
            <a:ext cx="5580062" cy="1003300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总体设计思路</a:t>
            </a:r>
          </a:p>
        </p:txBody>
      </p:sp>
      <p:sp>
        <p:nvSpPr>
          <p:cNvPr id="2052" name="Freeform 127">
            <a:extLst>
              <a:ext uri="{FF2B5EF4-FFF2-40B4-BE49-F238E27FC236}">
                <a16:creationId xmlns:a16="http://schemas.microsoft.com/office/drawing/2014/main" id="{C73D1957-CA58-477B-BF2A-3C467DE97DE9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131974" y="4181620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方案实现</a:t>
            </a:r>
          </a:p>
        </p:txBody>
      </p:sp>
      <p:sp>
        <p:nvSpPr>
          <p:cNvPr id="2053" name="Freeform 127">
            <a:extLst>
              <a:ext uri="{FF2B5EF4-FFF2-40B4-BE49-F238E27FC236}">
                <a16:creationId xmlns:a16="http://schemas.microsoft.com/office/drawing/2014/main" id="{A10D1CEC-BA66-4004-ACB5-2E66A5BBAF94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131974" y="5581795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总结展望</a:t>
            </a:r>
          </a:p>
          <a:p>
            <a:pPr eaLnBrk="1" hangingPunct="1"/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4" name="文本框 3176">
            <a:extLst>
              <a:ext uri="{FF2B5EF4-FFF2-40B4-BE49-F238E27FC236}">
                <a16:creationId xmlns:a16="http://schemas.microsoft.com/office/drawing/2014/main" id="{A0F6CB7A-AB1D-4A94-BFF6-3C041FF636D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1212" y="138285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E84C22"/>
                </a:solidFill>
                <a:latin typeface="+mj-lt"/>
              </a:rPr>
              <a:t>01</a:t>
            </a:r>
            <a:endParaRPr lang="zh-CN" altLang="en-US" sz="3600" b="1" dirty="0">
              <a:solidFill>
                <a:srgbClr val="E84C22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5" name="文本框 170">
            <a:extLst>
              <a:ext uri="{FF2B5EF4-FFF2-40B4-BE49-F238E27FC236}">
                <a16:creationId xmlns:a16="http://schemas.microsoft.com/office/drawing/2014/main" id="{5E652C32-AA36-4069-8815-AA76C67ABD9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1212" y="2776683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02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6" name="文本框 171">
            <a:extLst>
              <a:ext uri="{FF2B5EF4-FFF2-40B4-BE49-F238E27FC236}">
                <a16:creationId xmlns:a16="http://schemas.microsoft.com/office/drawing/2014/main" id="{98513655-7003-4E10-AD56-BA724A37C14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81212" y="417050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03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7" name="文本框 172">
            <a:extLst>
              <a:ext uri="{FF2B5EF4-FFF2-40B4-BE49-F238E27FC236}">
                <a16:creationId xmlns:a16="http://schemas.microsoft.com/office/drawing/2014/main" id="{ED0BF5DE-E46F-4987-B77B-822884AA578A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81212" y="5565920"/>
            <a:ext cx="7207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8" name="文本框 3180">
            <a:extLst>
              <a:ext uri="{FF2B5EF4-FFF2-40B4-BE49-F238E27FC236}">
                <a16:creationId xmlns:a16="http://schemas.microsoft.com/office/drawing/2014/main" id="{3B256405-77F9-4429-BBEA-AE3310E5345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2250" y="828820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2059" name="文本框 177">
            <a:extLst>
              <a:ext uri="{FF2B5EF4-FFF2-40B4-BE49-F238E27FC236}">
                <a16:creationId xmlns:a16="http://schemas.microsoft.com/office/drawing/2014/main" id="{D796AB3A-F92D-4D24-B3C4-6E89996D61A3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71387" y="1122507"/>
            <a:ext cx="7207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BCBCB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CONTENTS</a:t>
            </a:r>
            <a:endParaRPr lang="zh-CN" altLang="en-US" sz="3200">
              <a:solidFill>
                <a:srgbClr val="BCBCB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27">
            <a:extLst>
              <a:ext uri="{FF2B5EF4-FFF2-40B4-BE49-F238E27FC236}">
                <a16:creationId xmlns:a16="http://schemas.microsoft.com/office/drawing/2014/main" id="{49194D9D-8A7A-4089-AF86-D72FA88C8B6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131974" y="1382858"/>
            <a:ext cx="5580062" cy="1001713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FFC79C"/>
          </a:solidFill>
          <a:ln>
            <a:noFill/>
          </a:ln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2051" name="Freeform 127">
            <a:extLst>
              <a:ext uri="{FF2B5EF4-FFF2-40B4-BE49-F238E27FC236}">
                <a16:creationId xmlns:a16="http://schemas.microsoft.com/office/drawing/2014/main" id="{BB210CDC-3E8F-4ED7-8F56-05F46EBECC18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31974" y="2781445"/>
            <a:ext cx="5580062" cy="1003300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总体设计思路</a:t>
            </a:r>
          </a:p>
        </p:txBody>
      </p:sp>
      <p:sp>
        <p:nvSpPr>
          <p:cNvPr id="2052" name="Freeform 127">
            <a:extLst>
              <a:ext uri="{FF2B5EF4-FFF2-40B4-BE49-F238E27FC236}">
                <a16:creationId xmlns:a16="http://schemas.microsoft.com/office/drawing/2014/main" id="{C73D1957-CA58-477B-BF2A-3C467DE97DE9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131974" y="4181620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方案实现</a:t>
            </a:r>
          </a:p>
        </p:txBody>
      </p:sp>
      <p:sp>
        <p:nvSpPr>
          <p:cNvPr id="2053" name="Freeform 127">
            <a:extLst>
              <a:ext uri="{FF2B5EF4-FFF2-40B4-BE49-F238E27FC236}">
                <a16:creationId xmlns:a16="http://schemas.microsoft.com/office/drawing/2014/main" id="{A10D1CEC-BA66-4004-ACB5-2E66A5BBAF94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131974" y="5581795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总结展望</a:t>
            </a:r>
          </a:p>
          <a:p>
            <a:pPr eaLnBrk="1" hangingPunct="1"/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4" name="文本框 3176">
            <a:extLst>
              <a:ext uri="{FF2B5EF4-FFF2-40B4-BE49-F238E27FC236}">
                <a16:creationId xmlns:a16="http://schemas.microsoft.com/office/drawing/2014/main" id="{A0F6CB7A-AB1D-4A94-BFF6-3C041FF636D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1212" y="138285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C79C"/>
                </a:solidFill>
                <a:latin typeface="+mj-lt"/>
              </a:rPr>
              <a:t>01</a:t>
            </a:r>
            <a:endParaRPr lang="zh-CN" altLang="en-US" sz="3600" b="1" dirty="0">
              <a:solidFill>
                <a:srgbClr val="FFC79C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5" name="文本框 170">
            <a:extLst>
              <a:ext uri="{FF2B5EF4-FFF2-40B4-BE49-F238E27FC236}">
                <a16:creationId xmlns:a16="http://schemas.microsoft.com/office/drawing/2014/main" id="{5E652C32-AA36-4069-8815-AA76C67ABD9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1212" y="2776683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02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6" name="文本框 171">
            <a:extLst>
              <a:ext uri="{FF2B5EF4-FFF2-40B4-BE49-F238E27FC236}">
                <a16:creationId xmlns:a16="http://schemas.microsoft.com/office/drawing/2014/main" id="{98513655-7003-4E10-AD56-BA724A37C14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81212" y="417050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03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7" name="文本框 172">
            <a:extLst>
              <a:ext uri="{FF2B5EF4-FFF2-40B4-BE49-F238E27FC236}">
                <a16:creationId xmlns:a16="http://schemas.microsoft.com/office/drawing/2014/main" id="{ED0BF5DE-E46F-4987-B77B-822884AA578A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81212" y="5565920"/>
            <a:ext cx="7207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8" name="文本框 3180">
            <a:extLst>
              <a:ext uri="{FF2B5EF4-FFF2-40B4-BE49-F238E27FC236}">
                <a16:creationId xmlns:a16="http://schemas.microsoft.com/office/drawing/2014/main" id="{3B256405-77F9-4429-BBEA-AE3310E5345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2250" y="828820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2059" name="文本框 177">
            <a:extLst>
              <a:ext uri="{FF2B5EF4-FFF2-40B4-BE49-F238E27FC236}">
                <a16:creationId xmlns:a16="http://schemas.microsoft.com/office/drawing/2014/main" id="{D796AB3A-F92D-4D24-B3C4-6E89996D61A3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71387" y="1122507"/>
            <a:ext cx="7207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BCBCB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CONTENTS</a:t>
            </a:r>
            <a:endParaRPr lang="zh-CN" altLang="en-US" sz="3200">
              <a:solidFill>
                <a:srgbClr val="BCBCB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9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9C08E42-6FA9-474F-94F7-68A209DCE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100942"/>
              </p:ext>
            </p:extLst>
          </p:nvPr>
        </p:nvGraphicFramePr>
        <p:xfrm>
          <a:off x="1129480" y="3197247"/>
          <a:ext cx="3914324" cy="345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7F8270F1-9037-4C30-BC03-7E5F7494CA2B}"/>
              </a:ext>
            </a:extLst>
          </p:cNvPr>
          <p:cNvGrpSpPr/>
          <p:nvPr/>
        </p:nvGrpSpPr>
        <p:grpSpPr>
          <a:xfrm>
            <a:off x="762542" y="1653128"/>
            <a:ext cx="4648200" cy="1495288"/>
            <a:chOff x="555625" y="2543175"/>
            <a:chExt cx="4648200" cy="1429561"/>
          </a:xfrm>
        </p:grpSpPr>
        <p:cxnSp>
          <p:nvCxnSpPr>
            <p:cNvPr id="8" name="PA-直接连接符 7">
              <a:extLst>
                <a:ext uri="{FF2B5EF4-FFF2-40B4-BE49-F238E27FC236}">
                  <a16:creationId xmlns:a16="http://schemas.microsoft.com/office/drawing/2014/main" id="{5CBB4DBE-1A7D-4DCF-A648-CB8FC4C7B22F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flipH="1">
              <a:off x="555625" y="2543175"/>
              <a:ext cx="828675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PA-直接连接符 13">
              <a:extLst>
                <a:ext uri="{FF2B5EF4-FFF2-40B4-BE49-F238E27FC236}">
                  <a16:creationId xmlns:a16="http://schemas.microsoft.com/office/drawing/2014/main" id="{0B29EE71-6C19-4726-8F5B-BBBDE9EBB9A2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555625" y="2543175"/>
              <a:ext cx="0" cy="1429561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PA-直接连接符 15">
              <a:extLst>
                <a:ext uri="{FF2B5EF4-FFF2-40B4-BE49-F238E27FC236}">
                  <a16:creationId xmlns:a16="http://schemas.microsoft.com/office/drawing/2014/main" id="{631199CE-E027-4DFF-92AA-4CFCF2745CFD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flipH="1">
              <a:off x="555625" y="3972736"/>
              <a:ext cx="4648200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PA-直接连接符 19">
              <a:extLst>
                <a:ext uri="{FF2B5EF4-FFF2-40B4-BE49-F238E27FC236}">
                  <a16:creationId xmlns:a16="http://schemas.microsoft.com/office/drawing/2014/main" id="{8468BB93-34A8-4072-88F7-9F173F3FFDED}"/>
                </a:ext>
              </a:extLst>
            </p:cNvPr>
            <p:cNvCxnSpPr>
              <a:cxnSpLocks/>
            </p:cNvCxnSpPr>
            <p:nvPr>
              <p:custDataLst>
                <p:tags r:id="rId9"/>
              </p:custDataLst>
            </p:nvPr>
          </p:nvCxnSpPr>
          <p:spPr>
            <a:xfrm flipV="1">
              <a:off x="5203825" y="2543175"/>
              <a:ext cx="0" cy="1429561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PA-直接连接符 22">
              <a:extLst>
                <a:ext uri="{FF2B5EF4-FFF2-40B4-BE49-F238E27FC236}">
                  <a16:creationId xmlns:a16="http://schemas.microsoft.com/office/drawing/2014/main" id="{9A48C627-7BA1-4528-AA55-4755A531F1CF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 flipH="1">
              <a:off x="4183063" y="2543175"/>
              <a:ext cx="1020762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79" name="文本框 25">
            <a:extLst>
              <a:ext uri="{FF2B5EF4-FFF2-40B4-BE49-F238E27FC236}">
                <a16:creationId xmlns:a16="http://schemas.microsoft.com/office/drawing/2014/main" id="{AE3EE1E8-59D3-431A-B83E-A000D824D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16" y="1899257"/>
            <a:ext cx="40909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2022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年冬奥会临近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solidFill>
                  <a:srgbClr val="808080"/>
                </a:solidFill>
              </a:rPr>
              <a:t>中国联通是唯一官方运营商合作伙伴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0" name="文本框 26">
            <a:extLst>
              <a:ext uri="{FF2B5EF4-FFF2-40B4-BE49-F238E27FC236}">
                <a16:creationId xmlns:a16="http://schemas.microsoft.com/office/drawing/2014/main" id="{F944312F-0C52-4AD0-B0A0-D482D904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930" y="1168940"/>
            <a:ext cx="262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需求背景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6F89FDF-36CD-46C9-9FB3-7B0E9C8F2124}"/>
              </a:ext>
            </a:extLst>
          </p:cNvPr>
          <p:cNvSpPr txBox="1">
            <a:spLocks/>
          </p:cNvSpPr>
          <p:nvPr/>
        </p:nvSpPr>
        <p:spPr bwMode="auto">
          <a:xfrm>
            <a:off x="27266" y="0"/>
            <a:ext cx="335672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r>
              <a:rPr lang="en-US" altLang="zh-CN" b="1" kern="2200" dirty="0">
                <a:latin typeface="+mj-ea"/>
              </a:rPr>
              <a:t>01.</a:t>
            </a:r>
            <a:r>
              <a:rPr lang="zh-CN" altLang="en-US" b="1" kern="2200" dirty="0">
                <a:latin typeface="+mj-ea"/>
              </a:rPr>
              <a:t>需求分析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F893C3-1E84-4907-AD1A-A91EC6C60837}"/>
              </a:ext>
            </a:extLst>
          </p:cNvPr>
          <p:cNvCxnSpPr/>
          <p:nvPr/>
        </p:nvCxnSpPr>
        <p:spPr>
          <a:xfrm flipH="1">
            <a:off x="5947316" y="1653128"/>
            <a:ext cx="8286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27AAED1-B3B8-4E64-B28A-EA1FF63BFA91}"/>
              </a:ext>
            </a:extLst>
          </p:cNvPr>
          <p:cNvCxnSpPr/>
          <p:nvPr/>
        </p:nvCxnSpPr>
        <p:spPr>
          <a:xfrm flipH="1">
            <a:off x="9574754" y="1653128"/>
            <a:ext cx="102076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25">
            <a:extLst>
              <a:ext uri="{FF2B5EF4-FFF2-40B4-BE49-F238E27FC236}">
                <a16:creationId xmlns:a16="http://schemas.microsoft.com/office/drawing/2014/main" id="{33BE1DDF-A258-47A4-B805-A95999DB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713" y="1969039"/>
            <a:ext cx="438968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设定检索条件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关键词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时间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周期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solidFill>
                  <a:srgbClr val="808080"/>
                </a:solidFill>
              </a:rPr>
              <a:t>爬取新闻词条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808080"/>
                </a:solidFill>
              </a:rPr>
              <a:t>标题</a:t>
            </a:r>
            <a:endParaRPr lang="en-US" altLang="zh-CN" dirty="0">
              <a:solidFill>
                <a:srgbClr val="80808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808080"/>
                </a:solidFill>
              </a:rPr>
              <a:t>发布时间</a:t>
            </a:r>
            <a:endParaRPr lang="en-US" altLang="zh-CN" dirty="0">
              <a:solidFill>
                <a:srgbClr val="80808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808080"/>
                </a:solidFill>
              </a:rPr>
              <a:t>来源</a:t>
            </a:r>
            <a:endParaRPr lang="en-US" altLang="zh-CN" dirty="0">
              <a:solidFill>
                <a:srgbClr val="80808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808080"/>
                </a:solidFill>
              </a:rPr>
              <a:t>正文</a:t>
            </a:r>
            <a:endParaRPr lang="en-US" altLang="zh-CN" dirty="0">
              <a:solidFill>
                <a:srgbClr val="80808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数据呈现，形成情报数据库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solidFill>
                  <a:srgbClr val="808080"/>
                </a:solidFill>
              </a:rPr>
              <a:t>数据分析，</a:t>
            </a:r>
            <a:r>
              <a:rPr lang="en-US" altLang="zh-CN" sz="2400" dirty="0">
                <a:solidFill>
                  <a:srgbClr val="808080"/>
                </a:solidFill>
              </a:rPr>
              <a:t>web</a:t>
            </a:r>
            <a:r>
              <a:rPr lang="zh-CN" altLang="en-US" sz="2400" dirty="0">
                <a:solidFill>
                  <a:srgbClr val="808080"/>
                </a:solidFill>
              </a:rPr>
              <a:t>端显示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26">
            <a:extLst>
              <a:ext uri="{FF2B5EF4-FFF2-40B4-BE49-F238E27FC236}">
                <a16:creationId xmlns:a16="http://schemas.microsoft.com/office/drawing/2014/main" id="{09631DBD-6AA8-48A6-9E84-0EACEDAB4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704" y="1168941"/>
            <a:ext cx="262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需求分析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760794-5ED4-42C3-987A-CFA4F0786234}"/>
              </a:ext>
            </a:extLst>
          </p:cNvPr>
          <p:cNvGrpSpPr/>
          <p:nvPr/>
        </p:nvGrpSpPr>
        <p:grpSpPr>
          <a:xfrm>
            <a:off x="5936428" y="1648458"/>
            <a:ext cx="4648200" cy="4523741"/>
            <a:chOff x="555625" y="2543175"/>
            <a:chExt cx="4648200" cy="1429561"/>
          </a:xfrm>
        </p:grpSpPr>
        <p:cxnSp>
          <p:nvCxnSpPr>
            <p:cNvPr id="24" name="PA-直接连接符 7">
              <a:extLst>
                <a:ext uri="{FF2B5EF4-FFF2-40B4-BE49-F238E27FC236}">
                  <a16:creationId xmlns:a16="http://schemas.microsoft.com/office/drawing/2014/main" id="{BEEB53AD-4643-453B-9C9D-5ADD340A9642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 flipH="1">
              <a:off x="555625" y="2543175"/>
              <a:ext cx="828675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PA-直接连接符 13">
              <a:extLst>
                <a:ext uri="{FF2B5EF4-FFF2-40B4-BE49-F238E27FC236}">
                  <a16:creationId xmlns:a16="http://schemas.microsoft.com/office/drawing/2014/main" id="{7D7CB724-2ECE-44ED-B6EE-011C46918A12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555625" y="2543175"/>
              <a:ext cx="0" cy="1429561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PA-直接连接符 15">
              <a:extLst>
                <a:ext uri="{FF2B5EF4-FFF2-40B4-BE49-F238E27FC236}">
                  <a16:creationId xmlns:a16="http://schemas.microsoft.com/office/drawing/2014/main" id="{20E7FEC1-6BF7-4716-87E2-820B685DA0EE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H="1">
              <a:off x="555625" y="3972736"/>
              <a:ext cx="4648200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PA-直接连接符 19">
              <a:extLst>
                <a:ext uri="{FF2B5EF4-FFF2-40B4-BE49-F238E27FC236}">
                  <a16:creationId xmlns:a16="http://schemas.microsoft.com/office/drawing/2014/main" id="{D8814E6F-F4F6-40AA-BE60-6F6583D0E201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flipV="1">
              <a:off x="5203825" y="2543175"/>
              <a:ext cx="0" cy="1429561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PA-直接连接符 22">
              <a:extLst>
                <a:ext uri="{FF2B5EF4-FFF2-40B4-BE49-F238E27FC236}">
                  <a16:creationId xmlns:a16="http://schemas.microsoft.com/office/drawing/2014/main" id="{E3A7CD15-C28E-4914-8481-B83E3C4DB99E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flipH="1">
              <a:off x="4183063" y="2543175"/>
              <a:ext cx="1020762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27">
            <a:extLst>
              <a:ext uri="{FF2B5EF4-FFF2-40B4-BE49-F238E27FC236}">
                <a16:creationId xmlns:a16="http://schemas.microsoft.com/office/drawing/2014/main" id="{49194D9D-8A7A-4089-AF86-D72FA88C8B6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131974" y="1382858"/>
            <a:ext cx="5580062" cy="1001713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E84C22"/>
          </a:solidFill>
          <a:ln>
            <a:noFill/>
          </a:ln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需求分析</a:t>
            </a:r>
          </a:p>
        </p:txBody>
      </p:sp>
      <p:sp>
        <p:nvSpPr>
          <p:cNvPr id="2051" name="Freeform 127">
            <a:extLst>
              <a:ext uri="{FF2B5EF4-FFF2-40B4-BE49-F238E27FC236}">
                <a16:creationId xmlns:a16="http://schemas.microsoft.com/office/drawing/2014/main" id="{BB210CDC-3E8F-4ED7-8F56-05F46EBECC18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31974" y="2781445"/>
            <a:ext cx="5580062" cy="1003300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FFC79C"/>
          </a:solidFill>
          <a:ln>
            <a:noFill/>
          </a:ln>
          <a:extLst/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总体设计思路</a:t>
            </a:r>
          </a:p>
        </p:txBody>
      </p:sp>
      <p:sp>
        <p:nvSpPr>
          <p:cNvPr id="2052" name="Freeform 127">
            <a:extLst>
              <a:ext uri="{FF2B5EF4-FFF2-40B4-BE49-F238E27FC236}">
                <a16:creationId xmlns:a16="http://schemas.microsoft.com/office/drawing/2014/main" id="{C73D1957-CA58-477B-BF2A-3C467DE97DE9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131974" y="4181620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方案实现</a:t>
            </a:r>
          </a:p>
        </p:txBody>
      </p:sp>
      <p:sp>
        <p:nvSpPr>
          <p:cNvPr id="2053" name="Freeform 127">
            <a:extLst>
              <a:ext uri="{FF2B5EF4-FFF2-40B4-BE49-F238E27FC236}">
                <a16:creationId xmlns:a16="http://schemas.microsoft.com/office/drawing/2014/main" id="{A10D1CEC-BA66-4004-ACB5-2E66A5BBAF94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131974" y="5581795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总结展望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文本框 3176">
            <a:extLst>
              <a:ext uri="{FF2B5EF4-FFF2-40B4-BE49-F238E27FC236}">
                <a16:creationId xmlns:a16="http://schemas.microsoft.com/office/drawing/2014/main" id="{A0F6CB7A-AB1D-4A94-BFF6-3C041FF636D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1212" y="138285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5" name="文本框 170">
            <a:extLst>
              <a:ext uri="{FF2B5EF4-FFF2-40B4-BE49-F238E27FC236}">
                <a16:creationId xmlns:a16="http://schemas.microsoft.com/office/drawing/2014/main" id="{5E652C32-AA36-4069-8815-AA76C67ABD9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1212" y="2776683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79C"/>
                </a:solidFill>
                <a:effectLst/>
                <a:uLnTx/>
                <a:uFillTx/>
                <a:latin typeface="等线 Light" panose="020F0302020204030204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C79C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6" name="文本框 171">
            <a:extLst>
              <a:ext uri="{FF2B5EF4-FFF2-40B4-BE49-F238E27FC236}">
                <a16:creationId xmlns:a16="http://schemas.microsoft.com/office/drawing/2014/main" id="{98513655-7003-4E10-AD56-BA724A37C14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81212" y="417050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7" name="文本框 172">
            <a:extLst>
              <a:ext uri="{FF2B5EF4-FFF2-40B4-BE49-F238E27FC236}">
                <a16:creationId xmlns:a16="http://schemas.microsoft.com/office/drawing/2014/main" id="{ED0BF5DE-E46F-4987-B77B-822884AA578A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81212" y="5565920"/>
            <a:ext cx="7207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等线 Light" panose="020F0302020204030204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8" name="文本框 3180">
            <a:extLst>
              <a:ext uri="{FF2B5EF4-FFF2-40B4-BE49-F238E27FC236}">
                <a16:creationId xmlns:a16="http://schemas.microsoft.com/office/drawing/2014/main" id="{3B256405-77F9-4429-BBEA-AE3310E5345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2250" y="828820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 Light" panose="020F0302020204030204"/>
                <a:ea typeface="华文中宋" panose="02010600040101010101" pitchFamily="2" charset="-122"/>
                <a:cs typeface="+mn-cs"/>
              </a:rPr>
              <a:t>目录</a:t>
            </a:r>
          </a:p>
        </p:txBody>
      </p:sp>
      <p:sp>
        <p:nvSpPr>
          <p:cNvPr id="2059" name="文本框 177">
            <a:extLst>
              <a:ext uri="{FF2B5EF4-FFF2-40B4-BE49-F238E27FC236}">
                <a16:creationId xmlns:a16="http://schemas.microsoft.com/office/drawing/2014/main" id="{D796AB3A-F92D-4D24-B3C4-6E89996D61A3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71387" y="1122507"/>
            <a:ext cx="7207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BCBCB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CONTENTS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BCBCBC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F7F2-55C6-485F-AA7F-570B4FDD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b="1" kern="2200" dirty="0">
                <a:latin typeface="+mj-ea"/>
              </a:rPr>
              <a:t>02</a:t>
            </a:r>
            <a:r>
              <a:rPr lang="en-US" altLang="zh-CN" b="1" dirty="0">
                <a:latin typeface="+mj-ea"/>
              </a:rPr>
              <a:t>.</a:t>
            </a:r>
            <a:r>
              <a:rPr lang="zh-CN" altLang="en-US" b="1" dirty="0">
                <a:latin typeface="+mj-ea"/>
              </a:rPr>
              <a:t>总体设计思路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662FFC0-3DCE-462C-9629-9504D9D08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827551"/>
              </p:ext>
            </p:extLst>
          </p:nvPr>
        </p:nvGraphicFramePr>
        <p:xfrm>
          <a:off x="467981" y="1523931"/>
          <a:ext cx="6070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237BFD8-44CB-443A-B548-249261714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497" y="1671912"/>
            <a:ext cx="4235232" cy="38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27">
            <a:extLst>
              <a:ext uri="{FF2B5EF4-FFF2-40B4-BE49-F238E27FC236}">
                <a16:creationId xmlns:a16="http://schemas.microsoft.com/office/drawing/2014/main" id="{49194D9D-8A7A-4089-AF86-D72FA88C8B6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131974" y="1382858"/>
            <a:ext cx="5580062" cy="1001713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E84C22"/>
          </a:solidFill>
          <a:ln>
            <a:noFill/>
          </a:ln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2051" name="Freeform 127">
            <a:extLst>
              <a:ext uri="{FF2B5EF4-FFF2-40B4-BE49-F238E27FC236}">
                <a16:creationId xmlns:a16="http://schemas.microsoft.com/office/drawing/2014/main" id="{BB210CDC-3E8F-4ED7-8F56-05F46EBECC18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31974" y="2781445"/>
            <a:ext cx="5580062" cy="1003300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总体设计思路</a:t>
            </a:r>
          </a:p>
        </p:txBody>
      </p:sp>
      <p:sp>
        <p:nvSpPr>
          <p:cNvPr id="2052" name="Freeform 127">
            <a:extLst>
              <a:ext uri="{FF2B5EF4-FFF2-40B4-BE49-F238E27FC236}">
                <a16:creationId xmlns:a16="http://schemas.microsoft.com/office/drawing/2014/main" id="{C73D1957-CA58-477B-BF2A-3C467DE97DE9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131974" y="4181620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FFC79C"/>
          </a:solidFill>
          <a:ln>
            <a:noFill/>
          </a:ln>
          <a:extLst/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方案实现</a:t>
            </a:r>
          </a:p>
        </p:txBody>
      </p:sp>
      <p:sp>
        <p:nvSpPr>
          <p:cNvPr id="2053" name="Freeform 127">
            <a:extLst>
              <a:ext uri="{FF2B5EF4-FFF2-40B4-BE49-F238E27FC236}">
                <a16:creationId xmlns:a16="http://schemas.microsoft.com/office/drawing/2014/main" id="{A10D1CEC-BA66-4004-ACB5-2E66A5BBAF94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131974" y="5581795"/>
            <a:ext cx="5580062" cy="1001712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+mj-ea"/>
                <a:ea typeface="+mj-ea"/>
              </a:rPr>
              <a:t>总结展望</a:t>
            </a:r>
          </a:p>
          <a:p>
            <a:pPr eaLnBrk="1" hangingPunct="1"/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4" name="文本框 3176">
            <a:extLst>
              <a:ext uri="{FF2B5EF4-FFF2-40B4-BE49-F238E27FC236}">
                <a16:creationId xmlns:a16="http://schemas.microsoft.com/office/drawing/2014/main" id="{A0F6CB7A-AB1D-4A94-BFF6-3C041FF636D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1212" y="138285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E84C22"/>
                </a:solidFill>
                <a:latin typeface="+mj-lt"/>
              </a:rPr>
              <a:t>01</a:t>
            </a:r>
            <a:endParaRPr lang="zh-CN" altLang="en-US" sz="3600" b="1" dirty="0">
              <a:solidFill>
                <a:srgbClr val="E84C22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5" name="文本框 170">
            <a:extLst>
              <a:ext uri="{FF2B5EF4-FFF2-40B4-BE49-F238E27FC236}">
                <a16:creationId xmlns:a16="http://schemas.microsoft.com/office/drawing/2014/main" id="{5E652C32-AA36-4069-8815-AA76C67ABD9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1212" y="2776683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02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6" name="文本框 171">
            <a:extLst>
              <a:ext uri="{FF2B5EF4-FFF2-40B4-BE49-F238E27FC236}">
                <a16:creationId xmlns:a16="http://schemas.microsoft.com/office/drawing/2014/main" id="{98513655-7003-4E10-AD56-BA724A37C14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81212" y="4170508"/>
            <a:ext cx="7207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C79C"/>
                </a:solidFill>
                <a:latin typeface="+mj-lt"/>
              </a:rPr>
              <a:t>03</a:t>
            </a:r>
            <a:endParaRPr lang="zh-CN" altLang="en-US" sz="3600" b="1" dirty="0">
              <a:solidFill>
                <a:srgbClr val="FFC79C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7" name="文本框 172">
            <a:extLst>
              <a:ext uri="{FF2B5EF4-FFF2-40B4-BE49-F238E27FC236}">
                <a16:creationId xmlns:a16="http://schemas.microsoft.com/office/drawing/2014/main" id="{ED0BF5DE-E46F-4987-B77B-822884AA578A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81212" y="5565920"/>
            <a:ext cx="7207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时尚中黑简体" pitchFamily="2" charset="-122"/>
              <a:cs typeface="Verdana" panose="020B0604030504040204" pitchFamily="34" charset="0"/>
            </a:endParaRPr>
          </a:p>
        </p:txBody>
      </p:sp>
      <p:sp>
        <p:nvSpPr>
          <p:cNvPr id="2058" name="文本框 3180">
            <a:extLst>
              <a:ext uri="{FF2B5EF4-FFF2-40B4-BE49-F238E27FC236}">
                <a16:creationId xmlns:a16="http://schemas.microsoft.com/office/drawing/2014/main" id="{3B256405-77F9-4429-BBEA-AE3310E5345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2250" y="828820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2059" name="文本框 177">
            <a:extLst>
              <a:ext uri="{FF2B5EF4-FFF2-40B4-BE49-F238E27FC236}">
                <a16:creationId xmlns:a16="http://schemas.microsoft.com/office/drawing/2014/main" id="{D796AB3A-F92D-4D24-B3C4-6E89996D61A3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71387" y="1122507"/>
            <a:ext cx="7207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BCBCB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CONTENTS</a:t>
            </a:r>
            <a:endParaRPr lang="zh-CN" altLang="en-US" sz="3200">
              <a:solidFill>
                <a:srgbClr val="BCBCB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3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3817D-E21C-4E7D-B550-1352F572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kern="2200" dirty="0">
                <a:latin typeface="+mj-ea"/>
              </a:rPr>
              <a:t>03.</a:t>
            </a:r>
            <a:r>
              <a:rPr lang="zh-CN" altLang="en-US" b="1" kern="2200" dirty="0">
                <a:latin typeface="+mj-ea"/>
              </a:rPr>
              <a:t>方案实现</a:t>
            </a:r>
            <a:r>
              <a:rPr lang="en-US" altLang="zh-CN" b="1" kern="2200" dirty="0">
                <a:latin typeface="+mj-ea"/>
              </a:rPr>
              <a:t>-</a:t>
            </a:r>
            <a:r>
              <a:rPr lang="zh-CN" altLang="en-US" b="1" kern="2200" dirty="0">
                <a:latin typeface="+mj-ea"/>
              </a:rPr>
              <a:t>开发环境</a:t>
            </a:r>
            <a:endParaRPr lang="zh-CN" altLang="en-US" b="1" i="0" u="none" strike="noStrike" kern="2200" baseline="0" dirty="0">
              <a:latin typeface="+mj-ea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B14AF1A-6B30-4130-8EB3-4294673CDA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732869"/>
              </p:ext>
            </p:extLst>
          </p:nvPr>
        </p:nvGraphicFramePr>
        <p:xfrm>
          <a:off x="359229" y="1419535"/>
          <a:ext cx="11320153" cy="462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7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SubTitleText"/>
  <p:tag name="MH" val="2018111323151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8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81113223830"/>
  <p:tag name="MH_LIBRARY" val="GRAPHIC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Other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Text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SubTitle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1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Text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Other"/>
  <p:tag name="MH_ORDER" val="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Other"/>
  <p:tag name="MH_ORDER" val="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SubTitle"/>
  <p:tag name="MH_ORDER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05811"/>
  <p:tag name="MH_LIBRARY" val="GRAPHIC"/>
  <p:tag name="MH_TYPE" val="PageTitle"/>
  <p:tag name="MH_ORDER" val="Page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383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Text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Text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Text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PageTitle"/>
  <p:tag name="MH_ORDER" val="Page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81113220200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7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81113220200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7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8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81113220200"/>
  <p:tag name="MH_LIBRARY" val="GRAPHI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8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81113220200"/>
  <p:tag name="MH_LIBRARY" val="GRAPHIC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8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LiuChBZh#"/>
  <p:tag name="MH_LAYOUT" val="SubTitleText"/>
  <p:tag name="MH" val="20181108111440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08111440"/>
  <p:tag name="MH_LIBRARY" val="GRAPHIC"/>
  <p:tag name="MH_TYPE" val="PageTitle"/>
  <p:tag name="MH_ORDER" val="Page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Text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SubTitle"/>
  <p:tag name="MH_ORDER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Text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SubTitle"/>
  <p:tag name="MH_ORDER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Text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31519"/>
  <p:tag name="MH_LIBRARY" val="GRAPHIC"/>
  <p:tag name="MH_TYPE" val="Other"/>
  <p:tag name="MH_ORD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15312"/>
  <p:tag name="MH_LIBRARY" val="GRAPHIC"/>
  <p:tag name="MH_TYPE" val="Other"/>
  <p:tag name="MH_ORDER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81113220200"/>
  <p:tag name="MH_LIBRARY" val="GRAPHI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Freeform 12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317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113220200"/>
  <p:tag name="MH_LIBRARY" val="GRAPHIC"/>
  <p:tag name="MH_ORDER" val="文本框 171"/>
</p:tagLst>
</file>

<file path=ppt/theme/theme1.xml><?xml version="1.0" encoding="utf-8"?>
<a:theme xmlns:a="http://schemas.openxmlformats.org/drawingml/2006/main" name="冬奥会模板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冬奥会模板" id="{46F3D9CC-7007-4564-8BF6-BC37DFCA8F5F}" vid="{01E9968F-12A4-4CB8-8899-00B4BF5ACE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冬奥会模板</Template>
  <TotalTime>809</TotalTime>
  <Words>744</Words>
  <Application>Microsoft Office PowerPoint</Application>
  <PresentationFormat>宽屏</PresentationFormat>
  <Paragraphs>182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等线</vt:lpstr>
      <vt:lpstr>等线 Light</vt:lpstr>
      <vt:lpstr>华文中宋</vt:lpstr>
      <vt:lpstr>时尚中黑简体</vt:lpstr>
      <vt:lpstr>宋体</vt:lpstr>
      <vt:lpstr>微软雅黑</vt:lpstr>
      <vt:lpstr>Arial</vt:lpstr>
      <vt:lpstr>Arial Black</vt:lpstr>
      <vt:lpstr>Calibri</vt:lpstr>
      <vt:lpstr>Times New Roman</vt:lpstr>
      <vt:lpstr>Verdana</vt:lpstr>
      <vt:lpstr>Wingdings</vt:lpstr>
      <vt:lpstr>冬奥会模板</vt:lpstr>
      <vt:lpstr>Office 主题​​</vt:lpstr>
      <vt:lpstr>1_Office 主题​​</vt:lpstr>
      <vt:lpstr>情报搜集项目汇报</vt:lpstr>
      <vt:lpstr>团队分工</vt:lpstr>
      <vt:lpstr>PowerPoint 演示文稿</vt:lpstr>
      <vt:lpstr>PowerPoint 演示文稿</vt:lpstr>
      <vt:lpstr>PowerPoint 演示文稿</vt:lpstr>
      <vt:lpstr>PowerPoint 演示文稿</vt:lpstr>
      <vt:lpstr>02.总体设计思路</vt:lpstr>
      <vt:lpstr>PowerPoint 演示文稿</vt:lpstr>
      <vt:lpstr>03.方案实现-开发环境</vt:lpstr>
      <vt:lpstr>03.方案实现-总体流程</vt:lpstr>
      <vt:lpstr>03.方案实现-功能介绍</vt:lpstr>
      <vt:lpstr>03.方案实现- web端展示及后台数据</vt:lpstr>
      <vt:lpstr>03.方案实现- web端展示及后台数据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情报搜集项目汇报</dc:title>
  <dc:creator>gy_guanyue@126.com</dc:creator>
  <cp:lastModifiedBy>mu lei</cp:lastModifiedBy>
  <cp:revision>98</cp:revision>
  <dcterms:created xsi:type="dcterms:W3CDTF">2018-11-08T02:25:06Z</dcterms:created>
  <dcterms:modified xsi:type="dcterms:W3CDTF">2018-11-14T00:46:20Z</dcterms:modified>
</cp:coreProperties>
</file>