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3"/>
  </p:notesMasterIdLst>
  <p:sldIdLst>
    <p:sldId id="256" r:id="rId6"/>
    <p:sldId id="258" r:id="rId7"/>
    <p:sldId id="275" r:id="rId8"/>
    <p:sldId id="276" r:id="rId9"/>
    <p:sldId id="278" r:id="rId10"/>
    <p:sldId id="279" r:id="rId11"/>
    <p:sldId id="298" r:id="rId12"/>
    <p:sldId id="280" r:id="rId13"/>
    <p:sldId id="292" r:id="rId14"/>
    <p:sldId id="281" r:id="rId15"/>
    <p:sldId id="282" r:id="rId16"/>
    <p:sldId id="293" r:id="rId17"/>
    <p:sldId id="299" r:id="rId18"/>
    <p:sldId id="283" r:id="rId19"/>
    <p:sldId id="300" r:id="rId20"/>
    <p:sldId id="301" r:id="rId21"/>
    <p:sldId id="284" r:id="rId22"/>
    <p:sldId id="285" r:id="rId23"/>
    <p:sldId id="286" r:id="rId24"/>
    <p:sldId id="287" r:id="rId25"/>
    <p:sldId id="288" r:id="rId26"/>
    <p:sldId id="295" r:id="rId27"/>
    <p:sldId id="297" r:id="rId28"/>
    <p:sldId id="296" r:id="rId29"/>
    <p:sldId id="289" r:id="rId30"/>
    <p:sldId id="302" r:id="rId31"/>
    <p:sldId id="3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140C"/>
    <a:srgbClr val="1E1E24"/>
    <a:srgbClr val="FFCF99"/>
    <a:srgbClr val="FFF8F0"/>
    <a:srgbClr val="111D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4D99D-9268-47F2-8ABD-A9460391FFA9}" v="86" dt="2021-11-21T07:11:37.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87449" autoAdjust="0"/>
  </p:normalViewPr>
  <p:slideViewPr>
    <p:cSldViewPr snapToGrid="0">
      <p:cViewPr varScale="1">
        <p:scale>
          <a:sx n="56" d="100"/>
          <a:sy n="56" d="100"/>
        </p:scale>
        <p:origin x="113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rabaugh, Amanda L" userId="S::arorabaugh3@gatech.edu::02c0ae7c-7c45-4c30-b2ed-548c9557fdbb" providerId="AD" clId="Web-{81A299C4-2ABB-8063-FC4E-393D3F0F6FE6}"/>
    <pc:docChg chg="addSld modSld sldOrd">
      <pc:chgData name="Rorabaugh, Amanda L" userId="S::arorabaugh3@gatech.edu::02c0ae7c-7c45-4c30-b2ed-548c9557fdbb" providerId="AD" clId="Web-{81A299C4-2ABB-8063-FC4E-393D3F0F6FE6}" dt="2021-11-19T22:22:19.711" v="577" actId="1076"/>
      <pc:docMkLst>
        <pc:docMk/>
      </pc:docMkLst>
      <pc:sldChg chg="modSp">
        <pc:chgData name="Rorabaugh, Amanda L" userId="S::arorabaugh3@gatech.edu::02c0ae7c-7c45-4c30-b2ed-548c9557fdbb" providerId="AD" clId="Web-{81A299C4-2ABB-8063-FC4E-393D3F0F6FE6}" dt="2021-11-19T22:14:18.546" v="325"/>
        <pc:sldMkLst>
          <pc:docMk/>
          <pc:sldMk cId="3671462470" sldId="293"/>
        </pc:sldMkLst>
        <pc:spChg chg="mod">
          <ac:chgData name="Rorabaugh, Amanda L" userId="S::arorabaugh3@gatech.edu::02c0ae7c-7c45-4c30-b2ed-548c9557fdbb" providerId="AD" clId="Web-{81A299C4-2ABB-8063-FC4E-393D3F0F6FE6}" dt="2021-11-19T22:13:31.560" v="313" actId="20577"/>
          <ac:spMkLst>
            <pc:docMk/>
            <pc:sldMk cId="3671462470" sldId="293"/>
            <ac:spMk id="10" creationId="{D3C11526-F10D-48FE-837D-B74779779A3B}"/>
          </ac:spMkLst>
        </pc:spChg>
        <pc:spChg chg="mod">
          <ac:chgData name="Rorabaugh, Amanda L" userId="S::arorabaugh3@gatech.edu::02c0ae7c-7c45-4c30-b2ed-548c9557fdbb" providerId="AD" clId="Web-{81A299C4-2ABB-8063-FC4E-393D3F0F6FE6}" dt="2021-11-19T22:10:15.041" v="102" actId="20577"/>
          <ac:spMkLst>
            <pc:docMk/>
            <pc:sldMk cId="3671462470" sldId="293"/>
            <ac:spMk id="26" creationId="{9FCC3133-145B-455D-874F-B34318CB2523}"/>
          </ac:spMkLst>
        </pc:spChg>
        <pc:graphicFrameChg chg="mod modGraphic">
          <ac:chgData name="Rorabaugh, Amanda L" userId="S::arorabaugh3@gatech.edu::02c0ae7c-7c45-4c30-b2ed-548c9557fdbb" providerId="AD" clId="Web-{81A299C4-2ABB-8063-FC4E-393D3F0F6FE6}" dt="2021-11-19T22:11:51.949" v="185"/>
          <ac:graphicFrameMkLst>
            <pc:docMk/>
            <pc:sldMk cId="3671462470" sldId="293"/>
            <ac:graphicFrameMk id="12" creationId="{B3A926B6-1DDD-4C32-9EBE-83C3B9C71433}"/>
          </ac:graphicFrameMkLst>
        </pc:graphicFrameChg>
        <pc:graphicFrameChg chg="mod modGraphic">
          <ac:chgData name="Rorabaugh, Amanda L" userId="S::arorabaugh3@gatech.edu::02c0ae7c-7c45-4c30-b2ed-548c9557fdbb" providerId="AD" clId="Web-{81A299C4-2ABB-8063-FC4E-393D3F0F6FE6}" dt="2021-11-19T22:14:18.546" v="325"/>
          <ac:graphicFrameMkLst>
            <pc:docMk/>
            <pc:sldMk cId="3671462470" sldId="293"/>
            <ac:graphicFrameMk id="27" creationId="{28F2ACFD-F57F-4C3E-BD42-1CBA00F3F243}"/>
          </ac:graphicFrameMkLst>
        </pc:graphicFrameChg>
      </pc:sldChg>
      <pc:sldChg chg="modSp">
        <pc:chgData name="Rorabaugh, Amanda L" userId="S::arorabaugh3@gatech.edu::02c0ae7c-7c45-4c30-b2ed-548c9557fdbb" providerId="AD" clId="Web-{81A299C4-2ABB-8063-FC4E-393D3F0F6FE6}" dt="2021-11-19T22:16:55.236" v="365"/>
        <pc:sldMkLst>
          <pc:docMk/>
          <pc:sldMk cId="650058984" sldId="294"/>
        </pc:sldMkLst>
        <pc:graphicFrameChg chg="mod modGraphic">
          <ac:chgData name="Rorabaugh, Amanda L" userId="S::arorabaugh3@gatech.edu::02c0ae7c-7c45-4c30-b2ed-548c9557fdbb" providerId="AD" clId="Web-{81A299C4-2ABB-8063-FC4E-393D3F0F6FE6}" dt="2021-11-19T22:15:11.390" v="341"/>
          <ac:graphicFrameMkLst>
            <pc:docMk/>
            <pc:sldMk cId="650058984" sldId="294"/>
            <ac:graphicFrameMk id="6" creationId="{EF3CD0CF-47D9-4971-844F-28D135D2D03C}"/>
          </ac:graphicFrameMkLst>
        </pc:graphicFrameChg>
        <pc:graphicFrameChg chg="mod modGraphic">
          <ac:chgData name="Rorabaugh, Amanda L" userId="S::arorabaugh3@gatech.edu::02c0ae7c-7c45-4c30-b2ed-548c9557fdbb" providerId="AD" clId="Web-{81A299C4-2ABB-8063-FC4E-393D3F0F6FE6}" dt="2021-11-19T22:16:26.564" v="355"/>
          <ac:graphicFrameMkLst>
            <pc:docMk/>
            <pc:sldMk cId="650058984" sldId="294"/>
            <ac:graphicFrameMk id="19" creationId="{DCAAB1F4-31C7-4ACB-AE12-91FFA3496F30}"/>
          </ac:graphicFrameMkLst>
        </pc:graphicFrameChg>
        <pc:graphicFrameChg chg="mod modGraphic">
          <ac:chgData name="Rorabaugh, Amanda L" userId="S::arorabaugh3@gatech.edu::02c0ae7c-7c45-4c30-b2ed-548c9557fdbb" providerId="AD" clId="Web-{81A299C4-2ABB-8063-FC4E-393D3F0F6FE6}" dt="2021-11-19T22:16:55.236" v="365"/>
          <ac:graphicFrameMkLst>
            <pc:docMk/>
            <pc:sldMk cId="650058984" sldId="294"/>
            <ac:graphicFrameMk id="22" creationId="{075F4DBE-C32D-4CF2-8A24-E05311ABB216}"/>
          </ac:graphicFrameMkLst>
        </pc:graphicFrameChg>
      </pc:sldChg>
      <pc:sldChg chg="addSp delSp modSp add ord replId">
        <pc:chgData name="Rorabaugh, Amanda L" userId="S::arorabaugh3@gatech.edu::02c0ae7c-7c45-4c30-b2ed-548c9557fdbb" providerId="AD" clId="Web-{81A299C4-2ABB-8063-FC4E-393D3F0F6FE6}" dt="2021-11-19T22:22:19.711" v="577" actId="1076"/>
        <pc:sldMkLst>
          <pc:docMk/>
          <pc:sldMk cId="35019790" sldId="298"/>
        </pc:sldMkLst>
        <pc:spChg chg="add mod">
          <ac:chgData name="Rorabaugh, Amanda L" userId="S::arorabaugh3@gatech.edu::02c0ae7c-7c45-4c30-b2ed-548c9557fdbb" providerId="AD" clId="Web-{81A299C4-2ABB-8063-FC4E-393D3F0F6FE6}" dt="2021-11-19T22:22:19.711" v="577" actId="1076"/>
          <ac:spMkLst>
            <pc:docMk/>
            <pc:sldMk cId="35019790" sldId="298"/>
            <ac:spMk id="5" creationId="{BAE741ED-11D4-4349-8BD1-3728440761A7}"/>
          </ac:spMkLst>
        </pc:spChg>
        <pc:spChg chg="mod">
          <ac:chgData name="Rorabaugh, Amanda L" userId="S::arorabaugh3@gatech.edu::02c0ae7c-7c45-4c30-b2ed-548c9557fdbb" providerId="AD" clId="Web-{81A299C4-2ABB-8063-FC4E-393D3F0F6FE6}" dt="2021-11-19T22:19:34.411" v="479" actId="20577"/>
          <ac:spMkLst>
            <pc:docMk/>
            <pc:sldMk cId="35019790" sldId="298"/>
            <ac:spMk id="10" creationId="{D3C11526-F10D-48FE-837D-B74779779A3B}"/>
          </ac:spMkLst>
        </pc:spChg>
        <pc:picChg chg="del">
          <ac:chgData name="Rorabaugh, Amanda L" userId="S::arorabaugh3@gatech.edu::02c0ae7c-7c45-4c30-b2ed-548c9557fdbb" providerId="AD" clId="Web-{81A299C4-2ABB-8063-FC4E-393D3F0F6FE6}" dt="2021-11-19T22:17:43.128" v="372"/>
          <ac:picMkLst>
            <pc:docMk/>
            <pc:sldMk cId="35019790" sldId="298"/>
            <ac:picMk id="3" creationId="{CA098E1B-8335-4C5D-93FD-68CD67EFBF9A}"/>
          </ac:picMkLst>
        </pc:picChg>
        <pc:picChg chg="add mod">
          <ac:chgData name="Rorabaugh, Amanda L" userId="S::arorabaugh3@gatech.edu::02c0ae7c-7c45-4c30-b2ed-548c9557fdbb" providerId="AD" clId="Web-{81A299C4-2ABB-8063-FC4E-393D3F0F6FE6}" dt="2021-11-19T22:19:40.271" v="483" actId="1076"/>
          <ac:picMkLst>
            <pc:docMk/>
            <pc:sldMk cId="35019790" sldId="298"/>
            <ac:picMk id="4" creationId="{4A7C9192-3877-4475-8026-2CA2CBC37424}"/>
          </ac:picMkLst>
        </pc:picChg>
        <pc:picChg chg="del">
          <ac:chgData name="Rorabaugh, Amanda L" userId="S::arorabaugh3@gatech.edu::02c0ae7c-7c45-4c30-b2ed-548c9557fdbb" providerId="AD" clId="Web-{81A299C4-2ABB-8063-FC4E-393D3F0F6FE6}" dt="2021-11-19T22:17:41.550" v="370"/>
          <ac:picMkLst>
            <pc:docMk/>
            <pc:sldMk cId="35019790" sldId="298"/>
            <ac:picMk id="1026" creationId="{D6841BE3-4138-40DE-A35C-1994D0D62953}"/>
          </ac:picMkLst>
        </pc:picChg>
        <pc:picChg chg="del">
          <ac:chgData name="Rorabaugh, Amanda L" userId="S::arorabaugh3@gatech.edu::02c0ae7c-7c45-4c30-b2ed-548c9557fdbb" providerId="AD" clId="Web-{81A299C4-2ABB-8063-FC4E-393D3F0F6FE6}" dt="2021-11-19T22:17:42.143" v="371"/>
          <ac:picMkLst>
            <pc:docMk/>
            <pc:sldMk cId="35019790" sldId="298"/>
            <ac:picMk id="1028" creationId="{5BD1FA61-B057-492D-9373-F5CC0F8B126B}"/>
          </ac:picMkLst>
        </pc:picChg>
      </pc:sldChg>
    </pc:docChg>
  </pc:docChgLst>
  <pc:docChgLst>
    <pc:chgData name="Nicholas Ferreira" userId="7f97cc3039cf0d73" providerId="LiveId" clId="{A444D99D-9268-47F2-8ABD-A9460391FFA9}"/>
    <pc:docChg chg="undo redo custSel addSld delSld modSld sldOrd">
      <pc:chgData name="Nicholas Ferreira" userId="7f97cc3039cf0d73" providerId="LiveId" clId="{A444D99D-9268-47F2-8ABD-A9460391FFA9}" dt="2021-11-21T07:13:43.208" v="9402" actId="478"/>
      <pc:docMkLst>
        <pc:docMk/>
      </pc:docMkLst>
      <pc:sldChg chg="modSp mod">
        <pc:chgData name="Nicholas Ferreira" userId="7f97cc3039cf0d73" providerId="LiveId" clId="{A444D99D-9268-47F2-8ABD-A9460391FFA9}" dt="2021-11-21T00:46:40.295" v="982" actId="20577"/>
        <pc:sldMkLst>
          <pc:docMk/>
          <pc:sldMk cId="856298018" sldId="258"/>
        </pc:sldMkLst>
        <pc:spChg chg="mod">
          <ac:chgData name="Nicholas Ferreira" userId="7f97cc3039cf0d73" providerId="LiveId" clId="{A444D99D-9268-47F2-8ABD-A9460391FFA9}" dt="2021-11-21T00:46:40.295" v="982" actId="20577"/>
          <ac:spMkLst>
            <pc:docMk/>
            <pc:sldMk cId="856298018" sldId="258"/>
            <ac:spMk id="3" creationId="{7E5FBAD5-D645-461D-8930-2D4BED9D1F86}"/>
          </ac:spMkLst>
        </pc:spChg>
      </pc:sldChg>
      <pc:sldChg chg="modSp mod">
        <pc:chgData name="Nicholas Ferreira" userId="7f97cc3039cf0d73" providerId="LiveId" clId="{A444D99D-9268-47F2-8ABD-A9460391FFA9}" dt="2021-11-21T06:49:20.907" v="8737" actId="113"/>
        <pc:sldMkLst>
          <pc:docMk/>
          <pc:sldMk cId="3435102491" sldId="276"/>
        </pc:sldMkLst>
        <pc:spChg chg="mod">
          <ac:chgData name="Nicholas Ferreira" userId="7f97cc3039cf0d73" providerId="LiveId" clId="{A444D99D-9268-47F2-8ABD-A9460391FFA9}" dt="2021-11-21T05:07:03.560" v="4971" actId="20577"/>
          <ac:spMkLst>
            <pc:docMk/>
            <pc:sldMk cId="3435102491" sldId="276"/>
            <ac:spMk id="10" creationId="{D3C11526-F10D-48FE-837D-B74779779A3B}"/>
          </ac:spMkLst>
        </pc:spChg>
        <pc:spChg chg="mod">
          <ac:chgData name="Nicholas Ferreira" userId="7f97cc3039cf0d73" providerId="LiveId" clId="{A444D99D-9268-47F2-8ABD-A9460391FFA9}" dt="2021-11-21T00:47:47.900" v="983" actId="33524"/>
          <ac:spMkLst>
            <pc:docMk/>
            <pc:sldMk cId="3435102491" sldId="276"/>
            <ac:spMk id="11" creationId="{AF7D6B44-5325-43CA-B9DD-836F5E0B7887}"/>
          </ac:spMkLst>
        </pc:spChg>
        <pc:spChg chg="mod">
          <ac:chgData name="Nicholas Ferreira" userId="7f97cc3039cf0d73" providerId="LiveId" clId="{A444D99D-9268-47F2-8ABD-A9460391FFA9}" dt="2021-11-21T06:49:20.907" v="8737" actId="113"/>
          <ac:spMkLst>
            <pc:docMk/>
            <pc:sldMk cId="3435102491" sldId="276"/>
            <ac:spMk id="12" creationId="{60337A98-FD10-47F9-A3ED-94D57B7FB176}"/>
          </ac:spMkLst>
        </pc:spChg>
      </pc:sldChg>
      <pc:sldChg chg="modSp mod">
        <pc:chgData name="Nicholas Ferreira" userId="7f97cc3039cf0d73" providerId="LiveId" clId="{A444D99D-9268-47F2-8ABD-A9460391FFA9}" dt="2021-11-21T00:49:09.827" v="1003" actId="20577"/>
        <pc:sldMkLst>
          <pc:docMk/>
          <pc:sldMk cId="2726653537" sldId="278"/>
        </pc:sldMkLst>
        <pc:spChg chg="mod">
          <ac:chgData name="Nicholas Ferreira" userId="7f97cc3039cf0d73" providerId="LiveId" clId="{A444D99D-9268-47F2-8ABD-A9460391FFA9}" dt="2021-11-21T00:49:09.827" v="1003" actId="20577"/>
          <ac:spMkLst>
            <pc:docMk/>
            <pc:sldMk cId="2726653537" sldId="278"/>
            <ac:spMk id="10" creationId="{D3C11526-F10D-48FE-837D-B74779779A3B}"/>
          </ac:spMkLst>
        </pc:spChg>
      </pc:sldChg>
      <pc:sldChg chg="modSp mod">
        <pc:chgData name="Nicholas Ferreira" userId="7f97cc3039cf0d73" providerId="LiveId" clId="{A444D99D-9268-47F2-8ABD-A9460391FFA9}" dt="2021-11-21T01:09:29.320" v="1663" actId="20577"/>
        <pc:sldMkLst>
          <pc:docMk/>
          <pc:sldMk cId="3330201780" sldId="280"/>
        </pc:sldMkLst>
        <pc:spChg chg="mod">
          <ac:chgData name="Nicholas Ferreira" userId="7f97cc3039cf0d73" providerId="LiveId" clId="{A444D99D-9268-47F2-8ABD-A9460391FFA9}" dt="2021-11-21T01:09:29.320" v="1663" actId="20577"/>
          <ac:spMkLst>
            <pc:docMk/>
            <pc:sldMk cId="3330201780" sldId="280"/>
            <ac:spMk id="10" creationId="{D3C11526-F10D-48FE-837D-B74779779A3B}"/>
          </ac:spMkLst>
        </pc:spChg>
      </pc:sldChg>
      <pc:sldChg chg="modSp mod">
        <pc:chgData name="Nicholas Ferreira" userId="7f97cc3039cf0d73" providerId="LiveId" clId="{A444D99D-9268-47F2-8ABD-A9460391FFA9}" dt="2021-11-21T01:14:05.716" v="1899" actId="313"/>
        <pc:sldMkLst>
          <pc:docMk/>
          <pc:sldMk cId="1214359134" sldId="281"/>
        </pc:sldMkLst>
        <pc:spChg chg="mod">
          <ac:chgData name="Nicholas Ferreira" userId="7f97cc3039cf0d73" providerId="LiveId" clId="{A444D99D-9268-47F2-8ABD-A9460391FFA9}" dt="2021-11-21T01:12:32.918" v="1882" actId="20577"/>
          <ac:spMkLst>
            <pc:docMk/>
            <pc:sldMk cId="1214359134" sldId="281"/>
            <ac:spMk id="10" creationId="{D3C11526-F10D-48FE-837D-B74779779A3B}"/>
          </ac:spMkLst>
        </pc:spChg>
        <pc:spChg chg="mod">
          <ac:chgData name="Nicholas Ferreira" userId="7f97cc3039cf0d73" providerId="LiveId" clId="{A444D99D-9268-47F2-8ABD-A9460391FFA9}" dt="2021-11-21T01:14:05.716" v="1899" actId="313"/>
          <ac:spMkLst>
            <pc:docMk/>
            <pc:sldMk cId="1214359134" sldId="281"/>
            <ac:spMk id="11" creationId="{B9EA3709-E344-47E4-B605-C536AAD0B436}"/>
          </ac:spMkLst>
        </pc:spChg>
      </pc:sldChg>
      <pc:sldChg chg="modSp mod">
        <pc:chgData name="Nicholas Ferreira" userId="7f97cc3039cf0d73" providerId="LiveId" clId="{A444D99D-9268-47F2-8ABD-A9460391FFA9}" dt="2021-11-21T06:51:13.637" v="8740" actId="1076"/>
        <pc:sldMkLst>
          <pc:docMk/>
          <pc:sldMk cId="3638962301" sldId="282"/>
        </pc:sldMkLst>
        <pc:spChg chg="mod">
          <ac:chgData name="Nicholas Ferreira" userId="7f97cc3039cf0d73" providerId="LiveId" clId="{A444D99D-9268-47F2-8ABD-A9460391FFA9}" dt="2021-11-21T01:15:03.966" v="1909" actId="1076"/>
          <ac:spMkLst>
            <pc:docMk/>
            <pc:sldMk cId="3638962301" sldId="282"/>
            <ac:spMk id="12" creationId="{6B89D8AF-EADE-47A4-BC2A-1349E6DE3BB8}"/>
          </ac:spMkLst>
        </pc:spChg>
        <pc:spChg chg="mod">
          <ac:chgData name="Nicholas Ferreira" userId="7f97cc3039cf0d73" providerId="LiveId" clId="{A444D99D-9268-47F2-8ABD-A9460391FFA9}" dt="2021-11-21T06:51:08.598" v="8739" actId="1076"/>
          <ac:spMkLst>
            <pc:docMk/>
            <pc:sldMk cId="3638962301" sldId="282"/>
            <ac:spMk id="15" creationId="{958241DA-2472-4D3E-8DA5-D1D45A6088A0}"/>
          </ac:spMkLst>
        </pc:spChg>
        <pc:spChg chg="mod">
          <ac:chgData name="Nicholas Ferreira" userId="7f97cc3039cf0d73" providerId="LiveId" clId="{A444D99D-9268-47F2-8ABD-A9460391FFA9}" dt="2021-11-21T06:51:13.637" v="8740" actId="1076"/>
          <ac:spMkLst>
            <pc:docMk/>
            <pc:sldMk cId="3638962301" sldId="282"/>
            <ac:spMk id="24" creationId="{E45DF915-1BAF-4BAC-BDA5-1D3EE0A3084E}"/>
          </ac:spMkLst>
        </pc:spChg>
      </pc:sldChg>
      <pc:sldChg chg="addSp delSp modSp mod ord">
        <pc:chgData name="Nicholas Ferreira" userId="7f97cc3039cf0d73" providerId="LiveId" clId="{A444D99D-9268-47F2-8ABD-A9460391FFA9}" dt="2021-11-21T06:54:07.139" v="8782" actId="27636"/>
        <pc:sldMkLst>
          <pc:docMk/>
          <pc:sldMk cId="472104833" sldId="283"/>
        </pc:sldMkLst>
        <pc:spChg chg="mod">
          <ac:chgData name="Nicholas Ferreira" userId="7f97cc3039cf0d73" providerId="LiveId" clId="{A444D99D-9268-47F2-8ABD-A9460391FFA9}" dt="2021-11-21T03:57:47.464" v="2938" actId="20577"/>
          <ac:spMkLst>
            <pc:docMk/>
            <pc:sldMk cId="472104833" sldId="283"/>
            <ac:spMk id="2" creationId="{62545B60-7584-402E-9443-4F4A1EE6D796}"/>
          </ac:spMkLst>
        </pc:spChg>
        <pc:spChg chg="mod">
          <ac:chgData name="Nicholas Ferreira" userId="7f97cc3039cf0d73" providerId="LiveId" clId="{A444D99D-9268-47F2-8ABD-A9460391FFA9}" dt="2021-11-21T06:54:07.139" v="8782" actId="27636"/>
          <ac:spMkLst>
            <pc:docMk/>
            <pc:sldMk cId="472104833" sldId="283"/>
            <ac:spMk id="10" creationId="{D3C11526-F10D-48FE-837D-B74779779A3B}"/>
          </ac:spMkLst>
        </pc:spChg>
        <pc:spChg chg="add del mod">
          <ac:chgData name="Nicholas Ferreira" userId="7f97cc3039cf0d73" providerId="LiveId" clId="{A444D99D-9268-47F2-8ABD-A9460391FFA9}" dt="2021-11-21T04:20:02.738" v="3335" actId="478"/>
          <ac:spMkLst>
            <pc:docMk/>
            <pc:sldMk cId="472104833" sldId="283"/>
            <ac:spMk id="12" creationId="{59C66DB5-27B5-4115-8BB8-68A8E72D4036}"/>
          </ac:spMkLst>
        </pc:spChg>
        <pc:spChg chg="add mod">
          <ac:chgData name="Nicholas Ferreira" userId="7f97cc3039cf0d73" providerId="LiveId" clId="{A444D99D-9268-47F2-8ABD-A9460391FFA9}" dt="2021-11-21T04:21:43.169" v="3497" actId="20577"/>
          <ac:spMkLst>
            <pc:docMk/>
            <pc:sldMk cId="472104833" sldId="283"/>
            <ac:spMk id="13" creationId="{4AF3BEDA-7B62-4C09-A913-5E64BA6AC65B}"/>
          </ac:spMkLst>
        </pc:spChg>
        <pc:spChg chg="mod">
          <ac:chgData name="Nicholas Ferreira" userId="7f97cc3039cf0d73" providerId="LiveId" clId="{A444D99D-9268-47F2-8ABD-A9460391FFA9}" dt="2021-11-21T03:59:33.294" v="2954" actId="1076"/>
          <ac:spMkLst>
            <pc:docMk/>
            <pc:sldMk cId="472104833" sldId="283"/>
            <ac:spMk id="14" creationId="{24AF833C-0115-4B1D-8AF1-6714CF743690}"/>
          </ac:spMkLst>
        </pc:spChg>
        <pc:spChg chg="mod">
          <ac:chgData name="Nicholas Ferreira" userId="7f97cc3039cf0d73" providerId="LiveId" clId="{A444D99D-9268-47F2-8ABD-A9460391FFA9}" dt="2021-11-21T04:02:43.541" v="2989" actId="14100"/>
          <ac:spMkLst>
            <pc:docMk/>
            <pc:sldMk cId="472104833" sldId="283"/>
            <ac:spMk id="20" creationId="{4EBEA96D-489B-4A03-AC7B-95A85953F8D0}"/>
          </ac:spMkLst>
        </pc:spChg>
        <pc:spChg chg="del mod">
          <ac:chgData name="Nicholas Ferreira" userId="7f97cc3039cf0d73" providerId="LiveId" clId="{A444D99D-9268-47F2-8ABD-A9460391FFA9}" dt="2021-11-21T03:59:17.840" v="2952" actId="478"/>
          <ac:spMkLst>
            <pc:docMk/>
            <pc:sldMk cId="472104833" sldId="283"/>
            <ac:spMk id="22" creationId="{91E9012A-D88D-4784-92AC-5628CA4ACDE7}"/>
          </ac:spMkLst>
        </pc:spChg>
        <pc:graphicFrameChg chg="add mod modGraphic">
          <ac:chgData name="Nicholas Ferreira" userId="7f97cc3039cf0d73" providerId="LiveId" clId="{A444D99D-9268-47F2-8ABD-A9460391FFA9}" dt="2021-11-21T06:03:57.795" v="5908" actId="14100"/>
          <ac:graphicFrameMkLst>
            <pc:docMk/>
            <pc:sldMk cId="472104833" sldId="283"/>
            <ac:graphicFrameMk id="11" creationId="{0C4F5D1A-343A-4872-89CA-C8DE133AA789}"/>
          </ac:graphicFrameMkLst>
        </pc:graphicFrameChg>
      </pc:sldChg>
      <pc:sldChg chg="addSp delSp modSp mod">
        <pc:chgData name="Nicholas Ferreira" userId="7f97cc3039cf0d73" providerId="LiveId" clId="{A444D99D-9268-47F2-8ABD-A9460391FFA9}" dt="2021-11-21T06:56:30.461" v="8793" actId="20577"/>
        <pc:sldMkLst>
          <pc:docMk/>
          <pc:sldMk cId="3425902820" sldId="284"/>
        </pc:sldMkLst>
        <pc:spChg chg="mod">
          <ac:chgData name="Nicholas Ferreira" userId="7f97cc3039cf0d73" providerId="LiveId" clId="{A444D99D-9268-47F2-8ABD-A9460391FFA9}" dt="2021-11-21T05:57:34.608" v="5748" actId="20577"/>
          <ac:spMkLst>
            <pc:docMk/>
            <pc:sldMk cId="3425902820" sldId="284"/>
            <ac:spMk id="2" creationId="{62545B60-7584-402E-9443-4F4A1EE6D796}"/>
          </ac:spMkLst>
        </pc:spChg>
        <pc:spChg chg="mod">
          <ac:chgData name="Nicholas Ferreira" userId="7f97cc3039cf0d73" providerId="LiveId" clId="{A444D99D-9268-47F2-8ABD-A9460391FFA9}" dt="2021-11-21T03:32:41.012" v="2160" actId="20577"/>
          <ac:spMkLst>
            <pc:docMk/>
            <pc:sldMk cId="3425902820" sldId="284"/>
            <ac:spMk id="10" creationId="{D3C11526-F10D-48FE-837D-B74779779A3B}"/>
          </ac:spMkLst>
        </pc:spChg>
        <pc:spChg chg="add mod">
          <ac:chgData name="Nicholas Ferreira" userId="7f97cc3039cf0d73" providerId="LiveId" clId="{A444D99D-9268-47F2-8ABD-A9460391FFA9}" dt="2021-11-21T06:05:42.351" v="5957"/>
          <ac:spMkLst>
            <pc:docMk/>
            <pc:sldMk cId="3425902820" sldId="284"/>
            <ac:spMk id="11" creationId="{8E3C817D-419A-4BDE-BF20-5AFB593BB289}"/>
          </ac:spMkLst>
        </pc:spChg>
        <pc:spChg chg="del">
          <ac:chgData name="Nicholas Ferreira" userId="7f97cc3039cf0d73" providerId="LiveId" clId="{A444D99D-9268-47F2-8ABD-A9460391FFA9}" dt="2021-11-21T06:05:41.768" v="5956" actId="478"/>
          <ac:spMkLst>
            <pc:docMk/>
            <pc:sldMk cId="3425902820" sldId="284"/>
            <ac:spMk id="14" creationId="{24AF833C-0115-4B1D-8AF1-6714CF743690}"/>
          </ac:spMkLst>
        </pc:spChg>
        <pc:spChg chg="add mod">
          <ac:chgData name="Nicholas Ferreira" userId="7f97cc3039cf0d73" providerId="LiveId" clId="{A444D99D-9268-47F2-8ABD-A9460391FFA9}" dt="2021-11-21T06:56:30.461" v="8793" actId="20577"/>
          <ac:spMkLst>
            <pc:docMk/>
            <pc:sldMk cId="3425902820" sldId="284"/>
            <ac:spMk id="15" creationId="{B37A7A54-A5FC-47E9-8666-3AF1C637634C}"/>
          </ac:spMkLst>
        </pc:spChg>
        <pc:spChg chg="mod">
          <ac:chgData name="Nicholas Ferreira" userId="7f97cc3039cf0d73" providerId="LiveId" clId="{A444D99D-9268-47F2-8ABD-A9460391FFA9}" dt="2021-11-21T04:01:39.783" v="2988" actId="14100"/>
          <ac:spMkLst>
            <pc:docMk/>
            <pc:sldMk cId="3425902820" sldId="284"/>
            <ac:spMk id="20" creationId="{4EBEA96D-489B-4A03-AC7B-95A85953F8D0}"/>
          </ac:spMkLst>
        </pc:spChg>
        <pc:spChg chg="del">
          <ac:chgData name="Nicholas Ferreira" userId="7f97cc3039cf0d73" providerId="LiveId" clId="{A444D99D-9268-47F2-8ABD-A9460391FFA9}" dt="2021-11-21T06:05:41.768" v="5956" actId="478"/>
          <ac:spMkLst>
            <pc:docMk/>
            <pc:sldMk cId="3425902820" sldId="284"/>
            <ac:spMk id="22" creationId="{91E9012A-D88D-4784-92AC-5628CA4ACDE7}"/>
          </ac:spMkLst>
        </pc:spChg>
        <pc:graphicFrameChg chg="add mod modGraphic">
          <ac:chgData name="Nicholas Ferreira" userId="7f97cc3039cf0d73" providerId="LiveId" clId="{A444D99D-9268-47F2-8ABD-A9460391FFA9}" dt="2021-11-21T06:07:05.118" v="5987" actId="20577"/>
          <ac:graphicFrameMkLst>
            <pc:docMk/>
            <pc:sldMk cId="3425902820" sldId="284"/>
            <ac:graphicFrameMk id="13" creationId="{4543DB5A-31F6-4183-BA0D-F78F307463E5}"/>
          </ac:graphicFrameMkLst>
        </pc:graphicFrameChg>
      </pc:sldChg>
      <pc:sldChg chg="addSp delSp modSp mod">
        <pc:chgData name="Nicholas Ferreira" userId="7f97cc3039cf0d73" providerId="LiveId" clId="{A444D99D-9268-47F2-8ABD-A9460391FFA9}" dt="2021-11-21T06:58:06.949" v="8805" actId="14100"/>
        <pc:sldMkLst>
          <pc:docMk/>
          <pc:sldMk cId="299246687" sldId="285"/>
        </pc:sldMkLst>
        <pc:spChg chg="mod">
          <ac:chgData name="Nicholas Ferreira" userId="7f97cc3039cf0d73" providerId="LiveId" clId="{A444D99D-9268-47F2-8ABD-A9460391FFA9}" dt="2021-11-21T05:57:31.159" v="5746" actId="20577"/>
          <ac:spMkLst>
            <pc:docMk/>
            <pc:sldMk cId="299246687" sldId="285"/>
            <ac:spMk id="2" creationId="{62545B60-7584-402E-9443-4F4A1EE6D796}"/>
          </ac:spMkLst>
        </pc:spChg>
        <pc:spChg chg="add mod">
          <ac:chgData name="Nicholas Ferreira" userId="7f97cc3039cf0d73" providerId="LiveId" clId="{A444D99D-9268-47F2-8ABD-A9460391FFA9}" dt="2021-11-21T06:09:48.863" v="6322"/>
          <ac:spMkLst>
            <pc:docMk/>
            <pc:sldMk cId="299246687" sldId="285"/>
            <ac:spMk id="11" creationId="{C651728F-F442-41C4-9D31-D1923D35E6CA}"/>
          </ac:spMkLst>
        </pc:spChg>
        <pc:spChg chg="del">
          <ac:chgData name="Nicholas Ferreira" userId="7f97cc3039cf0d73" providerId="LiveId" clId="{A444D99D-9268-47F2-8ABD-A9460391FFA9}" dt="2021-11-21T06:09:48.494" v="6321" actId="478"/>
          <ac:spMkLst>
            <pc:docMk/>
            <pc:sldMk cId="299246687" sldId="285"/>
            <ac:spMk id="14" creationId="{24AF833C-0115-4B1D-8AF1-6714CF743690}"/>
          </ac:spMkLst>
        </pc:spChg>
        <pc:spChg chg="add mod">
          <ac:chgData name="Nicholas Ferreira" userId="7f97cc3039cf0d73" providerId="LiveId" clId="{A444D99D-9268-47F2-8ABD-A9460391FFA9}" dt="2021-11-21T06:14:03.036" v="6662" actId="20577"/>
          <ac:spMkLst>
            <pc:docMk/>
            <pc:sldMk cId="299246687" sldId="285"/>
            <ac:spMk id="15" creationId="{7AC2C7B1-A6A5-42D2-B1BF-35DFF8227DF0}"/>
          </ac:spMkLst>
        </pc:spChg>
        <pc:spChg chg="mod">
          <ac:chgData name="Nicholas Ferreira" userId="7f97cc3039cf0d73" providerId="LiveId" clId="{A444D99D-9268-47F2-8ABD-A9460391FFA9}" dt="2021-11-21T06:58:06.949" v="8805" actId="14100"/>
          <ac:spMkLst>
            <pc:docMk/>
            <pc:sldMk cId="299246687" sldId="285"/>
            <ac:spMk id="20" creationId="{4EBEA96D-489B-4A03-AC7B-95A85953F8D0}"/>
          </ac:spMkLst>
        </pc:spChg>
        <pc:spChg chg="del">
          <ac:chgData name="Nicholas Ferreira" userId="7f97cc3039cf0d73" providerId="LiveId" clId="{A444D99D-9268-47F2-8ABD-A9460391FFA9}" dt="2021-11-21T06:09:48.494" v="6321" actId="478"/>
          <ac:spMkLst>
            <pc:docMk/>
            <pc:sldMk cId="299246687" sldId="285"/>
            <ac:spMk id="22" creationId="{91E9012A-D88D-4784-92AC-5628CA4ACDE7}"/>
          </ac:spMkLst>
        </pc:spChg>
        <pc:graphicFrameChg chg="add mod modGraphic">
          <ac:chgData name="Nicholas Ferreira" userId="7f97cc3039cf0d73" providerId="LiveId" clId="{A444D99D-9268-47F2-8ABD-A9460391FFA9}" dt="2021-11-21T06:12:21.491" v="6359" actId="20577"/>
          <ac:graphicFrameMkLst>
            <pc:docMk/>
            <pc:sldMk cId="299246687" sldId="285"/>
            <ac:graphicFrameMk id="13" creationId="{D78454AF-FF0B-428F-8C1B-E78E23C0FDEB}"/>
          </ac:graphicFrameMkLst>
        </pc:graphicFrameChg>
      </pc:sldChg>
      <pc:sldChg chg="addSp delSp modSp mod">
        <pc:chgData name="Nicholas Ferreira" userId="7f97cc3039cf0d73" providerId="LiveId" clId="{A444D99D-9268-47F2-8ABD-A9460391FFA9}" dt="2021-11-21T07:00:52.068" v="8883" actId="20577"/>
        <pc:sldMkLst>
          <pc:docMk/>
          <pc:sldMk cId="3703894410" sldId="286"/>
        </pc:sldMkLst>
        <pc:spChg chg="mod">
          <ac:chgData name="Nicholas Ferreira" userId="7f97cc3039cf0d73" providerId="LiveId" clId="{A444D99D-9268-47F2-8ABD-A9460391FFA9}" dt="2021-11-21T05:57:25.239" v="5744" actId="20577"/>
          <ac:spMkLst>
            <pc:docMk/>
            <pc:sldMk cId="3703894410" sldId="286"/>
            <ac:spMk id="2" creationId="{62545B60-7584-402E-9443-4F4A1EE6D796}"/>
          </ac:spMkLst>
        </pc:spChg>
        <pc:spChg chg="mod">
          <ac:chgData name="Nicholas Ferreira" userId="7f97cc3039cf0d73" providerId="LiveId" clId="{A444D99D-9268-47F2-8ABD-A9460391FFA9}" dt="2021-11-21T06:16:43.869" v="6751" actId="20577"/>
          <ac:spMkLst>
            <pc:docMk/>
            <pc:sldMk cId="3703894410" sldId="286"/>
            <ac:spMk id="10" creationId="{D3C11526-F10D-48FE-837D-B74779779A3B}"/>
          </ac:spMkLst>
        </pc:spChg>
        <pc:spChg chg="add mod">
          <ac:chgData name="Nicholas Ferreira" userId="7f97cc3039cf0d73" providerId="LiveId" clId="{A444D99D-9268-47F2-8ABD-A9460391FFA9}" dt="2021-11-21T06:14:35.265" v="6664"/>
          <ac:spMkLst>
            <pc:docMk/>
            <pc:sldMk cId="3703894410" sldId="286"/>
            <ac:spMk id="11" creationId="{14CD61E1-DC59-4536-A69F-86F9EC94FD91}"/>
          </ac:spMkLst>
        </pc:spChg>
        <pc:spChg chg="add mod">
          <ac:chgData name="Nicholas Ferreira" userId="7f97cc3039cf0d73" providerId="LiveId" clId="{A444D99D-9268-47F2-8ABD-A9460391FFA9}" dt="2021-11-21T07:00:52.068" v="8883" actId="20577"/>
          <ac:spMkLst>
            <pc:docMk/>
            <pc:sldMk cId="3703894410" sldId="286"/>
            <ac:spMk id="13" creationId="{6A0C354E-945F-4456-AECF-502E7813CC37}"/>
          </ac:spMkLst>
        </pc:spChg>
        <pc:spChg chg="del">
          <ac:chgData name="Nicholas Ferreira" userId="7f97cc3039cf0d73" providerId="LiveId" clId="{A444D99D-9268-47F2-8ABD-A9460391FFA9}" dt="2021-11-21T06:14:34.775" v="6663" actId="478"/>
          <ac:spMkLst>
            <pc:docMk/>
            <pc:sldMk cId="3703894410" sldId="286"/>
            <ac:spMk id="14" creationId="{24AF833C-0115-4B1D-8AF1-6714CF743690}"/>
          </ac:spMkLst>
        </pc:spChg>
        <pc:spChg chg="mod">
          <ac:chgData name="Nicholas Ferreira" userId="7f97cc3039cf0d73" providerId="LiveId" clId="{A444D99D-9268-47F2-8ABD-A9460391FFA9}" dt="2021-11-21T06:58:51.045" v="8807" actId="20577"/>
          <ac:spMkLst>
            <pc:docMk/>
            <pc:sldMk cId="3703894410" sldId="286"/>
            <ac:spMk id="20" creationId="{4EBEA96D-489B-4A03-AC7B-95A85953F8D0}"/>
          </ac:spMkLst>
        </pc:spChg>
        <pc:spChg chg="del">
          <ac:chgData name="Nicholas Ferreira" userId="7f97cc3039cf0d73" providerId="LiveId" clId="{A444D99D-9268-47F2-8ABD-A9460391FFA9}" dt="2021-11-21T06:14:34.775" v="6663" actId="478"/>
          <ac:spMkLst>
            <pc:docMk/>
            <pc:sldMk cId="3703894410" sldId="286"/>
            <ac:spMk id="22" creationId="{91E9012A-D88D-4784-92AC-5628CA4ACDE7}"/>
          </ac:spMkLst>
        </pc:spChg>
        <pc:graphicFrameChg chg="add mod modGraphic">
          <ac:chgData name="Nicholas Ferreira" userId="7f97cc3039cf0d73" providerId="LiveId" clId="{A444D99D-9268-47F2-8ABD-A9460391FFA9}" dt="2021-11-21T06:21:15.544" v="7114" actId="20577"/>
          <ac:graphicFrameMkLst>
            <pc:docMk/>
            <pc:sldMk cId="3703894410" sldId="286"/>
            <ac:graphicFrameMk id="12" creationId="{92D9A28F-707D-4AC8-9C0F-43BF2DF7B5FC}"/>
          </ac:graphicFrameMkLst>
        </pc:graphicFrameChg>
      </pc:sldChg>
      <pc:sldChg chg="addSp delSp modSp mod">
        <pc:chgData name="Nicholas Ferreira" userId="7f97cc3039cf0d73" providerId="LiveId" clId="{A444D99D-9268-47F2-8ABD-A9460391FFA9}" dt="2021-11-21T07:01:42.693" v="8903" actId="20577"/>
        <pc:sldMkLst>
          <pc:docMk/>
          <pc:sldMk cId="3910886368" sldId="287"/>
        </pc:sldMkLst>
        <pc:spChg chg="mod">
          <ac:chgData name="Nicholas Ferreira" userId="7f97cc3039cf0d73" providerId="LiveId" clId="{A444D99D-9268-47F2-8ABD-A9460391FFA9}" dt="2021-11-21T05:57:21.578" v="5742" actId="20577"/>
          <ac:spMkLst>
            <pc:docMk/>
            <pc:sldMk cId="3910886368" sldId="287"/>
            <ac:spMk id="2" creationId="{62545B60-7584-402E-9443-4F4A1EE6D796}"/>
          </ac:spMkLst>
        </pc:spChg>
        <pc:spChg chg="mod">
          <ac:chgData name="Nicholas Ferreira" userId="7f97cc3039cf0d73" providerId="LiveId" clId="{A444D99D-9268-47F2-8ABD-A9460391FFA9}" dt="2021-11-21T07:01:42.693" v="8903" actId="20577"/>
          <ac:spMkLst>
            <pc:docMk/>
            <pc:sldMk cId="3910886368" sldId="287"/>
            <ac:spMk id="10" creationId="{D3C11526-F10D-48FE-837D-B74779779A3B}"/>
          </ac:spMkLst>
        </pc:spChg>
        <pc:spChg chg="add mod">
          <ac:chgData name="Nicholas Ferreira" userId="7f97cc3039cf0d73" providerId="LiveId" clId="{A444D99D-9268-47F2-8ABD-A9460391FFA9}" dt="2021-11-21T06:20:53.832" v="7100"/>
          <ac:spMkLst>
            <pc:docMk/>
            <pc:sldMk cId="3910886368" sldId="287"/>
            <ac:spMk id="11" creationId="{F0530B71-D95C-47B5-8244-98D51B622A0B}"/>
          </ac:spMkLst>
        </pc:spChg>
        <pc:spChg chg="del">
          <ac:chgData name="Nicholas Ferreira" userId="7f97cc3039cf0d73" providerId="LiveId" clId="{A444D99D-9268-47F2-8ABD-A9460391FFA9}" dt="2021-11-21T06:20:53.346" v="7099" actId="478"/>
          <ac:spMkLst>
            <pc:docMk/>
            <pc:sldMk cId="3910886368" sldId="287"/>
            <ac:spMk id="14" creationId="{24AF833C-0115-4B1D-8AF1-6714CF743690}"/>
          </ac:spMkLst>
        </pc:spChg>
        <pc:spChg chg="add mod">
          <ac:chgData name="Nicholas Ferreira" userId="7f97cc3039cf0d73" providerId="LiveId" clId="{A444D99D-9268-47F2-8ABD-A9460391FFA9}" dt="2021-11-21T06:24:03.361" v="7418" actId="20577"/>
          <ac:spMkLst>
            <pc:docMk/>
            <pc:sldMk cId="3910886368" sldId="287"/>
            <ac:spMk id="15" creationId="{97538A0E-2A87-4C69-816B-018915749D55}"/>
          </ac:spMkLst>
        </pc:spChg>
        <pc:spChg chg="del">
          <ac:chgData name="Nicholas Ferreira" userId="7f97cc3039cf0d73" providerId="LiveId" clId="{A444D99D-9268-47F2-8ABD-A9460391FFA9}" dt="2021-11-21T06:20:51.837" v="7098" actId="478"/>
          <ac:spMkLst>
            <pc:docMk/>
            <pc:sldMk cId="3910886368" sldId="287"/>
            <ac:spMk id="22" creationId="{91E9012A-D88D-4784-92AC-5628CA4ACDE7}"/>
          </ac:spMkLst>
        </pc:spChg>
        <pc:graphicFrameChg chg="add mod modGraphic">
          <ac:chgData name="Nicholas Ferreira" userId="7f97cc3039cf0d73" providerId="LiveId" clId="{A444D99D-9268-47F2-8ABD-A9460391FFA9}" dt="2021-11-21T06:22:29.812" v="7139" actId="20577"/>
          <ac:graphicFrameMkLst>
            <pc:docMk/>
            <pc:sldMk cId="3910886368" sldId="287"/>
            <ac:graphicFrameMk id="13" creationId="{C0EFB3A5-FAD6-464F-A21C-E8F53A70BA4B}"/>
          </ac:graphicFrameMkLst>
        </pc:graphicFrameChg>
      </pc:sldChg>
      <pc:sldChg chg="addSp delSp modSp mod">
        <pc:chgData name="Nicholas Ferreira" userId="7f97cc3039cf0d73" providerId="LiveId" clId="{A444D99D-9268-47F2-8ABD-A9460391FFA9}" dt="2021-11-21T07:13:43.208" v="9402" actId="478"/>
        <pc:sldMkLst>
          <pc:docMk/>
          <pc:sldMk cId="597132617" sldId="288"/>
        </pc:sldMkLst>
        <pc:spChg chg="mod">
          <ac:chgData name="Nicholas Ferreira" userId="7f97cc3039cf0d73" providerId="LiveId" clId="{A444D99D-9268-47F2-8ABD-A9460391FFA9}" dt="2021-11-21T05:57:17.525" v="5740" actId="20577"/>
          <ac:spMkLst>
            <pc:docMk/>
            <pc:sldMk cId="597132617" sldId="288"/>
            <ac:spMk id="2" creationId="{62545B60-7584-402E-9443-4F4A1EE6D796}"/>
          </ac:spMkLst>
        </pc:spChg>
        <pc:spChg chg="add mod">
          <ac:chgData name="Nicholas Ferreira" userId="7f97cc3039cf0d73" providerId="LiveId" clId="{A444D99D-9268-47F2-8ABD-A9460391FFA9}" dt="2021-11-21T06:24:39.967" v="7420"/>
          <ac:spMkLst>
            <pc:docMk/>
            <pc:sldMk cId="597132617" sldId="288"/>
            <ac:spMk id="9" creationId="{6AA15174-83B8-4B82-A769-6F3022F6522C}"/>
          </ac:spMkLst>
        </pc:spChg>
        <pc:spChg chg="del">
          <ac:chgData name="Nicholas Ferreira" userId="7f97cc3039cf0d73" providerId="LiveId" clId="{A444D99D-9268-47F2-8ABD-A9460391FFA9}" dt="2021-11-21T07:13:43.208" v="9402" actId="478"/>
          <ac:spMkLst>
            <pc:docMk/>
            <pc:sldMk cId="597132617" sldId="288"/>
            <ac:spMk id="11" creationId="{0CBCE179-078D-4622-AD99-7179E88738F1}"/>
          </ac:spMkLst>
        </pc:spChg>
        <pc:spChg chg="add mod">
          <ac:chgData name="Nicholas Ferreira" userId="7f97cc3039cf0d73" providerId="LiveId" clId="{A444D99D-9268-47F2-8ABD-A9460391FFA9}" dt="2021-11-21T06:26:41.482" v="7612" actId="1076"/>
          <ac:spMkLst>
            <pc:docMk/>
            <pc:sldMk cId="597132617" sldId="288"/>
            <ac:spMk id="13" creationId="{CCDEB568-4294-4CD8-BFC9-D4114EACD3CB}"/>
          </ac:spMkLst>
        </pc:spChg>
        <pc:spChg chg="del">
          <ac:chgData name="Nicholas Ferreira" userId="7f97cc3039cf0d73" providerId="LiveId" clId="{A444D99D-9268-47F2-8ABD-A9460391FFA9}" dt="2021-11-21T06:24:32.941" v="7419" actId="478"/>
          <ac:spMkLst>
            <pc:docMk/>
            <pc:sldMk cId="597132617" sldId="288"/>
            <ac:spMk id="14" creationId="{24AF833C-0115-4B1D-8AF1-6714CF743690}"/>
          </ac:spMkLst>
        </pc:spChg>
        <pc:spChg chg="del">
          <ac:chgData name="Nicholas Ferreira" userId="7f97cc3039cf0d73" providerId="LiveId" clId="{A444D99D-9268-47F2-8ABD-A9460391FFA9}" dt="2021-11-21T06:24:32.941" v="7419" actId="478"/>
          <ac:spMkLst>
            <pc:docMk/>
            <pc:sldMk cId="597132617" sldId="288"/>
            <ac:spMk id="22" creationId="{91E9012A-D88D-4784-92AC-5628CA4ACDE7}"/>
          </ac:spMkLst>
        </pc:spChg>
        <pc:graphicFrameChg chg="add mod modGraphic">
          <ac:chgData name="Nicholas Ferreira" userId="7f97cc3039cf0d73" providerId="LiveId" clId="{A444D99D-9268-47F2-8ABD-A9460391FFA9}" dt="2021-11-21T06:25:57.451" v="7451" actId="20577"/>
          <ac:graphicFrameMkLst>
            <pc:docMk/>
            <pc:sldMk cId="597132617" sldId="288"/>
            <ac:graphicFrameMk id="12" creationId="{5F9F5E13-0F6D-49B2-902B-5793D919F001}"/>
          </ac:graphicFrameMkLst>
        </pc:graphicFrameChg>
      </pc:sldChg>
      <pc:sldChg chg="addSp delSp modSp mod">
        <pc:chgData name="Nicholas Ferreira" userId="7f97cc3039cf0d73" providerId="LiveId" clId="{A444D99D-9268-47F2-8ABD-A9460391FFA9}" dt="2021-11-21T06:44:25.244" v="8610" actId="1035"/>
        <pc:sldMkLst>
          <pc:docMk/>
          <pc:sldMk cId="2099407496" sldId="289"/>
        </pc:sldMkLst>
        <pc:spChg chg="add mod">
          <ac:chgData name="Nicholas Ferreira" userId="7f97cc3039cf0d73" providerId="LiveId" clId="{A444D99D-9268-47F2-8ABD-A9460391FFA9}" dt="2021-11-21T06:44:25.244" v="8610" actId="1035"/>
          <ac:spMkLst>
            <pc:docMk/>
            <pc:sldMk cId="2099407496" sldId="289"/>
            <ac:spMk id="3" creationId="{EDF2F857-A1F8-4CC7-ADB4-B955B6796913}"/>
          </ac:spMkLst>
        </pc:spChg>
        <pc:spChg chg="add del mod">
          <ac:chgData name="Nicholas Ferreira" userId="7f97cc3039cf0d73" providerId="LiveId" clId="{A444D99D-9268-47F2-8ABD-A9460391FFA9}" dt="2021-11-21T06:39:21.942" v="8339" actId="478"/>
          <ac:spMkLst>
            <pc:docMk/>
            <pc:sldMk cId="2099407496" sldId="289"/>
            <ac:spMk id="6" creationId="{270D09E4-B260-43B6-BBFB-F1CA9E404A77}"/>
          </ac:spMkLst>
        </pc:spChg>
        <pc:spChg chg="add del mod">
          <ac:chgData name="Nicholas Ferreira" userId="7f97cc3039cf0d73" providerId="LiveId" clId="{A444D99D-9268-47F2-8ABD-A9460391FFA9}" dt="2021-11-21T06:39:23.334" v="8340" actId="478"/>
          <ac:spMkLst>
            <pc:docMk/>
            <pc:sldMk cId="2099407496" sldId="289"/>
            <ac:spMk id="7" creationId="{94D88409-9C6C-4353-ABB6-8A672D1DD54B}"/>
          </ac:spMkLst>
        </pc:spChg>
        <pc:spChg chg="add del mod">
          <ac:chgData name="Nicholas Ferreira" userId="7f97cc3039cf0d73" providerId="LiveId" clId="{A444D99D-9268-47F2-8ABD-A9460391FFA9}" dt="2021-11-21T06:39:24.751" v="8341" actId="478"/>
          <ac:spMkLst>
            <pc:docMk/>
            <pc:sldMk cId="2099407496" sldId="289"/>
            <ac:spMk id="8" creationId="{5740E452-2776-4D96-BA3A-ECE3803CB57F}"/>
          </ac:spMkLst>
        </pc:spChg>
        <pc:spChg chg="mod">
          <ac:chgData name="Nicholas Ferreira" userId="7f97cc3039cf0d73" providerId="LiveId" clId="{A444D99D-9268-47F2-8ABD-A9460391FFA9}" dt="2021-11-21T06:43:15.826" v="8491" actId="27636"/>
          <ac:spMkLst>
            <pc:docMk/>
            <pc:sldMk cId="2099407496" sldId="289"/>
            <ac:spMk id="9" creationId="{FE71D9CE-39A3-49AA-90C7-E9DE55DA7961}"/>
          </ac:spMkLst>
        </pc:spChg>
        <pc:spChg chg="add mod">
          <ac:chgData name="Nicholas Ferreira" userId="7f97cc3039cf0d73" providerId="LiveId" clId="{A444D99D-9268-47F2-8ABD-A9460391FFA9}" dt="2021-11-21T06:44:23.057" v="8607" actId="1036"/>
          <ac:spMkLst>
            <pc:docMk/>
            <pc:sldMk cId="2099407496" sldId="289"/>
            <ac:spMk id="11" creationId="{2636C558-8D16-433A-BC08-277BE5AA01B2}"/>
          </ac:spMkLst>
        </pc:spChg>
        <pc:spChg chg="add mod">
          <ac:chgData name="Nicholas Ferreira" userId="7f97cc3039cf0d73" providerId="LiveId" clId="{A444D99D-9268-47F2-8ABD-A9460391FFA9}" dt="2021-11-21T06:44:18.609" v="8602" actId="1035"/>
          <ac:spMkLst>
            <pc:docMk/>
            <pc:sldMk cId="2099407496" sldId="289"/>
            <ac:spMk id="12" creationId="{D07A8E5D-7F07-4349-A518-E4B0B17DC012}"/>
          </ac:spMkLst>
        </pc:spChg>
      </pc:sldChg>
      <pc:sldChg chg="modSp mod">
        <pc:chgData name="Nicholas Ferreira" userId="7f97cc3039cf0d73" providerId="LiveId" clId="{A444D99D-9268-47F2-8ABD-A9460391FFA9}" dt="2021-11-21T01:11:41.555" v="1785" actId="20577"/>
        <pc:sldMkLst>
          <pc:docMk/>
          <pc:sldMk cId="177152888" sldId="292"/>
        </pc:sldMkLst>
        <pc:spChg chg="mod">
          <ac:chgData name="Nicholas Ferreira" userId="7f97cc3039cf0d73" providerId="LiveId" clId="{A444D99D-9268-47F2-8ABD-A9460391FFA9}" dt="2021-11-21T01:10:56.795" v="1754" actId="20577"/>
          <ac:spMkLst>
            <pc:docMk/>
            <pc:sldMk cId="177152888" sldId="292"/>
            <ac:spMk id="6" creationId="{A900C8A9-F812-4C7C-A24B-7934E1FA4857}"/>
          </ac:spMkLst>
        </pc:spChg>
        <pc:spChg chg="mod">
          <ac:chgData name="Nicholas Ferreira" userId="7f97cc3039cf0d73" providerId="LiveId" clId="{A444D99D-9268-47F2-8ABD-A9460391FFA9}" dt="2021-11-21T01:11:41.555" v="1785" actId="20577"/>
          <ac:spMkLst>
            <pc:docMk/>
            <pc:sldMk cId="177152888" sldId="292"/>
            <ac:spMk id="25" creationId="{5D5FE57E-B315-4875-B3D4-D9551ACA3B4D}"/>
          </ac:spMkLst>
        </pc:spChg>
      </pc:sldChg>
      <pc:sldChg chg="addSp delSp modSp mod">
        <pc:chgData name="Nicholas Ferreira" userId="7f97cc3039cf0d73" providerId="LiveId" clId="{A444D99D-9268-47F2-8ABD-A9460391FFA9}" dt="2021-11-21T06:52:42.019" v="8769" actId="20577"/>
        <pc:sldMkLst>
          <pc:docMk/>
          <pc:sldMk cId="3671462470" sldId="293"/>
        </pc:sldMkLst>
        <pc:spChg chg="mod">
          <ac:chgData name="Nicholas Ferreira" userId="7f97cc3039cf0d73" providerId="LiveId" clId="{A444D99D-9268-47F2-8ABD-A9460391FFA9}" dt="2021-11-21T03:25:55.647" v="1926" actId="5793"/>
          <ac:spMkLst>
            <pc:docMk/>
            <pc:sldMk cId="3671462470" sldId="293"/>
            <ac:spMk id="2" creationId="{62545B60-7584-402E-9443-4F4A1EE6D796}"/>
          </ac:spMkLst>
        </pc:spChg>
        <pc:spChg chg="del mod">
          <ac:chgData name="Nicholas Ferreira" userId="7f97cc3039cf0d73" providerId="LiveId" clId="{A444D99D-9268-47F2-8ABD-A9460391FFA9}" dt="2021-11-21T03:28:24.799" v="1997" actId="478"/>
          <ac:spMkLst>
            <pc:docMk/>
            <pc:sldMk cId="3671462470" sldId="293"/>
            <ac:spMk id="7" creationId="{FEB31CC8-1956-4AE6-B27D-E5EDBBB52BBE}"/>
          </ac:spMkLst>
        </pc:spChg>
        <pc:spChg chg="mod">
          <ac:chgData name="Nicholas Ferreira" userId="7f97cc3039cf0d73" providerId="LiveId" clId="{A444D99D-9268-47F2-8ABD-A9460391FFA9}" dt="2021-11-21T03:56:33.269" v="2893" actId="255"/>
          <ac:spMkLst>
            <pc:docMk/>
            <pc:sldMk cId="3671462470" sldId="293"/>
            <ac:spMk id="8" creationId="{E5498816-5BF2-4A5A-8652-5CD1BE8131F5}"/>
          </ac:spMkLst>
        </pc:spChg>
        <pc:spChg chg="add del mod">
          <ac:chgData name="Nicholas Ferreira" userId="7f97cc3039cf0d73" providerId="LiveId" clId="{A444D99D-9268-47F2-8ABD-A9460391FFA9}" dt="2021-11-21T03:38:28.316" v="2328" actId="20577"/>
          <ac:spMkLst>
            <pc:docMk/>
            <pc:sldMk cId="3671462470" sldId="293"/>
            <ac:spMk id="10" creationId="{D3C11526-F10D-48FE-837D-B74779779A3B}"/>
          </ac:spMkLst>
        </pc:spChg>
        <pc:spChg chg="add mod">
          <ac:chgData name="Nicholas Ferreira" userId="7f97cc3039cf0d73" providerId="LiveId" clId="{A444D99D-9268-47F2-8ABD-A9460391FFA9}" dt="2021-11-21T03:51:27.069" v="2589" actId="1076"/>
          <ac:spMkLst>
            <pc:docMk/>
            <pc:sldMk cId="3671462470" sldId="293"/>
            <ac:spMk id="19" creationId="{E881DBA2-D1E6-4B60-9F75-8B9E9073C823}"/>
          </ac:spMkLst>
        </pc:spChg>
        <pc:spChg chg="add mod">
          <ac:chgData name="Nicholas Ferreira" userId="7f97cc3039cf0d73" providerId="LiveId" clId="{A444D99D-9268-47F2-8ABD-A9460391FFA9}" dt="2021-11-21T03:51:36.571" v="2590" actId="1076"/>
          <ac:spMkLst>
            <pc:docMk/>
            <pc:sldMk cId="3671462470" sldId="293"/>
            <ac:spMk id="20" creationId="{1A620CC5-D3F1-4958-B1E1-391953B262CC}"/>
          </ac:spMkLst>
        </pc:spChg>
        <pc:spChg chg="add mod">
          <ac:chgData name="Nicholas Ferreira" userId="7f97cc3039cf0d73" providerId="LiveId" clId="{A444D99D-9268-47F2-8ABD-A9460391FFA9}" dt="2021-11-21T03:55:20.675" v="2766" actId="1076"/>
          <ac:spMkLst>
            <pc:docMk/>
            <pc:sldMk cId="3671462470" sldId="293"/>
            <ac:spMk id="23" creationId="{37E712F9-0D75-4055-B912-2132E591D814}"/>
          </ac:spMkLst>
        </pc:spChg>
        <pc:spChg chg="add mod">
          <ac:chgData name="Nicholas Ferreira" userId="7f97cc3039cf0d73" providerId="LiveId" clId="{A444D99D-9268-47F2-8ABD-A9460391FFA9}" dt="2021-11-21T03:54:24.381" v="2756" actId="1076"/>
          <ac:spMkLst>
            <pc:docMk/>
            <pc:sldMk cId="3671462470" sldId="293"/>
            <ac:spMk id="24" creationId="{10DAACEF-7C56-4FD1-9DFC-F7C0F488CBC9}"/>
          </ac:spMkLst>
        </pc:spChg>
        <pc:spChg chg="add del">
          <ac:chgData name="Nicholas Ferreira" userId="7f97cc3039cf0d73" providerId="LiveId" clId="{A444D99D-9268-47F2-8ABD-A9460391FFA9}" dt="2021-11-21T03:28:10.696" v="1993" actId="478"/>
          <ac:spMkLst>
            <pc:docMk/>
            <pc:sldMk cId="3671462470" sldId="293"/>
            <ac:spMk id="25" creationId="{45536A6E-E8C3-443C-A329-71CB30FB76D6}"/>
          </ac:spMkLst>
        </pc:spChg>
        <pc:spChg chg="add del">
          <ac:chgData name="Nicholas Ferreira" userId="7f97cc3039cf0d73" providerId="LiveId" clId="{A444D99D-9268-47F2-8ABD-A9460391FFA9}" dt="2021-11-21T03:28:10.696" v="1993" actId="478"/>
          <ac:spMkLst>
            <pc:docMk/>
            <pc:sldMk cId="3671462470" sldId="293"/>
            <ac:spMk id="26" creationId="{9FCC3133-145B-455D-874F-B34318CB2523}"/>
          </ac:spMkLst>
        </pc:spChg>
        <pc:spChg chg="add mod">
          <ac:chgData name="Nicholas Ferreira" userId="7f97cc3039cf0d73" providerId="LiveId" clId="{A444D99D-9268-47F2-8ABD-A9460391FFA9}" dt="2021-11-21T06:52:42.019" v="8769" actId="20577"/>
          <ac:spMkLst>
            <pc:docMk/>
            <pc:sldMk cId="3671462470" sldId="293"/>
            <ac:spMk id="28" creationId="{1A52CFF4-33B0-49BD-B000-6BD217ED88E2}"/>
          </ac:spMkLst>
        </pc:spChg>
        <pc:graphicFrameChg chg="mod modGraphic">
          <ac:chgData name="Nicholas Ferreira" userId="7f97cc3039cf0d73" providerId="LiveId" clId="{A444D99D-9268-47F2-8ABD-A9460391FFA9}" dt="2021-11-21T04:00:41.346" v="2987" actId="20577"/>
          <ac:graphicFrameMkLst>
            <pc:docMk/>
            <pc:sldMk cId="3671462470" sldId="293"/>
            <ac:graphicFrameMk id="12" creationId="{B3A926B6-1DDD-4C32-9EBE-83C3B9C71433}"/>
          </ac:graphicFrameMkLst>
        </pc:graphicFrameChg>
        <pc:graphicFrameChg chg="add del">
          <ac:chgData name="Nicholas Ferreira" userId="7f97cc3039cf0d73" providerId="LiveId" clId="{A444D99D-9268-47F2-8ABD-A9460391FFA9}" dt="2021-11-21T03:28:13.157" v="1994" actId="478"/>
          <ac:graphicFrameMkLst>
            <pc:docMk/>
            <pc:sldMk cId="3671462470" sldId="293"/>
            <ac:graphicFrameMk id="27" creationId="{28F2ACFD-F57F-4C3E-BD42-1CBA00F3F243}"/>
          </ac:graphicFrameMkLst>
        </pc:graphicFrameChg>
        <pc:picChg chg="mod">
          <ac:chgData name="Nicholas Ferreira" userId="7f97cc3039cf0d73" providerId="LiveId" clId="{A444D99D-9268-47F2-8ABD-A9460391FFA9}" dt="2021-11-21T03:51:09.743" v="2587" actId="14100"/>
          <ac:picMkLst>
            <pc:docMk/>
            <pc:sldMk cId="3671462470" sldId="293"/>
            <ac:picMk id="4" creationId="{0187A55E-8690-4F51-8C40-8A8A95AA986C}"/>
          </ac:picMkLst>
        </pc:picChg>
        <pc:picChg chg="mod ord">
          <ac:chgData name="Nicholas Ferreira" userId="7f97cc3039cf0d73" providerId="LiveId" clId="{A444D99D-9268-47F2-8ABD-A9460391FFA9}" dt="2021-11-21T03:55:06.522" v="2760" actId="166"/>
          <ac:picMkLst>
            <pc:docMk/>
            <pc:sldMk cId="3671462470" sldId="293"/>
            <ac:picMk id="5" creationId="{12DEC069-9816-449D-B0F0-4662120473EA}"/>
          </ac:picMkLst>
        </pc:picChg>
        <pc:picChg chg="add mod">
          <ac:chgData name="Nicholas Ferreira" userId="7f97cc3039cf0d73" providerId="LiveId" clId="{A444D99D-9268-47F2-8ABD-A9460391FFA9}" dt="2021-11-21T03:55:10.831" v="2765" actId="1038"/>
          <ac:picMkLst>
            <pc:docMk/>
            <pc:sldMk cId="3671462470" sldId="293"/>
            <ac:picMk id="6" creationId="{813A08DE-0213-4B40-8EAF-38585806DA09}"/>
          </ac:picMkLst>
        </pc:picChg>
        <pc:picChg chg="add del">
          <ac:chgData name="Nicholas Ferreira" userId="7f97cc3039cf0d73" providerId="LiveId" clId="{A444D99D-9268-47F2-8ABD-A9460391FFA9}" dt="2021-11-21T03:28:10.696" v="1993" actId="478"/>
          <ac:picMkLst>
            <pc:docMk/>
            <pc:sldMk cId="3671462470" sldId="293"/>
            <ac:picMk id="15" creationId="{868CE304-4B5B-479B-894F-EF21EF582493}"/>
          </ac:picMkLst>
        </pc:picChg>
        <pc:picChg chg="add del">
          <ac:chgData name="Nicholas Ferreira" userId="7f97cc3039cf0d73" providerId="LiveId" clId="{A444D99D-9268-47F2-8ABD-A9460391FFA9}" dt="2021-11-21T03:28:10.696" v="1993" actId="478"/>
          <ac:picMkLst>
            <pc:docMk/>
            <pc:sldMk cId="3671462470" sldId="293"/>
            <ac:picMk id="16" creationId="{16ADD5CA-91E7-46B0-BDC9-A92DA9636E74}"/>
          </ac:picMkLst>
        </pc:picChg>
        <pc:cxnChg chg="mod">
          <ac:chgData name="Nicholas Ferreira" userId="7f97cc3039cf0d73" providerId="LiveId" clId="{A444D99D-9268-47F2-8ABD-A9460391FFA9}" dt="2021-11-21T03:54:19.724" v="2755" actId="1076"/>
          <ac:cxnSpMkLst>
            <pc:docMk/>
            <pc:sldMk cId="3671462470" sldId="293"/>
            <ac:cxnSpMk id="9" creationId="{21911F8C-33A8-4CD6-9085-CC6FF9B5BF49}"/>
          </ac:cxnSpMkLst>
        </pc:cxnChg>
      </pc:sldChg>
      <pc:sldChg chg="del ord">
        <pc:chgData name="Nicholas Ferreira" userId="7f97cc3039cf0d73" providerId="LiveId" clId="{A444D99D-9268-47F2-8ABD-A9460391FFA9}" dt="2021-11-21T05:59:06.549" v="5797" actId="47"/>
        <pc:sldMkLst>
          <pc:docMk/>
          <pc:sldMk cId="650058984" sldId="294"/>
        </pc:sldMkLst>
      </pc:sldChg>
      <pc:sldChg chg="modSp mod ord">
        <pc:chgData name="Nicholas Ferreira" userId="7f97cc3039cf0d73" providerId="LiveId" clId="{A444D99D-9268-47F2-8ABD-A9460391FFA9}" dt="2021-11-21T06:24:46.317" v="7422"/>
        <pc:sldMkLst>
          <pc:docMk/>
          <pc:sldMk cId="3987749257" sldId="295"/>
        </pc:sldMkLst>
        <pc:spChg chg="mod">
          <ac:chgData name="Nicholas Ferreira" userId="7f97cc3039cf0d73" providerId="LiveId" clId="{A444D99D-9268-47F2-8ABD-A9460391FFA9}" dt="2021-11-21T00:35:53.657" v="817" actId="20577"/>
          <ac:spMkLst>
            <pc:docMk/>
            <pc:sldMk cId="3987749257" sldId="295"/>
            <ac:spMk id="10" creationId="{D3C11526-F10D-48FE-837D-B74779779A3B}"/>
          </ac:spMkLst>
        </pc:spChg>
        <pc:graphicFrameChg chg="mod modGraphic">
          <ac:chgData name="Nicholas Ferreira" userId="7f97cc3039cf0d73" providerId="LiveId" clId="{A444D99D-9268-47F2-8ABD-A9460391FFA9}" dt="2021-11-21T06:01:06.627" v="5831" actId="20577"/>
          <ac:graphicFrameMkLst>
            <pc:docMk/>
            <pc:sldMk cId="3987749257" sldId="295"/>
            <ac:graphicFrameMk id="4" creationId="{1047F918-BD0A-40A2-BA77-4F648B0BC413}"/>
          </ac:graphicFrameMkLst>
        </pc:graphicFrameChg>
      </pc:sldChg>
      <pc:sldChg chg="modSp mod">
        <pc:chgData name="Nicholas Ferreira" userId="7f97cc3039cf0d73" providerId="LiveId" clId="{A444D99D-9268-47F2-8ABD-A9460391FFA9}" dt="2021-11-21T06:35:44.186" v="8072" actId="20577"/>
        <pc:sldMkLst>
          <pc:docMk/>
          <pc:sldMk cId="2201099324" sldId="296"/>
        </pc:sldMkLst>
        <pc:spChg chg="mod">
          <ac:chgData name="Nicholas Ferreira" userId="7f97cc3039cf0d73" providerId="LiveId" clId="{A444D99D-9268-47F2-8ABD-A9460391FFA9}" dt="2021-11-21T00:36:06.895" v="845" actId="20577"/>
          <ac:spMkLst>
            <pc:docMk/>
            <pc:sldMk cId="2201099324" sldId="296"/>
            <ac:spMk id="10" creationId="{D3C11526-F10D-48FE-837D-B74779779A3B}"/>
          </ac:spMkLst>
        </pc:spChg>
        <pc:graphicFrameChg chg="mod modGraphic">
          <ac:chgData name="Nicholas Ferreira" userId="7f97cc3039cf0d73" providerId="LiveId" clId="{A444D99D-9268-47F2-8ABD-A9460391FFA9}" dt="2021-11-21T06:35:44.186" v="8072" actId="20577"/>
          <ac:graphicFrameMkLst>
            <pc:docMk/>
            <pc:sldMk cId="2201099324" sldId="296"/>
            <ac:graphicFrameMk id="5" creationId="{020C8DA3-BD21-4A03-9D45-829400A6D698}"/>
          </ac:graphicFrameMkLst>
        </pc:graphicFrameChg>
      </pc:sldChg>
      <pc:sldChg chg="modSp mod ord">
        <pc:chgData name="Nicholas Ferreira" userId="7f97cc3039cf0d73" providerId="LiveId" clId="{A444D99D-9268-47F2-8ABD-A9460391FFA9}" dt="2021-11-21T05:14:08.965" v="5209" actId="14734"/>
        <pc:sldMkLst>
          <pc:docMk/>
          <pc:sldMk cId="1015990843" sldId="297"/>
        </pc:sldMkLst>
        <pc:spChg chg="mod">
          <ac:chgData name="Nicholas Ferreira" userId="7f97cc3039cf0d73" providerId="LiveId" clId="{A444D99D-9268-47F2-8ABD-A9460391FFA9}" dt="2021-11-21T00:36:00.393" v="833" actId="20577"/>
          <ac:spMkLst>
            <pc:docMk/>
            <pc:sldMk cId="1015990843" sldId="297"/>
            <ac:spMk id="10" creationId="{D3C11526-F10D-48FE-837D-B74779779A3B}"/>
          </ac:spMkLst>
        </pc:spChg>
        <pc:graphicFrameChg chg="mod modGraphic">
          <ac:chgData name="Nicholas Ferreira" userId="7f97cc3039cf0d73" providerId="LiveId" clId="{A444D99D-9268-47F2-8ABD-A9460391FFA9}" dt="2021-11-21T05:14:08.965" v="5209" actId="14734"/>
          <ac:graphicFrameMkLst>
            <pc:docMk/>
            <pc:sldMk cId="1015990843" sldId="297"/>
            <ac:graphicFrameMk id="4" creationId="{AE7E7B32-5D9A-401C-A760-568C66785ECB}"/>
          </ac:graphicFrameMkLst>
        </pc:graphicFrameChg>
      </pc:sldChg>
      <pc:sldChg chg="addSp delSp modSp mod">
        <pc:chgData name="Nicholas Ferreira" userId="7f97cc3039cf0d73" providerId="LiveId" clId="{A444D99D-9268-47F2-8ABD-A9460391FFA9}" dt="2021-11-21T06:49:26.557" v="8738" actId="113"/>
        <pc:sldMkLst>
          <pc:docMk/>
          <pc:sldMk cId="35019790" sldId="298"/>
        </pc:sldMkLst>
        <pc:spChg chg="mod">
          <ac:chgData name="Nicholas Ferreira" userId="7f97cc3039cf0d73" providerId="LiveId" clId="{A444D99D-9268-47F2-8ABD-A9460391FFA9}" dt="2021-11-21T05:34:08.513" v="5537" actId="20577"/>
          <ac:spMkLst>
            <pc:docMk/>
            <pc:sldMk cId="35019790" sldId="298"/>
            <ac:spMk id="5" creationId="{BAE741ED-11D4-4349-8BD1-3728440761A7}"/>
          </ac:spMkLst>
        </pc:spChg>
        <pc:spChg chg="mod">
          <ac:chgData name="Nicholas Ferreira" userId="7f97cc3039cf0d73" providerId="LiveId" clId="{A444D99D-9268-47F2-8ABD-A9460391FFA9}" dt="2021-11-21T05:05:21.546" v="4756" actId="20577"/>
          <ac:spMkLst>
            <pc:docMk/>
            <pc:sldMk cId="35019790" sldId="298"/>
            <ac:spMk id="10" creationId="{D3C11526-F10D-48FE-837D-B74779779A3B}"/>
          </ac:spMkLst>
        </pc:spChg>
        <pc:spChg chg="add del mod">
          <ac:chgData name="Nicholas Ferreira" userId="7f97cc3039cf0d73" providerId="LiveId" clId="{A444D99D-9268-47F2-8ABD-A9460391FFA9}" dt="2021-11-21T06:49:26.557" v="8738" actId="113"/>
          <ac:spMkLst>
            <pc:docMk/>
            <pc:sldMk cId="35019790" sldId="298"/>
            <ac:spMk id="11" creationId="{0A50A021-783B-4D10-B1E5-2C3CB54F111B}"/>
          </ac:spMkLst>
        </pc:spChg>
      </pc:sldChg>
      <pc:sldChg chg="addSp delSp add del setBg delDesignElem">
        <pc:chgData name="Nicholas Ferreira" userId="7f97cc3039cf0d73" providerId="LiveId" clId="{A444D99D-9268-47F2-8ABD-A9460391FFA9}" dt="2021-11-21T04:43:31.896" v="4137"/>
        <pc:sldMkLst>
          <pc:docMk/>
          <pc:sldMk cId="2548374129" sldId="299"/>
        </pc:sldMkLst>
        <pc:spChg chg="add del">
          <ac:chgData name="Nicholas Ferreira" userId="7f97cc3039cf0d73" providerId="LiveId" clId="{A444D99D-9268-47F2-8ABD-A9460391FFA9}" dt="2021-11-21T04:43:31.896" v="4137"/>
          <ac:spMkLst>
            <pc:docMk/>
            <pc:sldMk cId="2548374129" sldId="299"/>
            <ac:spMk id="137" creationId="{D8B45C0C-1C22-45E0-96AC-EAFF20BAD7A5}"/>
          </ac:spMkLst>
        </pc:spChg>
        <pc:spChg chg="add del">
          <ac:chgData name="Nicholas Ferreira" userId="7f97cc3039cf0d73" providerId="LiveId" clId="{A444D99D-9268-47F2-8ABD-A9460391FFA9}" dt="2021-11-21T04:43:31.896" v="4137"/>
          <ac:spMkLst>
            <pc:docMk/>
            <pc:sldMk cId="2548374129" sldId="299"/>
            <ac:spMk id="139" creationId="{A1A6B414-1D19-4586-8383-0B3BDE0A205F}"/>
          </ac:spMkLst>
        </pc:spChg>
        <pc:spChg chg="add del">
          <ac:chgData name="Nicholas Ferreira" userId="7f97cc3039cf0d73" providerId="LiveId" clId="{A444D99D-9268-47F2-8ABD-A9460391FFA9}" dt="2021-11-21T04:43:31.896" v="4137"/>
          <ac:spMkLst>
            <pc:docMk/>
            <pc:sldMk cId="2548374129" sldId="299"/>
            <ac:spMk id="141" creationId="{8414D3ED-40C9-4391-BEA1-622CE47FB90D}"/>
          </ac:spMkLst>
        </pc:spChg>
        <pc:spChg chg="add del">
          <ac:chgData name="Nicholas Ferreira" userId="7f97cc3039cf0d73" providerId="LiveId" clId="{A444D99D-9268-47F2-8ABD-A9460391FFA9}" dt="2021-11-21T04:43:31.896" v="4137"/>
          <ac:spMkLst>
            <pc:docMk/>
            <pc:sldMk cId="2548374129" sldId="299"/>
            <ac:spMk id="143" creationId="{1F7F5575-FC35-4612-B24D-902BC5577576}"/>
          </ac:spMkLst>
        </pc:spChg>
      </pc:sldChg>
      <pc:sldChg chg="addSp delSp add del setBg delDesignElem">
        <pc:chgData name="Nicholas Ferreira" userId="7f97cc3039cf0d73" providerId="LiveId" clId="{A444D99D-9268-47F2-8ABD-A9460391FFA9}" dt="2021-11-21T04:43:36.574" v="4140"/>
        <pc:sldMkLst>
          <pc:docMk/>
          <pc:sldMk cId="3840745708" sldId="299"/>
        </pc:sldMkLst>
        <pc:spChg chg="add del">
          <ac:chgData name="Nicholas Ferreira" userId="7f97cc3039cf0d73" providerId="LiveId" clId="{A444D99D-9268-47F2-8ABD-A9460391FFA9}" dt="2021-11-21T04:43:36.574" v="4140"/>
          <ac:spMkLst>
            <pc:docMk/>
            <pc:sldMk cId="3840745708" sldId="299"/>
            <ac:spMk id="137" creationId="{D8B45C0C-1C22-45E0-96AC-EAFF20BAD7A5}"/>
          </ac:spMkLst>
        </pc:spChg>
        <pc:spChg chg="add del">
          <ac:chgData name="Nicholas Ferreira" userId="7f97cc3039cf0d73" providerId="LiveId" clId="{A444D99D-9268-47F2-8ABD-A9460391FFA9}" dt="2021-11-21T04:43:36.574" v="4140"/>
          <ac:spMkLst>
            <pc:docMk/>
            <pc:sldMk cId="3840745708" sldId="299"/>
            <ac:spMk id="139" creationId="{A1A6B414-1D19-4586-8383-0B3BDE0A205F}"/>
          </ac:spMkLst>
        </pc:spChg>
        <pc:spChg chg="add del">
          <ac:chgData name="Nicholas Ferreira" userId="7f97cc3039cf0d73" providerId="LiveId" clId="{A444D99D-9268-47F2-8ABD-A9460391FFA9}" dt="2021-11-21T04:43:36.574" v="4140"/>
          <ac:spMkLst>
            <pc:docMk/>
            <pc:sldMk cId="3840745708" sldId="299"/>
            <ac:spMk id="141" creationId="{8414D3ED-40C9-4391-BEA1-622CE47FB90D}"/>
          </ac:spMkLst>
        </pc:spChg>
        <pc:spChg chg="add del">
          <ac:chgData name="Nicholas Ferreira" userId="7f97cc3039cf0d73" providerId="LiveId" clId="{A444D99D-9268-47F2-8ABD-A9460391FFA9}" dt="2021-11-21T04:43:36.574" v="4140"/>
          <ac:spMkLst>
            <pc:docMk/>
            <pc:sldMk cId="3840745708" sldId="299"/>
            <ac:spMk id="143" creationId="{1F7F5575-FC35-4612-B24D-902BC5577576}"/>
          </ac:spMkLst>
        </pc:spChg>
      </pc:sldChg>
      <pc:sldChg chg="addSp delSp modSp add mod">
        <pc:chgData name="Nicholas Ferreira" userId="7f97cc3039cf0d73" providerId="LiveId" clId="{A444D99D-9268-47F2-8ABD-A9460391FFA9}" dt="2021-11-21T06:57:49.871" v="8804" actId="255"/>
        <pc:sldMkLst>
          <pc:docMk/>
          <pc:sldMk cId="4257085845" sldId="299"/>
        </pc:sldMkLst>
        <pc:spChg chg="add del mod">
          <ac:chgData name="Nicholas Ferreira" userId="7f97cc3039cf0d73" providerId="LiveId" clId="{A444D99D-9268-47F2-8ABD-A9460391FFA9}" dt="2021-11-21T04:45:06.751" v="4161" actId="478"/>
          <ac:spMkLst>
            <pc:docMk/>
            <pc:sldMk cId="4257085845" sldId="299"/>
            <ac:spMk id="2" creationId="{62545B60-7584-402E-9443-4F4A1EE6D796}"/>
          </ac:spMkLst>
        </pc:spChg>
        <pc:spChg chg="add del mod">
          <ac:chgData name="Nicholas Ferreira" userId="7f97cc3039cf0d73" providerId="LiveId" clId="{A444D99D-9268-47F2-8ABD-A9460391FFA9}" dt="2021-11-21T04:45:06.751" v="4161" actId="478"/>
          <ac:spMkLst>
            <pc:docMk/>
            <pc:sldMk cId="4257085845" sldId="299"/>
            <ac:spMk id="7" creationId="{5DAA99D5-C4BB-438D-9A6C-51A86AE52E1E}"/>
          </ac:spMkLst>
        </pc:spChg>
        <pc:spChg chg="del">
          <ac:chgData name="Nicholas Ferreira" userId="7f97cc3039cf0d73" providerId="LiveId" clId="{A444D99D-9268-47F2-8ABD-A9460391FFA9}" dt="2021-11-21T04:46:41.703" v="4167" actId="478"/>
          <ac:spMkLst>
            <pc:docMk/>
            <pc:sldMk cId="4257085845" sldId="299"/>
            <ac:spMk id="8" creationId="{E5498816-5BF2-4A5A-8652-5CD1BE8131F5}"/>
          </ac:spMkLst>
        </pc:spChg>
        <pc:spChg chg="mod">
          <ac:chgData name="Nicholas Ferreira" userId="7f97cc3039cf0d73" providerId="LiveId" clId="{A444D99D-9268-47F2-8ABD-A9460391FFA9}" dt="2021-11-21T05:01:24.333" v="4443" actId="20577"/>
          <ac:spMkLst>
            <pc:docMk/>
            <pc:sldMk cId="4257085845" sldId="299"/>
            <ac:spMk id="10" creationId="{D3C11526-F10D-48FE-837D-B74779779A3B}"/>
          </ac:spMkLst>
        </pc:spChg>
        <pc:spChg chg="add del">
          <ac:chgData name="Nicholas Ferreira" userId="7f97cc3039cf0d73" providerId="LiveId" clId="{A444D99D-9268-47F2-8ABD-A9460391FFA9}" dt="2021-11-21T04:45:09.011" v="4162" actId="478"/>
          <ac:spMkLst>
            <pc:docMk/>
            <pc:sldMk cId="4257085845" sldId="299"/>
            <ac:spMk id="19" creationId="{E881DBA2-D1E6-4B60-9F75-8B9E9073C823}"/>
          </ac:spMkLst>
        </pc:spChg>
        <pc:spChg chg="add del">
          <ac:chgData name="Nicholas Ferreira" userId="7f97cc3039cf0d73" providerId="LiveId" clId="{A444D99D-9268-47F2-8ABD-A9460391FFA9}" dt="2021-11-21T04:45:09.011" v="4162" actId="478"/>
          <ac:spMkLst>
            <pc:docMk/>
            <pc:sldMk cId="4257085845" sldId="299"/>
            <ac:spMk id="20" creationId="{1A620CC5-D3F1-4958-B1E1-391953B262CC}"/>
          </ac:spMkLst>
        </pc:spChg>
        <pc:spChg chg="add del">
          <ac:chgData name="Nicholas Ferreira" userId="7f97cc3039cf0d73" providerId="LiveId" clId="{A444D99D-9268-47F2-8ABD-A9460391FFA9}" dt="2021-11-21T04:45:09.011" v="4162" actId="478"/>
          <ac:spMkLst>
            <pc:docMk/>
            <pc:sldMk cId="4257085845" sldId="299"/>
            <ac:spMk id="23" creationId="{37E712F9-0D75-4055-B912-2132E591D814}"/>
          </ac:spMkLst>
        </pc:spChg>
        <pc:spChg chg="mod">
          <ac:chgData name="Nicholas Ferreira" userId="7f97cc3039cf0d73" providerId="LiveId" clId="{A444D99D-9268-47F2-8ABD-A9460391FFA9}" dt="2021-11-21T05:08:18.915" v="4973" actId="1076"/>
          <ac:spMkLst>
            <pc:docMk/>
            <pc:sldMk cId="4257085845" sldId="299"/>
            <ac:spMk id="24" creationId="{10DAACEF-7C56-4FD1-9DFC-F7C0F488CBC9}"/>
          </ac:spMkLst>
        </pc:spChg>
        <pc:spChg chg="add mod">
          <ac:chgData name="Nicholas Ferreira" userId="7f97cc3039cf0d73" providerId="LiveId" clId="{A444D99D-9268-47F2-8ABD-A9460391FFA9}" dt="2021-11-21T06:57:49.871" v="8804" actId="255"/>
          <ac:spMkLst>
            <pc:docMk/>
            <pc:sldMk cId="4257085845" sldId="299"/>
            <ac:spMk id="25" creationId="{6703A70D-7CD7-45C9-8576-4BAC5379AC2B}"/>
          </ac:spMkLst>
        </pc:spChg>
        <pc:spChg chg="add mod">
          <ac:chgData name="Nicholas Ferreira" userId="7f97cc3039cf0d73" providerId="LiveId" clId="{A444D99D-9268-47F2-8ABD-A9460391FFA9}" dt="2021-11-21T04:58:04.438" v="4259" actId="1076"/>
          <ac:spMkLst>
            <pc:docMk/>
            <pc:sldMk cId="4257085845" sldId="299"/>
            <ac:spMk id="27" creationId="{FE46D11F-71A7-4CB6-B1A9-6C5DF0CA308C}"/>
          </ac:spMkLst>
        </pc:spChg>
        <pc:spChg chg="mod">
          <ac:chgData name="Nicholas Ferreira" userId="7f97cc3039cf0d73" providerId="LiveId" clId="{A444D99D-9268-47F2-8ABD-A9460391FFA9}" dt="2021-11-21T05:08:50.206" v="4990" actId="20577"/>
          <ac:spMkLst>
            <pc:docMk/>
            <pc:sldMk cId="4257085845" sldId="299"/>
            <ac:spMk id="28" creationId="{1A52CFF4-33B0-49BD-B000-6BD217ED88E2}"/>
          </ac:spMkLst>
        </pc:spChg>
        <pc:graphicFrameChg chg="del">
          <ac:chgData name="Nicholas Ferreira" userId="7f97cc3039cf0d73" providerId="LiveId" clId="{A444D99D-9268-47F2-8ABD-A9460391FFA9}" dt="2021-11-21T04:47:41.849" v="4184" actId="478"/>
          <ac:graphicFrameMkLst>
            <pc:docMk/>
            <pc:sldMk cId="4257085845" sldId="299"/>
            <ac:graphicFrameMk id="12" creationId="{B3A926B6-1DDD-4C32-9EBE-83C3B9C71433}"/>
          </ac:graphicFrameMkLst>
        </pc:graphicFrameChg>
        <pc:graphicFrameChg chg="add mod modGraphic">
          <ac:chgData name="Nicholas Ferreira" userId="7f97cc3039cf0d73" providerId="LiveId" clId="{A444D99D-9268-47F2-8ABD-A9460391FFA9}" dt="2021-11-21T04:51:04.760" v="4239" actId="20577"/>
          <ac:graphicFrameMkLst>
            <pc:docMk/>
            <pc:sldMk cId="4257085845" sldId="299"/>
            <ac:graphicFrameMk id="26" creationId="{64139A80-C5F4-47CF-8C8A-F57411237C35}"/>
          </ac:graphicFrameMkLst>
        </pc:graphicFrameChg>
        <pc:picChg chg="add del">
          <ac:chgData name="Nicholas Ferreira" userId="7f97cc3039cf0d73" providerId="LiveId" clId="{A444D99D-9268-47F2-8ABD-A9460391FFA9}" dt="2021-11-21T04:45:09.011" v="4162" actId="478"/>
          <ac:picMkLst>
            <pc:docMk/>
            <pc:sldMk cId="4257085845" sldId="299"/>
            <ac:picMk id="4" creationId="{0187A55E-8690-4F51-8C40-8A8A95AA986C}"/>
          </ac:picMkLst>
        </pc:picChg>
        <pc:picChg chg="add del">
          <ac:chgData name="Nicholas Ferreira" userId="7f97cc3039cf0d73" providerId="LiveId" clId="{A444D99D-9268-47F2-8ABD-A9460391FFA9}" dt="2021-11-21T04:45:09.011" v="4162" actId="478"/>
          <ac:picMkLst>
            <pc:docMk/>
            <pc:sldMk cId="4257085845" sldId="299"/>
            <ac:picMk id="5" creationId="{12DEC069-9816-449D-B0F0-4662120473EA}"/>
          </ac:picMkLst>
        </pc:picChg>
        <pc:picChg chg="add del">
          <ac:chgData name="Nicholas Ferreira" userId="7f97cc3039cf0d73" providerId="LiveId" clId="{A444D99D-9268-47F2-8ABD-A9460391FFA9}" dt="2021-11-21T04:45:09.011" v="4162" actId="478"/>
          <ac:picMkLst>
            <pc:docMk/>
            <pc:sldMk cId="4257085845" sldId="299"/>
            <ac:picMk id="6" creationId="{813A08DE-0213-4B40-8EAF-38585806DA09}"/>
          </ac:picMkLst>
        </pc:picChg>
        <pc:picChg chg="add del mod">
          <ac:chgData name="Nicholas Ferreira" userId="7f97cc3039cf0d73" providerId="LiveId" clId="{A444D99D-9268-47F2-8ABD-A9460391FFA9}" dt="2021-11-21T04:51:06.229" v="4240" actId="478"/>
          <ac:picMkLst>
            <pc:docMk/>
            <pc:sldMk cId="4257085845" sldId="299"/>
            <ac:picMk id="13" creationId="{DF616A8C-A044-4998-8CC4-4A79585FE2F3}"/>
          </ac:picMkLst>
        </pc:picChg>
        <pc:picChg chg="add mod">
          <ac:chgData name="Nicholas Ferreira" userId="7f97cc3039cf0d73" providerId="LiveId" clId="{A444D99D-9268-47F2-8ABD-A9460391FFA9}" dt="2021-11-21T04:58:12.497" v="4261" actId="1076"/>
          <ac:picMkLst>
            <pc:docMk/>
            <pc:sldMk cId="4257085845" sldId="299"/>
            <ac:picMk id="15" creationId="{90ECA6A5-38D2-499E-97AA-E7B2076B8B37}"/>
          </ac:picMkLst>
        </pc:picChg>
      </pc:sldChg>
      <pc:sldChg chg="addSp delSp modSp add mod ord">
        <pc:chgData name="Nicholas Ferreira" userId="7f97cc3039cf0d73" providerId="LiveId" clId="{A444D99D-9268-47F2-8ABD-A9460391FFA9}" dt="2021-11-21T06:55:09.788" v="8789" actId="1076"/>
        <pc:sldMkLst>
          <pc:docMk/>
          <pc:sldMk cId="4035809121" sldId="300"/>
        </pc:sldMkLst>
        <pc:spChg chg="mod">
          <ac:chgData name="Nicholas Ferreira" userId="7f97cc3039cf0d73" providerId="LiveId" clId="{A444D99D-9268-47F2-8ABD-A9460391FFA9}" dt="2021-11-21T05:57:06.817" v="5738" actId="20577"/>
          <ac:spMkLst>
            <pc:docMk/>
            <pc:sldMk cId="4035809121" sldId="300"/>
            <ac:spMk id="2" creationId="{62545B60-7584-402E-9443-4F4A1EE6D796}"/>
          </ac:spMkLst>
        </pc:spChg>
        <pc:spChg chg="mod">
          <ac:chgData name="Nicholas Ferreira" userId="7f97cc3039cf0d73" providerId="LiveId" clId="{A444D99D-9268-47F2-8ABD-A9460391FFA9}" dt="2021-11-21T05:12:40.284" v="5207" actId="20577"/>
          <ac:spMkLst>
            <pc:docMk/>
            <pc:sldMk cId="4035809121" sldId="300"/>
            <ac:spMk id="10" creationId="{D3C11526-F10D-48FE-837D-B74779779A3B}"/>
          </ac:spMkLst>
        </pc:spChg>
        <pc:spChg chg="mod">
          <ac:chgData name="Nicholas Ferreira" userId="7f97cc3039cf0d73" providerId="LiveId" clId="{A444D99D-9268-47F2-8ABD-A9460391FFA9}" dt="2021-11-21T06:55:09.788" v="8789" actId="1076"/>
          <ac:spMkLst>
            <pc:docMk/>
            <pc:sldMk cId="4035809121" sldId="300"/>
            <ac:spMk id="13" creationId="{4AF3BEDA-7B62-4C09-A913-5E64BA6AC65B}"/>
          </ac:spMkLst>
        </pc:spChg>
        <pc:spChg chg="del">
          <ac:chgData name="Nicholas Ferreira" userId="7f97cc3039cf0d73" providerId="LiveId" clId="{A444D99D-9268-47F2-8ABD-A9460391FFA9}" dt="2021-11-21T05:53:48.392" v="5541" actId="478"/>
          <ac:spMkLst>
            <pc:docMk/>
            <pc:sldMk cId="4035809121" sldId="300"/>
            <ac:spMk id="18" creationId="{315748C7-6F3E-4E9E-8989-C1FA98B08300}"/>
          </ac:spMkLst>
        </pc:spChg>
        <pc:spChg chg="mod">
          <ac:chgData name="Nicholas Ferreira" userId="7f97cc3039cf0d73" providerId="LiveId" clId="{A444D99D-9268-47F2-8ABD-A9460391FFA9}" dt="2021-11-21T06:55:01.487" v="8788" actId="1076"/>
          <ac:spMkLst>
            <pc:docMk/>
            <pc:sldMk cId="4035809121" sldId="300"/>
            <ac:spMk id="20" creationId="{4EBEA96D-489B-4A03-AC7B-95A85953F8D0}"/>
          </ac:spMkLst>
        </pc:spChg>
        <pc:graphicFrameChg chg="modGraphic">
          <ac:chgData name="Nicholas Ferreira" userId="7f97cc3039cf0d73" providerId="LiveId" clId="{A444D99D-9268-47F2-8ABD-A9460391FFA9}" dt="2021-11-21T05:56:03.838" v="5705" actId="20577"/>
          <ac:graphicFrameMkLst>
            <pc:docMk/>
            <pc:sldMk cId="4035809121" sldId="300"/>
            <ac:graphicFrameMk id="11" creationId="{0C4F5D1A-343A-4872-89CA-C8DE133AA789}"/>
          </ac:graphicFrameMkLst>
        </pc:graphicFrameChg>
        <pc:picChg chg="del">
          <ac:chgData name="Nicholas Ferreira" userId="7f97cc3039cf0d73" providerId="LiveId" clId="{A444D99D-9268-47F2-8ABD-A9460391FFA9}" dt="2021-11-21T05:12:57.784" v="5208" actId="478"/>
          <ac:picMkLst>
            <pc:docMk/>
            <pc:sldMk cId="4035809121" sldId="300"/>
            <ac:picMk id="6" creationId="{2E41246F-9C67-4876-A24D-9669878C9725}"/>
          </ac:picMkLst>
        </pc:picChg>
        <pc:picChg chg="add mod">
          <ac:chgData name="Nicholas Ferreira" userId="7f97cc3039cf0d73" providerId="LiveId" clId="{A444D99D-9268-47F2-8ABD-A9460391FFA9}" dt="2021-11-21T06:54:51.160" v="8787" actId="1036"/>
          <ac:picMkLst>
            <pc:docMk/>
            <pc:sldMk cId="4035809121" sldId="300"/>
            <ac:picMk id="12" creationId="{6F76F6CA-C6BC-43EF-A962-442B3FAF0357}"/>
          </ac:picMkLst>
        </pc:picChg>
      </pc:sldChg>
      <pc:sldChg chg="addSp delSp modSp add mod ord">
        <pc:chgData name="Nicholas Ferreira" userId="7f97cc3039cf0d73" providerId="LiveId" clId="{A444D99D-9268-47F2-8ABD-A9460391FFA9}" dt="2021-11-21T06:05:14.211" v="5951"/>
        <pc:sldMkLst>
          <pc:docMk/>
          <pc:sldMk cId="4162485484" sldId="301"/>
        </pc:sldMkLst>
        <pc:spChg chg="mod">
          <ac:chgData name="Nicholas Ferreira" userId="7f97cc3039cf0d73" providerId="LiveId" clId="{A444D99D-9268-47F2-8ABD-A9460391FFA9}" dt="2021-11-21T05:57:51.336" v="5763" actId="20577"/>
          <ac:spMkLst>
            <pc:docMk/>
            <pc:sldMk cId="4162485484" sldId="301"/>
            <ac:spMk id="2" creationId="{62545B60-7584-402E-9443-4F4A1EE6D796}"/>
          </ac:spMkLst>
        </pc:spChg>
        <pc:spChg chg="mod">
          <ac:chgData name="Nicholas Ferreira" userId="7f97cc3039cf0d73" providerId="LiveId" clId="{A444D99D-9268-47F2-8ABD-A9460391FFA9}" dt="2021-11-21T05:58:26.943" v="5792" actId="20577"/>
          <ac:spMkLst>
            <pc:docMk/>
            <pc:sldMk cId="4162485484" sldId="301"/>
            <ac:spMk id="10" creationId="{D3C11526-F10D-48FE-837D-B74779779A3B}"/>
          </ac:spMkLst>
        </pc:spChg>
        <pc:spChg chg="mod">
          <ac:chgData name="Nicholas Ferreira" userId="7f97cc3039cf0d73" providerId="LiveId" clId="{A444D99D-9268-47F2-8ABD-A9460391FFA9}" dt="2021-11-21T06:04:43.333" v="5947" actId="20577"/>
          <ac:spMkLst>
            <pc:docMk/>
            <pc:sldMk cId="4162485484" sldId="301"/>
            <ac:spMk id="13" creationId="{4AF3BEDA-7B62-4C09-A913-5E64BA6AC65B}"/>
          </ac:spMkLst>
        </pc:spChg>
        <pc:spChg chg="add mod">
          <ac:chgData name="Nicholas Ferreira" userId="7f97cc3039cf0d73" providerId="LiveId" clId="{A444D99D-9268-47F2-8ABD-A9460391FFA9}" dt="2021-11-21T06:02:53.267" v="5884" actId="20577"/>
          <ac:spMkLst>
            <pc:docMk/>
            <pc:sldMk cId="4162485484" sldId="301"/>
            <ac:spMk id="15" creationId="{DC1FD541-D607-4FFA-9219-C53E74DAE470}"/>
          </ac:spMkLst>
        </pc:spChg>
        <pc:spChg chg="add mod">
          <ac:chgData name="Nicholas Ferreira" userId="7f97cc3039cf0d73" providerId="LiveId" clId="{A444D99D-9268-47F2-8ABD-A9460391FFA9}" dt="2021-11-21T05:58:45.995" v="5796"/>
          <ac:spMkLst>
            <pc:docMk/>
            <pc:sldMk cId="4162485484" sldId="301"/>
            <ac:spMk id="17" creationId="{ED6FE42A-FC7B-40F5-B27E-5DA70026C5B6}"/>
          </ac:spMkLst>
        </pc:spChg>
        <pc:spChg chg="del">
          <ac:chgData name="Nicholas Ferreira" userId="7f97cc3039cf0d73" providerId="LiveId" clId="{A444D99D-9268-47F2-8ABD-A9460391FFA9}" dt="2021-11-21T05:58:33.738" v="5794" actId="478"/>
          <ac:spMkLst>
            <pc:docMk/>
            <pc:sldMk cId="4162485484" sldId="301"/>
            <ac:spMk id="20" creationId="{4EBEA96D-489B-4A03-AC7B-95A85953F8D0}"/>
          </ac:spMkLst>
        </pc:spChg>
        <pc:graphicFrameChg chg="mod modGraphic">
          <ac:chgData name="Nicholas Ferreira" userId="7f97cc3039cf0d73" providerId="LiveId" clId="{A444D99D-9268-47F2-8ABD-A9460391FFA9}" dt="2021-11-21T06:03:44.275" v="5903" actId="20577"/>
          <ac:graphicFrameMkLst>
            <pc:docMk/>
            <pc:sldMk cId="4162485484" sldId="301"/>
            <ac:graphicFrameMk id="11" creationId="{0C4F5D1A-343A-4872-89CA-C8DE133AA789}"/>
          </ac:graphicFrameMkLst>
        </pc:graphicFrameChg>
        <pc:picChg chg="add mod">
          <ac:chgData name="Nicholas Ferreira" userId="7f97cc3039cf0d73" providerId="LiveId" clId="{A444D99D-9268-47F2-8ABD-A9460391FFA9}" dt="2021-11-21T06:02:26.607" v="5880" actId="1076"/>
          <ac:picMkLst>
            <pc:docMk/>
            <pc:sldMk cId="4162485484" sldId="301"/>
            <ac:picMk id="4" creationId="{5F25C053-9915-4C7B-B8F0-ABE5B578F045}"/>
          </ac:picMkLst>
        </pc:picChg>
        <pc:picChg chg="del">
          <ac:chgData name="Nicholas Ferreira" userId="7f97cc3039cf0d73" providerId="LiveId" clId="{A444D99D-9268-47F2-8ABD-A9460391FFA9}" dt="2021-11-21T05:58:29.290" v="5793" actId="478"/>
          <ac:picMkLst>
            <pc:docMk/>
            <pc:sldMk cId="4162485484" sldId="301"/>
            <ac:picMk id="12" creationId="{6F76F6CA-C6BC-43EF-A962-442B3FAF0357}"/>
          </ac:picMkLst>
        </pc:picChg>
      </pc:sldChg>
      <pc:sldChg chg="addSp modSp add mod">
        <pc:chgData name="Nicholas Ferreira" userId="7f97cc3039cf0d73" providerId="LiveId" clId="{A444D99D-9268-47F2-8ABD-A9460391FFA9}" dt="2021-11-21T06:46:14.156" v="8699" actId="20577"/>
        <pc:sldMkLst>
          <pc:docMk/>
          <pc:sldMk cId="3826094036" sldId="302"/>
        </pc:sldMkLst>
        <pc:spChg chg="mod">
          <ac:chgData name="Nicholas Ferreira" userId="7f97cc3039cf0d73" providerId="LiveId" clId="{A444D99D-9268-47F2-8ABD-A9460391FFA9}" dt="2021-11-21T06:44:40.076" v="8614" actId="1036"/>
          <ac:spMkLst>
            <pc:docMk/>
            <pc:sldMk cId="3826094036" sldId="302"/>
            <ac:spMk id="3" creationId="{EDF2F857-A1F8-4CC7-ADB4-B955B6796913}"/>
          </ac:spMkLst>
        </pc:spChg>
        <pc:spChg chg="add mod">
          <ac:chgData name="Nicholas Ferreira" userId="7f97cc3039cf0d73" providerId="LiveId" clId="{A444D99D-9268-47F2-8ABD-A9460391FFA9}" dt="2021-11-21T06:45:48.853" v="8622" actId="1035"/>
          <ac:spMkLst>
            <pc:docMk/>
            <pc:sldMk cId="3826094036" sldId="302"/>
            <ac:spMk id="6" creationId="{58ECA4EB-51B5-4191-BDC9-6BE07CB7A082}"/>
          </ac:spMkLst>
        </pc:spChg>
        <pc:spChg chg="mod">
          <ac:chgData name="Nicholas Ferreira" userId="7f97cc3039cf0d73" providerId="LiveId" clId="{A444D99D-9268-47F2-8ABD-A9460391FFA9}" dt="2021-11-21T06:46:14.156" v="8699" actId="20577"/>
          <ac:spMkLst>
            <pc:docMk/>
            <pc:sldMk cId="3826094036" sldId="302"/>
            <ac:spMk id="9" creationId="{FE71D9CE-39A3-49AA-90C7-E9DE55DA7961}"/>
          </ac:spMkLst>
        </pc:spChg>
      </pc:sldChg>
      <pc:sldChg chg="delSp modSp add mod">
        <pc:chgData name="Nicholas Ferreira" userId="7f97cc3039cf0d73" providerId="LiveId" clId="{A444D99D-9268-47F2-8ABD-A9460391FFA9}" dt="2021-11-21T07:10:20.257" v="9401" actId="478"/>
        <pc:sldMkLst>
          <pc:docMk/>
          <pc:sldMk cId="193137647" sldId="303"/>
        </pc:sldMkLst>
        <pc:spChg chg="mod">
          <ac:chgData name="Nicholas Ferreira" userId="7f97cc3039cf0d73" providerId="LiveId" clId="{A444D99D-9268-47F2-8ABD-A9460391FFA9}" dt="2021-11-21T07:05:32.612" v="8906" actId="20577"/>
          <ac:spMkLst>
            <pc:docMk/>
            <pc:sldMk cId="193137647" sldId="303"/>
            <ac:spMk id="3" creationId="{EDF2F857-A1F8-4CC7-ADB4-B955B6796913}"/>
          </ac:spMkLst>
        </pc:spChg>
        <pc:spChg chg="del mod">
          <ac:chgData name="Nicholas Ferreira" userId="7f97cc3039cf0d73" providerId="LiveId" clId="{A444D99D-9268-47F2-8ABD-A9460391FFA9}" dt="2021-11-21T07:10:20.257" v="9401" actId="478"/>
          <ac:spMkLst>
            <pc:docMk/>
            <pc:sldMk cId="193137647" sldId="303"/>
            <ac:spMk id="6" creationId="{58ECA4EB-51B5-4191-BDC9-6BE07CB7A082}"/>
          </ac:spMkLst>
        </pc:spChg>
        <pc:spChg chg="mod">
          <ac:chgData name="Nicholas Ferreira" userId="7f97cc3039cf0d73" providerId="LiveId" clId="{A444D99D-9268-47F2-8ABD-A9460391FFA9}" dt="2021-11-21T07:10:06.030" v="9400" actId="20577"/>
          <ac:spMkLst>
            <pc:docMk/>
            <pc:sldMk cId="193137647" sldId="303"/>
            <ac:spMk id="9" creationId="{FE71D9CE-39A3-49AA-90C7-E9DE55DA7961}"/>
          </ac:spMkLst>
        </pc:spChg>
      </pc:sldChg>
    </pc:docChg>
  </pc:docChgLst>
  <pc:docChgLst>
    <pc:chgData name="Rorabaugh, Amanda L" userId="S::arorabaugh3@gatech.edu::02c0ae7c-7c45-4c30-b2ed-548c9557fdbb" providerId="AD" clId="Web-{02FCCCAD-37D8-FCF8-8D57-4AE1D33AFFF8}"/>
    <pc:docChg chg="modSld">
      <pc:chgData name="Rorabaugh, Amanda L" userId="S::arorabaugh3@gatech.edu::02c0ae7c-7c45-4c30-b2ed-548c9557fdbb" providerId="AD" clId="Web-{02FCCCAD-37D8-FCF8-8D57-4AE1D33AFFF8}" dt="2021-11-18T17:46:08.731" v="5" actId="20577"/>
      <pc:docMkLst>
        <pc:docMk/>
      </pc:docMkLst>
      <pc:sldChg chg="modSp">
        <pc:chgData name="Rorabaugh, Amanda L" userId="S::arorabaugh3@gatech.edu::02c0ae7c-7c45-4c30-b2ed-548c9557fdbb" providerId="AD" clId="Web-{02FCCCAD-37D8-FCF8-8D57-4AE1D33AFFF8}" dt="2021-11-18T17:46:08.731" v="5" actId="20577"/>
        <pc:sldMkLst>
          <pc:docMk/>
          <pc:sldMk cId="3987749257" sldId="295"/>
        </pc:sldMkLst>
        <pc:spChg chg="mod">
          <ac:chgData name="Rorabaugh, Amanda L" userId="S::arorabaugh3@gatech.edu::02c0ae7c-7c45-4c30-b2ed-548c9557fdbb" providerId="AD" clId="Web-{02FCCCAD-37D8-FCF8-8D57-4AE1D33AFFF8}" dt="2021-11-18T17:46:08.731" v="5" actId="20577"/>
          <ac:spMkLst>
            <pc:docMk/>
            <pc:sldMk cId="3987749257" sldId="295"/>
            <ac:spMk id="2" creationId="{62545B60-7584-402E-9443-4F4A1EE6D796}"/>
          </ac:spMkLst>
        </pc:spChg>
      </pc:sldChg>
      <pc:sldChg chg="modSp">
        <pc:chgData name="Rorabaugh, Amanda L" userId="S::arorabaugh3@gatech.edu::02c0ae7c-7c45-4c30-b2ed-548c9557fdbb" providerId="AD" clId="Web-{02FCCCAD-37D8-FCF8-8D57-4AE1D33AFFF8}" dt="2021-11-18T17:45:38.074" v="1" actId="1076"/>
        <pc:sldMkLst>
          <pc:docMk/>
          <pc:sldMk cId="2201099324" sldId="296"/>
        </pc:sldMkLst>
        <pc:graphicFrameChg chg="mod modGraphic">
          <ac:chgData name="Rorabaugh, Amanda L" userId="S::arorabaugh3@gatech.edu::02c0ae7c-7c45-4c30-b2ed-548c9557fdbb" providerId="AD" clId="Web-{02FCCCAD-37D8-FCF8-8D57-4AE1D33AFFF8}" dt="2021-11-18T17:45:38.074" v="1" actId="1076"/>
          <ac:graphicFrameMkLst>
            <pc:docMk/>
            <pc:sldMk cId="2201099324" sldId="296"/>
            <ac:graphicFrameMk id="5" creationId="{020C8DA3-BD21-4A03-9D45-829400A6D698}"/>
          </ac:graphicFrameMkLst>
        </pc:graphicFrameChg>
      </pc:sldChg>
      <pc:sldChg chg="modSp">
        <pc:chgData name="Rorabaugh, Amanda L" userId="S::arorabaugh3@gatech.edu::02c0ae7c-7c45-4c30-b2ed-548c9557fdbb" providerId="AD" clId="Web-{02FCCCAD-37D8-FCF8-8D57-4AE1D33AFFF8}" dt="2021-11-18T17:45:50.402" v="4" actId="1076"/>
        <pc:sldMkLst>
          <pc:docMk/>
          <pc:sldMk cId="1015990843" sldId="297"/>
        </pc:sldMkLst>
        <pc:graphicFrameChg chg="mod modGraphic">
          <ac:chgData name="Rorabaugh, Amanda L" userId="S::arorabaugh3@gatech.edu::02c0ae7c-7c45-4c30-b2ed-548c9557fdbb" providerId="AD" clId="Web-{02FCCCAD-37D8-FCF8-8D57-4AE1D33AFFF8}" dt="2021-11-18T17:45:50.402" v="4" actId="1076"/>
          <ac:graphicFrameMkLst>
            <pc:docMk/>
            <pc:sldMk cId="1015990843" sldId="297"/>
            <ac:graphicFrameMk id="4" creationId="{AE7E7B32-5D9A-401C-A760-568C66785ECB}"/>
          </ac:graphicFrameMkLst>
        </pc:graphicFrameChg>
      </pc:sldChg>
    </pc:docChg>
  </pc:docChgLst>
  <pc:docChgLst>
    <pc:chgData name="Nicholas Ferreira" userId="7f97cc3039cf0d73" providerId="LiveId" clId="{56AD40D2-6273-4F0E-9925-7879448246B2}"/>
    <pc:docChg chg="undo redo custSel addSld delSld modSld sldOrd">
      <pc:chgData name="Nicholas Ferreira" userId="7f97cc3039cf0d73" providerId="LiveId" clId="{56AD40D2-6273-4F0E-9925-7879448246B2}" dt="2021-06-03T18:39:13.097" v="5294" actId="20577"/>
      <pc:docMkLst>
        <pc:docMk/>
      </pc:docMkLst>
      <pc:sldChg chg="modSp mod setBg modNotesTx">
        <pc:chgData name="Nicholas Ferreira" userId="7f97cc3039cf0d73" providerId="LiveId" clId="{56AD40D2-6273-4F0E-9925-7879448246B2}" dt="2021-06-03T05:06:21.600" v="5271" actId="20577"/>
        <pc:sldMkLst>
          <pc:docMk/>
          <pc:sldMk cId="1075238928" sldId="256"/>
        </pc:sldMkLst>
        <pc:spChg chg="mod">
          <ac:chgData name="Nicholas Ferreira" userId="7f97cc3039cf0d73" providerId="LiveId" clId="{56AD40D2-6273-4F0E-9925-7879448246B2}" dt="2021-05-26T16:00:51.487" v="13" actId="1076"/>
          <ac:spMkLst>
            <pc:docMk/>
            <pc:sldMk cId="1075238928" sldId="256"/>
            <ac:spMk id="5" creationId="{86ADFA02-E3E1-4120-934E-7C14DE9C3826}"/>
          </ac:spMkLst>
        </pc:spChg>
        <pc:spChg chg="mod">
          <ac:chgData name="Nicholas Ferreira" userId="7f97cc3039cf0d73" providerId="LiveId" clId="{56AD40D2-6273-4F0E-9925-7879448246B2}" dt="2021-05-26T16:01:09.382" v="14" actId="1076"/>
          <ac:spMkLst>
            <pc:docMk/>
            <pc:sldMk cId="1075238928" sldId="256"/>
            <ac:spMk id="6" creationId="{86CD50EE-F27C-4946-844A-557BD5D22A88}"/>
          </ac:spMkLst>
        </pc:spChg>
      </pc:sldChg>
      <pc:sldChg chg="addSp delSp modSp new add del mod">
        <pc:chgData name="Nicholas Ferreira" userId="7f97cc3039cf0d73" providerId="LiveId" clId="{56AD40D2-6273-4F0E-9925-7879448246B2}" dt="2021-06-02T22:23:15.324" v="5117" actId="20577"/>
        <pc:sldMkLst>
          <pc:docMk/>
          <pc:sldMk cId="296258861" sldId="257"/>
        </pc:sldMkLst>
        <pc:spChg chg="mod">
          <ac:chgData name="Nicholas Ferreira" userId="7f97cc3039cf0d73" providerId="LiveId" clId="{56AD40D2-6273-4F0E-9925-7879448246B2}" dt="2021-06-02T22:23:15.324" v="5117" actId="20577"/>
          <ac:spMkLst>
            <pc:docMk/>
            <pc:sldMk cId="296258861" sldId="257"/>
            <ac:spMk id="2" creationId="{14D0A730-59AD-4C2B-862D-28B6FC4E2AA2}"/>
          </ac:spMkLst>
        </pc:spChg>
        <pc:spChg chg="del">
          <ac:chgData name="Nicholas Ferreira" userId="7f97cc3039cf0d73" providerId="LiveId" clId="{56AD40D2-6273-4F0E-9925-7879448246B2}" dt="2021-06-02T15:50:22.331" v="557" actId="478"/>
          <ac:spMkLst>
            <pc:docMk/>
            <pc:sldMk cId="296258861" sldId="257"/>
            <ac:spMk id="3" creationId="{D96E5534-24B4-4557-ABA6-7257682576A8}"/>
          </ac:spMkLst>
        </pc:spChg>
        <pc:spChg chg="add mod">
          <ac:chgData name="Nicholas Ferreira" userId="7f97cc3039cf0d73" providerId="LiveId" clId="{56AD40D2-6273-4F0E-9925-7879448246B2}" dt="2021-06-02T21:32:29.742" v="5018" actId="20577"/>
          <ac:spMkLst>
            <pc:docMk/>
            <pc:sldMk cId="296258861" sldId="257"/>
            <ac:spMk id="4" creationId="{48471A37-BA56-423B-9BDC-4D80011DDE97}"/>
          </ac:spMkLst>
        </pc:spChg>
        <pc:spChg chg="add del mod ord">
          <ac:chgData name="Nicholas Ferreira" userId="7f97cc3039cf0d73" providerId="LiveId" clId="{56AD40D2-6273-4F0E-9925-7879448246B2}" dt="2021-06-02T16:11:31.036" v="836" actId="478"/>
          <ac:spMkLst>
            <pc:docMk/>
            <pc:sldMk cId="296258861" sldId="257"/>
            <ac:spMk id="7" creationId="{6B2A3928-EF6B-4101-BDB2-B3AFA24C4DEA}"/>
          </ac:spMkLst>
        </pc:spChg>
        <pc:spChg chg="add mod ord">
          <ac:chgData name="Nicholas Ferreira" userId="7f97cc3039cf0d73" providerId="LiveId" clId="{56AD40D2-6273-4F0E-9925-7879448246B2}" dt="2021-06-02T16:14:58.053" v="866" actId="164"/>
          <ac:spMkLst>
            <pc:docMk/>
            <pc:sldMk cId="296258861" sldId="257"/>
            <ac:spMk id="8" creationId="{396EAC6F-B6EC-4970-8260-7A3C3A15226E}"/>
          </ac:spMkLst>
        </pc:spChg>
        <pc:spChg chg="add mod">
          <ac:chgData name="Nicholas Ferreira" userId="7f97cc3039cf0d73" providerId="LiveId" clId="{56AD40D2-6273-4F0E-9925-7879448246B2}" dt="2021-06-02T16:23:39.906" v="920" actId="14100"/>
          <ac:spMkLst>
            <pc:docMk/>
            <pc:sldMk cId="296258861" sldId="257"/>
            <ac:spMk id="9" creationId="{1B62D586-0188-4E34-80C7-074FEC6EE26F}"/>
          </ac:spMkLst>
        </pc:spChg>
        <pc:spChg chg="mod">
          <ac:chgData name="Nicholas Ferreira" userId="7f97cc3039cf0d73" providerId="LiveId" clId="{56AD40D2-6273-4F0E-9925-7879448246B2}" dt="2021-06-02T16:17:07.702" v="877" actId="571"/>
          <ac:spMkLst>
            <pc:docMk/>
            <pc:sldMk cId="296258861" sldId="257"/>
            <ac:spMk id="12" creationId="{833E8D31-1C48-4F41-A7AB-6564078B92C4}"/>
          </ac:spMkLst>
        </pc:spChg>
        <pc:spChg chg="mod">
          <ac:chgData name="Nicholas Ferreira" userId="7f97cc3039cf0d73" providerId="LiveId" clId="{56AD40D2-6273-4F0E-9925-7879448246B2}" dt="2021-06-02T16:17:07.702" v="877" actId="571"/>
          <ac:spMkLst>
            <pc:docMk/>
            <pc:sldMk cId="296258861" sldId="257"/>
            <ac:spMk id="13" creationId="{45CE4D01-942F-4479-A81F-FD53F06744BA}"/>
          </ac:spMkLst>
        </pc:spChg>
        <pc:spChg chg="mod">
          <ac:chgData name="Nicholas Ferreira" userId="7f97cc3039cf0d73" providerId="LiveId" clId="{56AD40D2-6273-4F0E-9925-7879448246B2}" dt="2021-06-02T16:18:04.492" v="885"/>
          <ac:spMkLst>
            <pc:docMk/>
            <pc:sldMk cId="296258861" sldId="257"/>
            <ac:spMk id="15" creationId="{DD489920-DE66-4230-98AE-DA5E91A0260E}"/>
          </ac:spMkLst>
        </pc:spChg>
        <pc:spChg chg="mod">
          <ac:chgData name="Nicholas Ferreira" userId="7f97cc3039cf0d73" providerId="LiveId" clId="{56AD40D2-6273-4F0E-9925-7879448246B2}" dt="2021-06-02T16:18:04.492" v="885"/>
          <ac:spMkLst>
            <pc:docMk/>
            <pc:sldMk cId="296258861" sldId="257"/>
            <ac:spMk id="16" creationId="{9B58CD09-0886-42DF-B0A5-EA9C5240269B}"/>
          </ac:spMkLst>
        </pc:spChg>
        <pc:spChg chg="mod">
          <ac:chgData name="Nicholas Ferreira" userId="7f97cc3039cf0d73" providerId="LiveId" clId="{56AD40D2-6273-4F0E-9925-7879448246B2}" dt="2021-06-02T16:18:09.104" v="887"/>
          <ac:spMkLst>
            <pc:docMk/>
            <pc:sldMk cId="296258861" sldId="257"/>
            <ac:spMk id="18" creationId="{EDA11A2D-1078-45BD-AB53-FB26B53AA2F5}"/>
          </ac:spMkLst>
        </pc:spChg>
        <pc:spChg chg="mod">
          <ac:chgData name="Nicholas Ferreira" userId="7f97cc3039cf0d73" providerId="LiveId" clId="{56AD40D2-6273-4F0E-9925-7879448246B2}" dt="2021-06-02T16:18:09.104" v="887"/>
          <ac:spMkLst>
            <pc:docMk/>
            <pc:sldMk cId="296258861" sldId="257"/>
            <ac:spMk id="19" creationId="{217A59B8-D5F9-4F35-89B4-E10ED7B2BFE9}"/>
          </ac:spMkLst>
        </pc:spChg>
        <pc:spChg chg="mod">
          <ac:chgData name="Nicholas Ferreira" userId="7f97cc3039cf0d73" providerId="LiveId" clId="{56AD40D2-6273-4F0E-9925-7879448246B2}" dt="2021-06-02T16:23:56.991" v="923"/>
          <ac:spMkLst>
            <pc:docMk/>
            <pc:sldMk cId="296258861" sldId="257"/>
            <ac:spMk id="25" creationId="{3A37C568-17B1-4006-AADC-DFA2A8E488D2}"/>
          </ac:spMkLst>
        </pc:spChg>
        <pc:spChg chg="mod">
          <ac:chgData name="Nicholas Ferreira" userId="7f97cc3039cf0d73" providerId="LiveId" clId="{56AD40D2-6273-4F0E-9925-7879448246B2}" dt="2021-06-02T16:23:56.991" v="923"/>
          <ac:spMkLst>
            <pc:docMk/>
            <pc:sldMk cId="296258861" sldId="257"/>
            <ac:spMk id="26" creationId="{652FA69D-42DF-4C12-A8B7-2C4E57013F09}"/>
          </ac:spMkLst>
        </pc:spChg>
        <pc:spChg chg="mod">
          <ac:chgData name="Nicholas Ferreira" userId="7f97cc3039cf0d73" providerId="LiveId" clId="{56AD40D2-6273-4F0E-9925-7879448246B2}" dt="2021-06-02T16:24:52.655" v="932" actId="1076"/>
          <ac:spMkLst>
            <pc:docMk/>
            <pc:sldMk cId="296258861" sldId="257"/>
            <ac:spMk id="28" creationId="{1FE63684-4275-4EFB-B948-230D906508E4}"/>
          </ac:spMkLst>
        </pc:spChg>
        <pc:spChg chg="mod">
          <ac:chgData name="Nicholas Ferreira" userId="7f97cc3039cf0d73" providerId="LiveId" clId="{56AD40D2-6273-4F0E-9925-7879448246B2}" dt="2021-06-02T16:24:29.227" v="929"/>
          <ac:spMkLst>
            <pc:docMk/>
            <pc:sldMk cId="296258861" sldId="257"/>
            <ac:spMk id="29" creationId="{66D022BC-A753-4D60-B2EE-CFFD1DDCCC71}"/>
          </ac:spMkLst>
        </pc:spChg>
        <pc:spChg chg="add del mod ord">
          <ac:chgData name="Nicholas Ferreira" userId="7f97cc3039cf0d73" providerId="LiveId" clId="{56AD40D2-6273-4F0E-9925-7879448246B2}" dt="2021-06-02T16:25:40.115" v="1038" actId="478"/>
          <ac:spMkLst>
            <pc:docMk/>
            <pc:sldMk cId="296258861" sldId="257"/>
            <ac:spMk id="30" creationId="{C9C42898-A6CB-480E-9FA2-6622114392DF}"/>
          </ac:spMkLst>
        </pc:spChg>
        <pc:spChg chg="mod">
          <ac:chgData name="Nicholas Ferreira" userId="7f97cc3039cf0d73" providerId="LiveId" clId="{56AD40D2-6273-4F0E-9925-7879448246B2}" dt="2021-06-02T16:25:46.798" v="1040"/>
          <ac:spMkLst>
            <pc:docMk/>
            <pc:sldMk cId="296258861" sldId="257"/>
            <ac:spMk id="32" creationId="{EAEE9788-6F82-4FB5-A1AB-4C668A4F23AE}"/>
          </ac:spMkLst>
        </pc:spChg>
        <pc:spChg chg="mod">
          <ac:chgData name="Nicholas Ferreira" userId="7f97cc3039cf0d73" providerId="LiveId" clId="{56AD40D2-6273-4F0E-9925-7879448246B2}" dt="2021-06-02T16:25:46.798" v="1040"/>
          <ac:spMkLst>
            <pc:docMk/>
            <pc:sldMk cId="296258861" sldId="257"/>
            <ac:spMk id="33" creationId="{B729C3B8-ED04-479C-9CFA-80FD0EF97610}"/>
          </ac:spMkLst>
        </pc:spChg>
        <pc:spChg chg="add mod">
          <ac:chgData name="Nicholas Ferreira" userId="7f97cc3039cf0d73" providerId="LiveId" clId="{56AD40D2-6273-4F0E-9925-7879448246B2}" dt="2021-06-02T16:52:58.519" v="1704" actId="207"/>
          <ac:spMkLst>
            <pc:docMk/>
            <pc:sldMk cId="296258861" sldId="257"/>
            <ac:spMk id="34" creationId="{4BF93D36-4EB6-43DE-A054-6E8BAF44B8A0}"/>
          </ac:spMkLst>
        </pc:spChg>
        <pc:spChg chg="add mod">
          <ac:chgData name="Nicholas Ferreira" userId="7f97cc3039cf0d73" providerId="LiveId" clId="{56AD40D2-6273-4F0E-9925-7879448246B2}" dt="2021-06-02T16:53:05.026" v="1705" actId="207"/>
          <ac:spMkLst>
            <pc:docMk/>
            <pc:sldMk cId="296258861" sldId="257"/>
            <ac:spMk id="35" creationId="{C29E36AA-BF68-4D3B-B12F-83B69381AE70}"/>
          </ac:spMkLst>
        </pc:spChg>
        <pc:spChg chg="add mod">
          <ac:chgData name="Nicholas Ferreira" userId="7f97cc3039cf0d73" providerId="LiveId" clId="{56AD40D2-6273-4F0E-9925-7879448246B2}" dt="2021-06-02T16:53:07.591" v="1706" actId="207"/>
          <ac:spMkLst>
            <pc:docMk/>
            <pc:sldMk cId="296258861" sldId="257"/>
            <ac:spMk id="36" creationId="{C1021796-BC0F-43DB-A15A-1DFF41BBDD31}"/>
          </ac:spMkLst>
        </pc:spChg>
        <pc:spChg chg="add mod">
          <ac:chgData name="Nicholas Ferreira" userId="7f97cc3039cf0d73" providerId="LiveId" clId="{56AD40D2-6273-4F0E-9925-7879448246B2}" dt="2021-06-02T16:53:10.980" v="1707" actId="207"/>
          <ac:spMkLst>
            <pc:docMk/>
            <pc:sldMk cId="296258861" sldId="257"/>
            <ac:spMk id="37" creationId="{708D4CA5-92A8-4EEA-940A-CFDB517ADC9A}"/>
          </ac:spMkLst>
        </pc:spChg>
        <pc:spChg chg="add mod">
          <ac:chgData name="Nicholas Ferreira" userId="7f97cc3039cf0d73" providerId="LiveId" clId="{56AD40D2-6273-4F0E-9925-7879448246B2}" dt="2021-06-02T16:53:14.615" v="1708" actId="207"/>
          <ac:spMkLst>
            <pc:docMk/>
            <pc:sldMk cId="296258861" sldId="257"/>
            <ac:spMk id="38" creationId="{92F8CC15-E318-4E0F-9260-7D2DFA402987}"/>
          </ac:spMkLst>
        </pc:spChg>
        <pc:spChg chg="add mod">
          <ac:chgData name="Nicholas Ferreira" userId="7f97cc3039cf0d73" providerId="LiveId" clId="{56AD40D2-6273-4F0E-9925-7879448246B2}" dt="2021-06-02T21:31:48.440" v="4992" actId="20577"/>
          <ac:spMkLst>
            <pc:docMk/>
            <pc:sldMk cId="296258861" sldId="257"/>
            <ac:spMk id="39" creationId="{2D88EB7A-FDD8-40A3-9310-C97060D4EFD2}"/>
          </ac:spMkLst>
        </pc:spChg>
        <pc:grpChg chg="add mod ord">
          <ac:chgData name="Nicholas Ferreira" userId="7f97cc3039cf0d73" providerId="LiveId" clId="{56AD40D2-6273-4F0E-9925-7879448246B2}" dt="2021-06-02T16:23:43.745" v="921" actId="14100"/>
          <ac:grpSpMkLst>
            <pc:docMk/>
            <pc:sldMk cId="296258861" sldId="257"/>
            <ac:grpSpMk id="10" creationId="{2B8286D9-B32D-4AF0-84C7-98C568F0908B}"/>
          </ac:grpSpMkLst>
        </pc:grpChg>
        <pc:grpChg chg="add mod">
          <ac:chgData name="Nicholas Ferreira" userId="7f97cc3039cf0d73" providerId="LiveId" clId="{56AD40D2-6273-4F0E-9925-7879448246B2}" dt="2021-06-02T16:17:07.702" v="877" actId="571"/>
          <ac:grpSpMkLst>
            <pc:docMk/>
            <pc:sldMk cId="296258861" sldId="257"/>
            <ac:grpSpMk id="11" creationId="{D7857D07-04F3-45B2-89A2-8D943E428F12}"/>
          </ac:grpSpMkLst>
        </pc:grpChg>
        <pc:grpChg chg="add del mod">
          <ac:chgData name="Nicholas Ferreira" userId="7f97cc3039cf0d73" providerId="LiveId" clId="{56AD40D2-6273-4F0E-9925-7879448246B2}" dt="2021-06-02T16:24:00.260" v="924" actId="478"/>
          <ac:grpSpMkLst>
            <pc:docMk/>
            <pc:sldMk cId="296258861" sldId="257"/>
            <ac:grpSpMk id="14" creationId="{983620E2-AD4C-4812-8C9E-2347549070BB}"/>
          </ac:grpSpMkLst>
        </pc:grpChg>
        <pc:grpChg chg="add del mod">
          <ac:chgData name="Nicholas Ferreira" userId="7f97cc3039cf0d73" providerId="LiveId" clId="{56AD40D2-6273-4F0E-9925-7879448246B2}" dt="2021-06-02T16:24:27.129" v="928" actId="478"/>
          <ac:grpSpMkLst>
            <pc:docMk/>
            <pc:sldMk cId="296258861" sldId="257"/>
            <ac:grpSpMk id="17" creationId="{39B64037-7F0F-4B34-ACB5-0E29B38AC567}"/>
          </ac:grpSpMkLst>
        </pc:grpChg>
        <pc:grpChg chg="add mod ord">
          <ac:chgData name="Nicholas Ferreira" userId="7f97cc3039cf0d73" providerId="LiveId" clId="{56AD40D2-6273-4F0E-9925-7879448246B2}" dt="2021-06-02T16:24:10.816" v="926" actId="167"/>
          <ac:grpSpMkLst>
            <pc:docMk/>
            <pc:sldMk cId="296258861" sldId="257"/>
            <ac:grpSpMk id="24" creationId="{3E392D3E-1E13-45C5-9F36-82E0046C35FD}"/>
          </ac:grpSpMkLst>
        </pc:grpChg>
        <pc:grpChg chg="add del mod">
          <ac:chgData name="Nicholas Ferreira" userId="7f97cc3039cf0d73" providerId="LiveId" clId="{56AD40D2-6273-4F0E-9925-7879448246B2}" dt="2021-06-02T16:24:53.660" v="934"/>
          <ac:grpSpMkLst>
            <pc:docMk/>
            <pc:sldMk cId="296258861" sldId="257"/>
            <ac:grpSpMk id="27" creationId="{4DAA751E-8415-40B3-8332-C263660A5A3C}"/>
          </ac:grpSpMkLst>
        </pc:grpChg>
        <pc:grpChg chg="add mod ord">
          <ac:chgData name="Nicholas Ferreira" userId="7f97cc3039cf0d73" providerId="LiveId" clId="{56AD40D2-6273-4F0E-9925-7879448246B2}" dt="2021-06-02T16:26:25.703" v="1074" actId="167"/>
          <ac:grpSpMkLst>
            <pc:docMk/>
            <pc:sldMk cId="296258861" sldId="257"/>
            <ac:grpSpMk id="31" creationId="{6DF6A529-25EC-4861-AA91-596E6C8F6F7A}"/>
          </ac:grpSpMkLst>
        </pc:grpChg>
        <pc:picChg chg="add mod modCrop">
          <ac:chgData name="Nicholas Ferreira" userId="7f97cc3039cf0d73" providerId="LiveId" clId="{56AD40D2-6273-4F0E-9925-7879448246B2}" dt="2021-06-02T16:23:47.099" v="922" actId="1076"/>
          <ac:picMkLst>
            <pc:docMk/>
            <pc:sldMk cId="296258861" sldId="257"/>
            <ac:picMk id="6" creationId="{30A8071A-DFCE-4D76-9D7D-C60095BC4D5B}"/>
          </ac:picMkLst>
        </pc:picChg>
        <pc:picChg chg="add mod modCrop">
          <ac:chgData name="Nicholas Ferreira" userId="7f97cc3039cf0d73" providerId="LiveId" clId="{56AD40D2-6273-4F0E-9925-7879448246B2}" dt="2021-06-02T16:24:21.805" v="927" actId="1076"/>
          <ac:picMkLst>
            <pc:docMk/>
            <pc:sldMk cId="296258861" sldId="257"/>
            <ac:picMk id="21" creationId="{A47E3046-E55C-4A4B-890E-8D0773250177}"/>
          </ac:picMkLst>
        </pc:picChg>
        <pc:picChg chg="add mod modCrop">
          <ac:chgData name="Nicholas Ferreira" userId="7f97cc3039cf0d73" providerId="LiveId" clId="{56AD40D2-6273-4F0E-9925-7879448246B2}" dt="2021-06-02T16:26:31.002" v="1075" actId="1076"/>
          <ac:picMkLst>
            <pc:docMk/>
            <pc:sldMk cId="296258861" sldId="257"/>
            <ac:picMk id="23" creationId="{E4D0C24D-BAE8-41BE-8CB6-7B285BA43654}"/>
          </ac:picMkLst>
        </pc:picChg>
      </pc:sldChg>
      <pc:sldChg chg="addSp modSp new mod modNotesTx">
        <pc:chgData name="Nicholas Ferreira" userId="7f97cc3039cf0d73" providerId="LiveId" clId="{56AD40D2-6273-4F0E-9925-7879448246B2}" dt="2021-06-03T05:06:24.740" v="5272" actId="20577"/>
        <pc:sldMkLst>
          <pc:docMk/>
          <pc:sldMk cId="856298018" sldId="258"/>
        </pc:sldMkLst>
        <pc:spChg chg="mod">
          <ac:chgData name="Nicholas Ferreira" userId="7f97cc3039cf0d73" providerId="LiveId" clId="{56AD40D2-6273-4F0E-9925-7879448246B2}" dt="2021-05-26T17:35:48.801" v="23" actId="20577"/>
          <ac:spMkLst>
            <pc:docMk/>
            <pc:sldMk cId="856298018" sldId="258"/>
            <ac:spMk id="2" creationId="{949D3625-8384-46AA-A0F3-CDB808EADFBC}"/>
          </ac:spMkLst>
        </pc:spChg>
        <pc:spChg chg="mod">
          <ac:chgData name="Nicholas Ferreira" userId="7f97cc3039cf0d73" providerId="LiveId" clId="{56AD40D2-6273-4F0E-9925-7879448246B2}" dt="2021-06-02T16:03:03.892" v="629" actId="20577"/>
          <ac:spMkLst>
            <pc:docMk/>
            <pc:sldMk cId="856298018" sldId="258"/>
            <ac:spMk id="3" creationId="{7E5FBAD5-D645-461D-8930-2D4BED9D1F86}"/>
          </ac:spMkLst>
        </pc:spChg>
        <pc:cxnChg chg="add mod">
          <ac:chgData name="Nicholas Ferreira" userId="7f97cc3039cf0d73" providerId="LiveId" clId="{56AD40D2-6273-4F0E-9925-7879448246B2}" dt="2021-06-02T18:01:16.694" v="2798" actId="208"/>
          <ac:cxnSpMkLst>
            <pc:docMk/>
            <pc:sldMk cId="856298018" sldId="258"/>
            <ac:cxnSpMk id="5" creationId="{022EC48E-D5CB-4114-947E-1EAA58BB8B0D}"/>
          </ac:cxnSpMkLst>
        </pc:cxnChg>
      </pc:sldChg>
      <pc:sldChg chg="new del">
        <pc:chgData name="Nicholas Ferreira" userId="7f97cc3039cf0d73" providerId="LiveId" clId="{56AD40D2-6273-4F0E-9925-7879448246B2}" dt="2021-05-26T17:35:25.322" v="16" actId="47"/>
        <pc:sldMkLst>
          <pc:docMk/>
          <pc:sldMk cId="1212904637" sldId="258"/>
        </pc:sldMkLst>
      </pc:sldChg>
      <pc:sldChg chg="new del">
        <pc:chgData name="Nicholas Ferreira" userId="7f97cc3039cf0d73" providerId="LiveId" clId="{56AD40D2-6273-4F0E-9925-7879448246B2}" dt="2021-06-02T16:41:43.659" v="1638" actId="680"/>
        <pc:sldMkLst>
          <pc:docMk/>
          <pc:sldMk cId="783404553" sldId="259"/>
        </pc:sldMkLst>
      </pc:sldChg>
      <pc:sldChg chg="addSp delSp modSp add mod setBg">
        <pc:chgData name="Nicholas Ferreira" userId="7f97cc3039cf0d73" providerId="LiveId" clId="{56AD40D2-6273-4F0E-9925-7879448246B2}" dt="2021-06-03T01:57:53.214" v="5268" actId="113"/>
        <pc:sldMkLst>
          <pc:docMk/>
          <pc:sldMk cId="1577009217" sldId="259"/>
        </pc:sldMkLst>
        <pc:spChg chg="mod">
          <ac:chgData name="Nicholas Ferreira" userId="7f97cc3039cf0d73" providerId="LiveId" clId="{56AD40D2-6273-4F0E-9925-7879448246B2}" dt="2021-06-02T16:55:56.432" v="1784" actId="26606"/>
          <ac:spMkLst>
            <pc:docMk/>
            <pc:sldMk cId="1577009217" sldId="259"/>
            <ac:spMk id="2" creationId="{14D0A730-59AD-4C2B-862D-28B6FC4E2AA2}"/>
          </ac:spMkLst>
        </pc:spChg>
        <pc:spChg chg="mod ord">
          <ac:chgData name="Nicholas Ferreira" userId="7f97cc3039cf0d73" providerId="LiveId" clId="{56AD40D2-6273-4F0E-9925-7879448246B2}" dt="2021-06-03T01:57:53.214" v="5268" actId="113"/>
          <ac:spMkLst>
            <pc:docMk/>
            <pc:sldMk cId="1577009217" sldId="259"/>
            <ac:spMk id="4" creationId="{48471A37-BA56-423B-9BDC-4D80011DDE97}"/>
          </ac:spMkLst>
        </pc:spChg>
        <pc:spChg chg="add del">
          <ac:chgData name="Nicholas Ferreira" userId="7f97cc3039cf0d73" providerId="LiveId" clId="{56AD40D2-6273-4F0E-9925-7879448246B2}" dt="2021-06-02T16:45:00.440" v="1653" actId="26606"/>
          <ac:spMkLst>
            <pc:docMk/>
            <pc:sldMk cId="1577009217" sldId="259"/>
            <ac:spMk id="16" creationId="{04812C46-200A-4DEB-A05E-3ED6C68C2387}"/>
          </ac:spMkLst>
        </pc:spChg>
        <pc:spChg chg="add del">
          <ac:chgData name="Nicholas Ferreira" userId="7f97cc3039cf0d73" providerId="LiveId" clId="{56AD40D2-6273-4F0E-9925-7879448246B2}" dt="2021-06-02T16:45:00.440" v="1653" actId="26606"/>
          <ac:spMkLst>
            <pc:docMk/>
            <pc:sldMk cId="1577009217" sldId="259"/>
            <ac:spMk id="18" creationId="{D1EA859B-E555-4109-94F3-6700E046E008}"/>
          </ac:spMkLst>
        </pc:spChg>
        <pc:spChg chg="add del">
          <ac:chgData name="Nicholas Ferreira" userId="7f97cc3039cf0d73" providerId="LiveId" clId="{56AD40D2-6273-4F0E-9925-7879448246B2}" dt="2021-06-02T16:46:11.937" v="1663" actId="26606"/>
          <ac:spMkLst>
            <pc:docMk/>
            <pc:sldMk cId="1577009217" sldId="259"/>
            <ac:spMk id="20" creationId="{99F1FFA9-D672-408C-9220-ADEEC6ABDD09}"/>
          </ac:spMkLst>
        </pc:spChg>
        <pc:spChg chg="add del">
          <ac:chgData name="Nicholas Ferreira" userId="7f97cc3039cf0d73" providerId="LiveId" clId="{56AD40D2-6273-4F0E-9925-7879448246B2}" dt="2021-06-02T16:47:11.960" v="1674" actId="26606"/>
          <ac:spMkLst>
            <pc:docMk/>
            <pc:sldMk cId="1577009217" sldId="259"/>
            <ac:spMk id="22" creationId="{5EF17487-C386-4F99-B5EB-4FD3DF4236B2}"/>
          </ac:spMkLst>
        </pc:spChg>
        <pc:spChg chg="add del">
          <ac:chgData name="Nicholas Ferreira" userId="7f97cc3039cf0d73" providerId="LiveId" clId="{56AD40D2-6273-4F0E-9925-7879448246B2}" dt="2021-06-02T16:47:11.960" v="1674" actId="26606"/>
          <ac:spMkLst>
            <pc:docMk/>
            <pc:sldMk cId="1577009217" sldId="259"/>
            <ac:spMk id="27" creationId="{A0DE92DF-4769-4DE9-93FD-EE31271850CA}"/>
          </ac:spMkLst>
        </pc:spChg>
        <pc:spChg chg="add del">
          <ac:chgData name="Nicholas Ferreira" userId="7f97cc3039cf0d73" providerId="LiveId" clId="{56AD40D2-6273-4F0E-9925-7879448246B2}" dt="2021-06-02T16:47:21.489" v="1678" actId="26606"/>
          <ac:spMkLst>
            <pc:docMk/>
            <pc:sldMk cId="1577009217" sldId="259"/>
            <ac:spMk id="28" creationId="{11BAB570-FF10-4E96-8A3F-FA9804702B89}"/>
          </ac:spMkLst>
        </pc:spChg>
        <pc:spChg chg="add del">
          <ac:chgData name="Nicholas Ferreira" userId="7f97cc3039cf0d73" providerId="LiveId" clId="{56AD40D2-6273-4F0E-9925-7879448246B2}" dt="2021-06-02T16:47:14.427" v="1676" actId="26606"/>
          <ac:spMkLst>
            <pc:docMk/>
            <pc:sldMk cId="1577009217" sldId="259"/>
            <ac:spMk id="29" creationId="{84DF55BE-B4AB-4BA1-BDE1-E9F7FB3F110A}"/>
          </ac:spMkLst>
        </pc:spChg>
        <pc:spChg chg="add del">
          <ac:chgData name="Nicholas Ferreira" userId="7f97cc3039cf0d73" providerId="LiveId" clId="{56AD40D2-6273-4F0E-9925-7879448246B2}" dt="2021-06-02T16:48:46.374" v="1684" actId="26606"/>
          <ac:spMkLst>
            <pc:docMk/>
            <pc:sldMk cId="1577009217" sldId="259"/>
            <ac:spMk id="30" creationId="{3873B707-463F-40B0-8227-E8CC6C67EB25}"/>
          </ac:spMkLst>
        </pc:spChg>
        <pc:spChg chg="del">
          <ac:chgData name="Nicholas Ferreira" userId="7f97cc3039cf0d73" providerId="LiveId" clId="{56AD40D2-6273-4F0E-9925-7879448246B2}" dt="2021-06-02T16:42:49.593" v="1640" actId="478"/>
          <ac:spMkLst>
            <pc:docMk/>
            <pc:sldMk cId="1577009217" sldId="259"/>
            <ac:spMk id="34" creationId="{4BF93D36-4EB6-43DE-A054-6E8BAF44B8A0}"/>
          </ac:spMkLst>
        </pc:spChg>
        <pc:spChg chg="del">
          <ac:chgData name="Nicholas Ferreira" userId="7f97cc3039cf0d73" providerId="LiveId" clId="{56AD40D2-6273-4F0E-9925-7879448246B2}" dt="2021-06-02T16:42:49.593" v="1640" actId="478"/>
          <ac:spMkLst>
            <pc:docMk/>
            <pc:sldMk cId="1577009217" sldId="259"/>
            <ac:spMk id="35" creationId="{C29E36AA-BF68-4D3B-B12F-83B69381AE70}"/>
          </ac:spMkLst>
        </pc:spChg>
        <pc:spChg chg="del">
          <ac:chgData name="Nicholas Ferreira" userId="7f97cc3039cf0d73" providerId="LiveId" clId="{56AD40D2-6273-4F0E-9925-7879448246B2}" dt="2021-06-02T16:42:49.593" v="1640" actId="478"/>
          <ac:spMkLst>
            <pc:docMk/>
            <pc:sldMk cId="1577009217" sldId="259"/>
            <ac:spMk id="36" creationId="{C1021796-BC0F-43DB-A15A-1DFF41BBDD31}"/>
          </ac:spMkLst>
        </pc:spChg>
        <pc:spChg chg="del">
          <ac:chgData name="Nicholas Ferreira" userId="7f97cc3039cf0d73" providerId="LiveId" clId="{56AD40D2-6273-4F0E-9925-7879448246B2}" dt="2021-06-02T16:42:49.593" v="1640" actId="478"/>
          <ac:spMkLst>
            <pc:docMk/>
            <pc:sldMk cId="1577009217" sldId="259"/>
            <ac:spMk id="37" creationId="{708D4CA5-92A8-4EEA-940A-CFDB517ADC9A}"/>
          </ac:spMkLst>
        </pc:spChg>
        <pc:spChg chg="del">
          <ac:chgData name="Nicholas Ferreira" userId="7f97cc3039cf0d73" providerId="LiveId" clId="{56AD40D2-6273-4F0E-9925-7879448246B2}" dt="2021-06-02T16:42:49.593" v="1640" actId="478"/>
          <ac:spMkLst>
            <pc:docMk/>
            <pc:sldMk cId="1577009217" sldId="259"/>
            <ac:spMk id="38" creationId="{92F8CC15-E318-4E0F-9260-7D2DFA402987}"/>
          </ac:spMkLst>
        </pc:spChg>
        <pc:spChg chg="del">
          <ac:chgData name="Nicholas Ferreira" userId="7f97cc3039cf0d73" providerId="LiveId" clId="{56AD40D2-6273-4F0E-9925-7879448246B2}" dt="2021-06-02T16:42:49.593" v="1640" actId="478"/>
          <ac:spMkLst>
            <pc:docMk/>
            <pc:sldMk cId="1577009217" sldId="259"/>
            <ac:spMk id="39" creationId="{2D88EB7A-FDD8-40A3-9310-C97060D4EFD2}"/>
          </ac:spMkLst>
        </pc:spChg>
        <pc:spChg chg="add del">
          <ac:chgData name="Nicholas Ferreira" userId="7f97cc3039cf0d73" providerId="LiveId" clId="{56AD40D2-6273-4F0E-9925-7879448246B2}" dt="2021-06-02T16:47:21.489" v="1678" actId="26606"/>
          <ac:spMkLst>
            <pc:docMk/>
            <pc:sldMk cId="1577009217" sldId="259"/>
            <ac:spMk id="40" creationId="{904DCDEA-60EE-4FBF-B515-F83D82F966F7}"/>
          </ac:spMkLst>
        </pc:spChg>
        <pc:spChg chg="add del">
          <ac:chgData name="Nicholas Ferreira" userId="7f97cc3039cf0d73" providerId="LiveId" clId="{56AD40D2-6273-4F0E-9925-7879448246B2}" dt="2021-06-02T16:47:21.489" v="1678" actId="26606"/>
          <ac:spMkLst>
            <pc:docMk/>
            <pc:sldMk cId="1577009217" sldId="259"/>
            <ac:spMk id="41" creationId="{34D94F3A-BF39-47F6-9AAA-3C61AF7E05B1}"/>
          </ac:spMkLst>
        </pc:spChg>
        <pc:spChg chg="add del">
          <ac:chgData name="Nicholas Ferreira" userId="7f97cc3039cf0d73" providerId="LiveId" clId="{56AD40D2-6273-4F0E-9925-7879448246B2}" dt="2021-06-02T16:47:33.605" v="1680" actId="26606"/>
          <ac:spMkLst>
            <pc:docMk/>
            <pc:sldMk cId="1577009217" sldId="259"/>
            <ac:spMk id="43" creationId="{A7C5F937-FDA4-49FD-A135-03738460F694}"/>
          </ac:spMkLst>
        </pc:spChg>
        <pc:spChg chg="add del">
          <ac:chgData name="Nicholas Ferreira" userId="7f97cc3039cf0d73" providerId="LiveId" clId="{56AD40D2-6273-4F0E-9925-7879448246B2}" dt="2021-06-02T16:47:33.605" v="1680" actId="26606"/>
          <ac:spMkLst>
            <pc:docMk/>
            <pc:sldMk cId="1577009217" sldId="259"/>
            <ac:spMk id="44" creationId="{F515E37C-522A-423F-B958-36BF6614147F}"/>
          </ac:spMkLst>
        </pc:spChg>
        <pc:spChg chg="add del">
          <ac:chgData name="Nicholas Ferreira" userId="7f97cc3039cf0d73" providerId="LiveId" clId="{56AD40D2-6273-4F0E-9925-7879448246B2}" dt="2021-06-02T16:47:33.605" v="1680" actId="26606"/>
          <ac:spMkLst>
            <pc:docMk/>
            <pc:sldMk cId="1577009217" sldId="259"/>
            <ac:spMk id="45" creationId="{C125E75E-F290-415E-9397-4DAC206C5A43}"/>
          </ac:spMkLst>
        </pc:spChg>
        <pc:spChg chg="add del">
          <ac:chgData name="Nicholas Ferreira" userId="7f97cc3039cf0d73" providerId="LiveId" clId="{56AD40D2-6273-4F0E-9925-7879448246B2}" dt="2021-06-02T16:48:46.374" v="1684" actId="26606"/>
          <ac:spMkLst>
            <pc:docMk/>
            <pc:sldMk cId="1577009217" sldId="259"/>
            <ac:spMk id="47" creationId="{6ECA6DCB-B7E1-40A9-9524-540C6DA40B1B}"/>
          </ac:spMkLst>
        </pc:spChg>
        <pc:spChg chg="add del">
          <ac:chgData name="Nicholas Ferreira" userId="7f97cc3039cf0d73" providerId="LiveId" clId="{56AD40D2-6273-4F0E-9925-7879448246B2}" dt="2021-06-02T16:48:46.374" v="1684" actId="26606"/>
          <ac:spMkLst>
            <pc:docMk/>
            <pc:sldMk cId="1577009217" sldId="259"/>
            <ac:spMk id="51" creationId="{C13237C8-E62C-4F0D-A318-BD6FB6C2D138}"/>
          </ac:spMkLst>
        </pc:spChg>
        <pc:spChg chg="add del">
          <ac:chgData name="Nicholas Ferreira" userId="7f97cc3039cf0d73" providerId="LiveId" clId="{56AD40D2-6273-4F0E-9925-7879448246B2}" dt="2021-06-02T16:48:46.374" v="1684" actId="26606"/>
          <ac:spMkLst>
            <pc:docMk/>
            <pc:sldMk cId="1577009217" sldId="259"/>
            <ac:spMk id="52" creationId="{19C9EAEA-39D0-4B0E-A0EB-51E7B26740B1}"/>
          </ac:spMkLst>
        </pc:spChg>
        <pc:spChg chg="add del">
          <ac:chgData name="Nicholas Ferreira" userId="7f97cc3039cf0d73" providerId="LiveId" clId="{56AD40D2-6273-4F0E-9925-7879448246B2}" dt="2021-06-02T16:48:46.374" v="1684" actId="26606"/>
          <ac:spMkLst>
            <pc:docMk/>
            <pc:sldMk cId="1577009217" sldId="259"/>
            <ac:spMk id="53" creationId="{8CB5D2D7-DF65-4E86-BFBA-FFB9B5ACEB64}"/>
          </ac:spMkLst>
        </pc:spChg>
        <pc:spChg chg="add mod">
          <ac:chgData name="Nicholas Ferreira" userId="7f97cc3039cf0d73" providerId="LiveId" clId="{56AD40D2-6273-4F0E-9925-7879448246B2}" dt="2021-06-02T17:04:56.268" v="2259" actId="113"/>
          <ac:spMkLst>
            <pc:docMk/>
            <pc:sldMk cId="1577009217" sldId="259"/>
            <ac:spMk id="55" creationId="{DC33284A-358C-4021-AB2D-1381B8CC2389}"/>
          </ac:spMkLst>
        </pc:spChg>
        <pc:spChg chg="add mod">
          <ac:chgData name="Nicholas Ferreira" userId="7f97cc3039cf0d73" providerId="LiveId" clId="{56AD40D2-6273-4F0E-9925-7879448246B2}" dt="2021-06-02T17:06:21.034" v="2364" actId="20577"/>
          <ac:spMkLst>
            <pc:docMk/>
            <pc:sldMk cId="1577009217" sldId="259"/>
            <ac:spMk id="56" creationId="{4F3EA075-BD02-40A4-9CE2-222E9F83A49C}"/>
          </ac:spMkLst>
        </pc:spChg>
        <pc:spChg chg="add del">
          <ac:chgData name="Nicholas Ferreira" userId="7f97cc3039cf0d73" providerId="LiveId" clId="{56AD40D2-6273-4F0E-9925-7879448246B2}" dt="2021-06-02T16:49:44.623" v="1689" actId="26606"/>
          <ac:spMkLst>
            <pc:docMk/>
            <pc:sldMk cId="1577009217" sldId="259"/>
            <ac:spMk id="59" creationId="{6ECA6DCB-B7E1-40A9-9524-540C6DA40B1B}"/>
          </ac:spMkLst>
        </pc:spChg>
        <pc:spChg chg="add del">
          <ac:chgData name="Nicholas Ferreira" userId="7f97cc3039cf0d73" providerId="LiveId" clId="{56AD40D2-6273-4F0E-9925-7879448246B2}" dt="2021-06-02T16:49:44.623" v="1689" actId="26606"/>
          <ac:spMkLst>
            <pc:docMk/>
            <pc:sldMk cId="1577009217" sldId="259"/>
            <ac:spMk id="65" creationId="{3873B707-463F-40B0-8227-E8CC6C67EB25}"/>
          </ac:spMkLst>
        </pc:spChg>
        <pc:spChg chg="add del">
          <ac:chgData name="Nicholas Ferreira" userId="7f97cc3039cf0d73" providerId="LiveId" clId="{56AD40D2-6273-4F0E-9925-7879448246B2}" dt="2021-06-02T16:49:44.623" v="1689" actId="26606"/>
          <ac:spMkLst>
            <pc:docMk/>
            <pc:sldMk cId="1577009217" sldId="259"/>
            <ac:spMk id="67" creationId="{C13237C8-E62C-4F0D-A318-BD6FB6C2D138}"/>
          </ac:spMkLst>
        </pc:spChg>
        <pc:spChg chg="add del">
          <ac:chgData name="Nicholas Ferreira" userId="7f97cc3039cf0d73" providerId="LiveId" clId="{56AD40D2-6273-4F0E-9925-7879448246B2}" dt="2021-06-02T16:49:44.623" v="1689" actId="26606"/>
          <ac:spMkLst>
            <pc:docMk/>
            <pc:sldMk cId="1577009217" sldId="259"/>
            <ac:spMk id="69" creationId="{19C9EAEA-39D0-4B0E-A0EB-51E7B26740B1}"/>
          </ac:spMkLst>
        </pc:spChg>
        <pc:spChg chg="add del">
          <ac:chgData name="Nicholas Ferreira" userId="7f97cc3039cf0d73" providerId="LiveId" clId="{56AD40D2-6273-4F0E-9925-7879448246B2}" dt="2021-06-02T16:49:44.623" v="1689" actId="26606"/>
          <ac:spMkLst>
            <pc:docMk/>
            <pc:sldMk cId="1577009217" sldId="259"/>
            <ac:spMk id="71" creationId="{8CB5D2D7-DF65-4E86-BFBA-FFB9B5ACEB64}"/>
          </ac:spMkLst>
        </pc:spChg>
        <pc:spChg chg="add del">
          <ac:chgData name="Nicholas Ferreira" userId="7f97cc3039cf0d73" providerId="LiveId" clId="{56AD40D2-6273-4F0E-9925-7879448246B2}" dt="2021-06-02T16:51:08.711" v="1697" actId="26606"/>
          <ac:spMkLst>
            <pc:docMk/>
            <pc:sldMk cId="1577009217" sldId="259"/>
            <ac:spMk id="73" creationId="{5EF17487-C386-4F99-B5EB-4FD3DF4236B2}"/>
          </ac:spMkLst>
        </pc:spChg>
        <pc:spChg chg="add del">
          <ac:chgData name="Nicholas Ferreira" userId="7f97cc3039cf0d73" providerId="LiveId" clId="{56AD40D2-6273-4F0E-9925-7879448246B2}" dt="2021-06-02T16:51:08.711" v="1697" actId="26606"/>
          <ac:spMkLst>
            <pc:docMk/>
            <pc:sldMk cId="1577009217" sldId="259"/>
            <ac:spMk id="74" creationId="{A0DE92DF-4769-4DE9-93FD-EE31271850CA}"/>
          </ac:spMkLst>
        </pc:spChg>
        <pc:spChg chg="add del">
          <ac:chgData name="Nicholas Ferreira" userId="7f97cc3039cf0d73" providerId="LiveId" clId="{56AD40D2-6273-4F0E-9925-7879448246B2}" dt="2021-06-02T16:50:59.538" v="1692" actId="26606"/>
          <ac:spMkLst>
            <pc:docMk/>
            <pc:sldMk cId="1577009217" sldId="259"/>
            <ac:spMk id="79" creationId="{D4993743-B10A-433C-9996-3035D2C3ABC6}"/>
          </ac:spMkLst>
        </pc:spChg>
        <pc:spChg chg="add del">
          <ac:chgData name="Nicholas Ferreira" userId="7f97cc3039cf0d73" providerId="LiveId" clId="{56AD40D2-6273-4F0E-9925-7879448246B2}" dt="2021-06-02T16:50:59.538" v="1692" actId="26606"/>
          <ac:spMkLst>
            <pc:docMk/>
            <pc:sldMk cId="1577009217" sldId="259"/>
            <ac:spMk id="81" creationId="{BB3B8946-A0AA-42D4-8A24-639DC6EA170E}"/>
          </ac:spMkLst>
        </pc:spChg>
        <pc:spChg chg="add del">
          <ac:chgData name="Nicholas Ferreira" userId="7f97cc3039cf0d73" providerId="LiveId" clId="{56AD40D2-6273-4F0E-9925-7879448246B2}" dt="2021-06-02T16:50:59.538" v="1692" actId="26606"/>
          <ac:spMkLst>
            <pc:docMk/>
            <pc:sldMk cId="1577009217" sldId="259"/>
            <ac:spMk id="83" creationId="{AB1038E6-06EF-4DCB-B52E-D3825C50F7C6}"/>
          </ac:spMkLst>
        </pc:spChg>
        <pc:spChg chg="add del">
          <ac:chgData name="Nicholas Ferreira" userId="7f97cc3039cf0d73" providerId="LiveId" clId="{56AD40D2-6273-4F0E-9925-7879448246B2}" dt="2021-06-02T16:50:59.538" v="1692" actId="26606"/>
          <ac:spMkLst>
            <pc:docMk/>
            <pc:sldMk cId="1577009217" sldId="259"/>
            <ac:spMk id="85" creationId="{5C7EF35C-8B7D-4026-8F09-8B2B2250579B}"/>
          </ac:spMkLst>
        </pc:spChg>
        <pc:spChg chg="add del">
          <ac:chgData name="Nicholas Ferreira" userId="7f97cc3039cf0d73" providerId="LiveId" clId="{56AD40D2-6273-4F0E-9925-7879448246B2}" dt="2021-06-02T16:50:59.538" v="1692" actId="26606"/>
          <ac:spMkLst>
            <pc:docMk/>
            <pc:sldMk cId="1577009217" sldId="259"/>
            <ac:spMk id="87" creationId="{5F24A71D-C0A9-49AC-B2D1-5A9EA2BD383E}"/>
          </ac:spMkLst>
        </pc:spChg>
        <pc:spChg chg="add del">
          <ac:chgData name="Nicholas Ferreira" userId="7f97cc3039cf0d73" providerId="LiveId" clId="{56AD40D2-6273-4F0E-9925-7879448246B2}" dt="2021-06-02T16:50:59.538" v="1692" actId="26606"/>
          <ac:spMkLst>
            <pc:docMk/>
            <pc:sldMk cId="1577009217" sldId="259"/>
            <ac:spMk id="89" creationId="{14280C55-570C-4284-9850-B2BA33DB6726}"/>
          </ac:spMkLst>
        </pc:spChg>
        <pc:spChg chg="add del">
          <ac:chgData name="Nicholas Ferreira" userId="7f97cc3039cf0d73" providerId="LiveId" clId="{56AD40D2-6273-4F0E-9925-7879448246B2}" dt="2021-06-02T16:51:05.070" v="1694" actId="26606"/>
          <ac:spMkLst>
            <pc:docMk/>
            <pc:sldMk cId="1577009217" sldId="259"/>
            <ac:spMk id="91" creationId="{F35DB090-93B5-4581-8D71-BB3839684BFF}"/>
          </ac:spMkLst>
        </pc:spChg>
        <pc:spChg chg="add del">
          <ac:chgData name="Nicholas Ferreira" userId="7f97cc3039cf0d73" providerId="LiveId" clId="{56AD40D2-6273-4F0E-9925-7879448246B2}" dt="2021-06-02T16:51:05.070" v="1694" actId="26606"/>
          <ac:spMkLst>
            <pc:docMk/>
            <pc:sldMk cId="1577009217" sldId="259"/>
            <ac:spMk id="92" creationId="{A0DE92DF-4769-4DE9-93FD-EE31271850CA}"/>
          </ac:spMkLst>
        </pc:spChg>
        <pc:spChg chg="add del">
          <ac:chgData name="Nicholas Ferreira" userId="7f97cc3039cf0d73" providerId="LiveId" clId="{56AD40D2-6273-4F0E-9925-7879448246B2}" dt="2021-06-02T16:51:08.711" v="1696" actId="26606"/>
          <ac:spMkLst>
            <pc:docMk/>
            <pc:sldMk cId="1577009217" sldId="259"/>
            <ac:spMk id="94" creationId="{5EF17487-C386-4F99-B5EB-4FD3DF4236B2}"/>
          </ac:spMkLst>
        </pc:spChg>
        <pc:spChg chg="add del">
          <ac:chgData name="Nicholas Ferreira" userId="7f97cc3039cf0d73" providerId="LiveId" clId="{56AD40D2-6273-4F0E-9925-7879448246B2}" dt="2021-06-02T16:51:08.711" v="1696" actId="26606"/>
          <ac:spMkLst>
            <pc:docMk/>
            <pc:sldMk cId="1577009217" sldId="259"/>
            <ac:spMk id="95" creationId="{A0DE92DF-4769-4DE9-93FD-EE31271850CA}"/>
          </ac:spMkLst>
        </pc:spChg>
        <pc:spChg chg="add del">
          <ac:chgData name="Nicholas Ferreira" userId="7f97cc3039cf0d73" providerId="LiveId" clId="{56AD40D2-6273-4F0E-9925-7879448246B2}" dt="2021-06-02T16:51:48.350" v="1698" actId="26606"/>
          <ac:spMkLst>
            <pc:docMk/>
            <pc:sldMk cId="1577009217" sldId="259"/>
            <ac:spMk id="97" creationId="{AAAE94E3-A7DB-4868-B1E3-E49703488BBC}"/>
          </ac:spMkLst>
        </pc:spChg>
        <pc:spChg chg="add del">
          <ac:chgData name="Nicholas Ferreira" userId="7f97cc3039cf0d73" providerId="LiveId" clId="{56AD40D2-6273-4F0E-9925-7879448246B2}" dt="2021-06-02T16:51:48.350" v="1698" actId="26606"/>
          <ac:spMkLst>
            <pc:docMk/>
            <pc:sldMk cId="1577009217" sldId="259"/>
            <ac:spMk id="100" creationId="{3873B707-463F-40B0-8227-E8CC6C67EB25}"/>
          </ac:spMkLst>
        </pc:spChg>
        <pc:spChg chg="add del">
          <ac:chgData name="Nicholas Ferreira" userId="7f97cc3039cf0d73" providerId="LiveId" clId="{56AD40D2-6273-4F0E-9925-7879448246B2}" dt="2021-06-02T16:51:48.350" v="1698" actId="26606"/>
          <ac:spMkLst>
            <pc:docMk/>
            <pc:sldMk cId="1577009217" sldId="259"/>
            <ac:spMk id="101" creationId="{C13237C8-E62C-4F0D-A318-BD6FB6C2D138}"/>
          </ac:spMkLst>
        </pc:spChg>
        <pc:spChg chg="add del">
          <ac:chgData name="Nicholas Ferreira" userId="7f97cc3039cf0d73" providerId="LiveId" clId="{56AD40D2-6273-4F0E-9925-7879448246B2}" dt="2021-06-02T16:51:48.350" v="1698" actId="26606"/>
          <ac:spMkLst>
            <pc:docMk/>
            <pc:sldMk cId="1577009217" sldId="259"/>
            <ac:spMk id="102" creationId="{19C9EAEA-39D0-4B0E-A0EB-51E7B26740B1}"/>
          </ac:spMkLst>
        </pc:spChg>
        <pc:spChg chg="add del">
          <ac:chgData name="Nicholas Ferreira" userId="7f97cc3039cf0d73" providerId="LiveId" clId="{56AD40D2-6273-4F0E-9925-7879448246B2}" dt="2021-06-02T16:51:48.350" v="1698" actId="26606"/>
          <ac:spMkLst>
            <pc:docMk/>
            <pc:sldMk cId="1577009217" sldId="259"/>
            <ac:spMk id="103" creationId="{8CB5D2D7-DF65-4E86-BFBA-FFB9B5ACEB64}"/>
          </ac:spMkLst>
        </pc:spChg>
        <pc:spChg chg="add del">
          <ac:chgData name="Nicholas Ferreira" userId="7f97cc3039cf0d73" providerId="LiveId" clId="{56AD40D2-6273-4F0E-9925-7879448246B2}" dt="2021-06-02T16:55:56.432" v="1784" actId="26606"/>
          <ac:spMkLst>
            <pc:docMk/>
            <pc:sldMk cId="1577009217" sldId="259"/>
            <ac:spMk id="108" creationId="{5EF17487-C386-4F99-B5EB-4FD3DF4236B2}"/>
          </ac:spMkLst>
        </pc:spChg>
        <pc:spChg chg="add del">
          <ac:chgData name="Nicholas Ferreira" userId="7f97cc3039cf0d73" providerId="LiveId" clId="{56AD40D2-6273-4F0E-9925-7879448246B2}" dt="2021-06-02T16:55:56.432" v="1784" actId="26606"/>
          <ac:spMkLst>
            <pc:docMk/>
            <pc:sldMk cId="1577009217" sldId="259"/>
            <ac:spMk id="110" creationId="{A0DE92DF-4769-4DE9-93FD-EE31271850CA}"/>
          </ac:spMkLst>
        </pc:spChg>
        <pc:spChg chg="add del">
          <ac:chgData name="Nicholas Ferreira" userId="7f97cc3039cf0d73" providerId="LiveId" clId="{56AD40D2-6273-4F0E-9925-7879448246B2}" dt="2021-06-02T16:56:32.743" v="1786" actId="478"/>
          <ac:spMkLst>
            <pc:docMk/>
            <pc:sldMk cId="1577009217" sldId="259"/>
            <ac:spMk id="115" creationId="{5EBC18B6-E5C3-4AD1-97A4-E6A3477A0BB9}"/>
          </ac:spMkLst>
        </pc:spChg>
        <pc:spChg chg="add del">
          <ac:chgData name="Nicholas Ferreira" userId="7f97cc3039cf0d73" providerId="LiveId" clId="{56AD40D2-6273-4F0E-9925-7879448246B2}" dt="2021-06-02T16:56:32.743" v="1786" actId="478"/>
          <ac:spMkLst>
            <pc:docMk/>
            <pc:sldMk cId="1577009217" sldId="259"/>
            <ac:spMk id="117" creationId="{136A4AB6-B72B-4CC6-ADCF-BE807B6C3D71}"/>
          </ac:spMkLst>
        </pc:spChg>
        <pc:spChg chg="add">
          <ac:chgData name="Nicholas Ferreira" userId="7f97cc3039cf0d73" providerId="LiveId" clId="{56AD40D2-6273-4F0E-9925-7879448246B2}" dt="2021-06-02T16:55:56.432" v="1784" actId="26606"/>
          <ac:spMkLst>
            <pc:docMk/>
            <pc:sldMk cId="1577009217" sldId="259"/>
            <ac:spMk id="119" creationId="{B35D540D-9486-4236-952A-F72DC52D79BF}"/>
          </ac:spMkLst>
        </pc:spChg>
        <pc:grpChg chg="del">
          <ac:chgData name="Nicholas Ferreira" userId="7f97cc3039cf0d73" providerId="LiveId" clId="{56AD40D2-6273-4F0E-9925-7879448246B2}" dt="2021-06-02T16:42:49.593" v="1640" actId="478"/>
          <ac:grpSpMkLst>
            <pc:docMk/>
            <pc:sldMk cId="1577009217" sldId="259"/>
            <ac:grpSpMk id="10" creationId="{2B8286D9-B32D-4AF0-84C7-98C568F0908B}"/>
          </ac:grpSpMkLst>
        </pc:grpChg>
        <pc:grpChg chg="del">
          <ac:chgData name="Nicholas Ferreira" userId="7f97cc3039cf0d73" providerId="LiveId" clId="{56AD40D2-6273-4F0E-9925-7879448246B2}" dt="2021-06-02T16:42:49.593" v="1640" actId="478"/>
          <ac:grpSpMkLst>
            <pc:docMk/>
            <pc:sldMk cId="1577009217" sldId="259"/>
            <ac:grpSpMk id="24" creationId="{3E392D3E-1E13-45C5-9F36-82E0046C35FD}"/>
          </ac:grpSpMkLst>
        </pc:grpChg>
        <pc:grpChg chg="del">
          <ac:chgData name="Nicholas Ferreira" userId="7f97cc3039cf0d73" providerId="LiveId" clId="{56AD40D2-6273-4F0E-9925-7879448246B2}" dt="2021-06-02T16:42:50.740" v="1641" actId="478"/>
          <ac:grpSpMkLst>
            <pc:docMk/>
            <pc:sldMk cId="1577009217" sldId="259"/>
            <ac:grpSpMk id="31" creationId="{6DF6A529-25EC-4861-AA91-596E6C8F6F7A}"/>
          </ac:grpSpMkLst>
        </pc:grpChg>
        <pc:grpChg chg="add del">
          <ac:chgData name="Nicholas Ferreira" userId="7f97cc3039cf0d73" providerId="LiveId" clId="{56AD40D2-6273-4F0E-9925-7879448246B2}" dt="2021-06-02T16:48:46.374" v="1684" actId="26606"/>
          <ac:grpSpMkLst>
            <pc:docMk/>
            <pc:sldMk cId="1577009217" sldId="259"/>
            <ac:grpSpMk id="48" creationId="{1DE889C7-FAD6-4397-98E2-05D503484459}"/>
          </ac:grpSpMkLst>
        </pc:grpChg>
        <pc:grpChg chg="add del">
          <ac:chgData name="Nicholas Ferreira" userId="7f97cc3039cf0d73" providerId="LiveId" clId="{56AD40D2-6273-4F0E-9925-7879448246B2}" dt="2021-06-02T16:49:44.623" v="1689" actId="26606"/>
          <ac:grpSpMkLst>
            <pc:docMk/>
            <pc:sldMk cId="1577009217" sldId="259"/>
            <ac:grpSpMk id="61" creationId="{1DE889C7-FAD6-4397-98E2-05D503484459}"/>
          </ac:grpSpMkLst>
        </pc:grpChg>
        <pc:grpChg chg="add del">
          <ac:chgData name="Nicholas Ferreira" userId="7f97cc3039cf0d73" providerId="LiveId" clId="{56AD40D2-6273-4F0E-9925-7879448246B2}" dt="2021-06-02T16:51:48.350" v="1698" actId="26606"/>
          <ac:grpSpMkLst>
            <pc:docMk/>
            <pc:sldMk cId="1577009217" sldId="259"/>
            <ac:grpSpMk id="98" creationId="{1DE889C7-FAD6-4397-98E2-05D503484459}"/>
          </ac:grpSpMkLst>
        </pc:grpChg>
        <pc:picChg chg="add del mod modCrop">
          <ac:chgData name="Nicholas Ferreira" userId="7f97cc3039cf0d73" providerId="LiveId" clId="{56AD40D2-6273-4F0E-9925-7879448246B2}" dt="2021-06-02T16:44:00.122" v="1646" actId="478"/>
          <ac:picMkLst>
            <pc:docMk/>
            <pc:sldMk cId="1577009217" sldId="259"/>
            <ac:picMk id="5" creationId="{77B1E221-C03A-49CB-8C99-B061DD4A2FAE}"/>
          </ac:picMkLst>
        </pc:picChg>
        <pc:picChg chg="del">
          <ac:chgData name="Nicholas Ferreira" userId="7f97cc3039cf0d73" providerId="LiveId" clId="{56AD40D2-6273-4F0E-9925-7879448246B2}" dt="2021-06-02T16:42:49.593" v="1640" actId="478"/>
          <ac:picMkLst>
            <pc:docMk/>
            <pc:sldMk cId="1577009217" sldId="259"/>
            <ac:picMk id="6" creationId="{30A8071A-DFCE-4D76-9D7D-C60095BC4D5B}"/>
          </ac:picMkLst>
        </pc:picChg>
        <pc:picChg chg="add del mod ord">
          <ac:chgData name="Nicholas Ferreira" userId="7f97cc3039cf0d73" providerId="LiveId" clId="{56AD40D2-6273-4F0E-9925-7879448246B2}" dt="2021-06-02T16:45:04.261" v="1655"/>
          <ac:picMkLst>
            <pc:docMk/>
            <pc:sldMk cId="1577009217" sldId="259"/>
            <ac:picMk id="11" creationId="{432F1ED6-8C96-459C-886A-9A689E91A894}"/>
          </ac:picMkLst>
        </pc:picChg>
        <pc:picChg chg="add mod ord modCrop">
          <ac:chgData name="Nicholas Ferreira" userId="7f97cc3039cf0d73" providerId="LiveId" clId="{56AD40D2-6273-4F0E-9925-7879448246B2}" dt="2021-06-02T16:55:56.432" v="1784" actId="26606"/>
          <ac:picMkLst>
            <pc:docMk/>
            <pc:sldMk cId="1577009217" sldId="259"/>
            <ac:picMk id="13" creationId="{9D88A9F4-2DA0-4888-8D6A-526E722E7591}"/>
          </ac:picMkLst>
        </pc:picChg>
        <pc:picChg chg="add del mod">
          <ac:chgData name="Nicholas Ferreira" userId="7f97cc3039cf0d73" providerId="LiveId" clId="{56AD40D2-6273-4F0E-9925-7879448246B2}" dt="2021-06-02T16:46:13.078" v="1665"/>
          <ac:picMkLst>
            <pc:docMk/>
            <pc:sldMk cId="1577009217" sldId="259"/>
            <ac:picMk id="15" creationId="{D553BBE8-1909-4C30-A9C1-20364F55D730}"/>
          </ac:picMkLst>
        </pc:picChg>
        <pc:picChg chg="add del mod ord modCrop">
          <ac:chgData name="Nicholas Ferreira" userId="7f97cc3039cf0d73" providerId="LiveId" clId="{56AD40D2-6273-4F0E-9925-7879448246B2}" dt="2021-06-02T16:48:56.769" v="1686" actId="21"/>
          <ac:picMkLst>
            <pc:docMk/>
            <pc:sldMk cId="1577009217" sldId="259"/>
            <ac:picMk id="19" creationId="{4A3E8FD7-3DF1-40B6-AB3D-FF599C206B83}"/>
          </ac:picMkLst>
        </pc:picChg>
        <pc:picChg chg="del">
          <ac:chgData name="Nicholas Ferreira" userId="7f97cc3039cf0d73" providerId="LiveId" clId="{56AD40D2-6273-4F0E-9925-7879448246B2}" dt="2021-06-02T16:42:49.593" v="1640" actId="478"/>
          <ac:picMkLst>
            <pc:docMk/>
            <pc:sldMk cId="1577009217" sldId="259"/>
            <ac:picMk id="21" creationId="{A47E3046-E55C-4A4B-890E-8D0773250177}"/>
          </ac:picMkLst>
        </pc:picChg>
        <pc:picChg chg="del">
          <ac:chgData name="Nicholas Ferreira" userId="7f97cc3039cf0d73" providerId="LiveId" clId="{56AD40D2-6273-4F0E-9925-7879448246B2}" dt="2021-06-02T16:42:49.593" v="1640" actId="478"/>
          <ac:picMkLst>
            <pc:docMk/>
            <pc:sldMk cId="1577009217" sldId="259"/>
            <ac:picMk id="23" creationId="{E4D0C24D-BAE8-41BE-8CB6-7B285BA43654}"/>
          </ac:picMkLst>
        </pc:picChg>
        <pc:picChg chg="add mod">
          <ac:chgData name="Nicholas Ferreira" userId="7f97cc3039cf0d73" providerId="LiveId" clId="{56AD40D2-6273-4F0E-9925-7879448246B2}" dt="2021-06-02T16:55:56.432" v="1784" actId="26606"/>
          <ac:picMkLst>
            <pc:docMk/>
            <pc:sldMk cId="1577009217" sldId="259"/>
            <ac:picMk id="46" creationId="{91249DDA-8D4C-47A2-ABB1-F22D8CD687F1}"/>
          </ac:picMkLst>
        </pc:picChg>
        <pc:picChg chg="add mod">
          <ac:chgData name="Nicholas Ferreira" userId="7f97cc3039cf0d73" providerId="LiveId" clId="{56AD40D2-6273-4F0E-9925-7879448246B2}" dt="2021-06-02T16:56:13.294" v="1785" actId="1076"/>
          <ac:picMkLst>
            <pc:docMk/>
            <pc:sldMk cId="1577009217" sldId="259"/>
            <ac:picMk id="54" creationId="{4E914912-B233-41C9-B550-774C7893393F}"/>
          </ac:picMkLst>
        </pc:picChg>
      </pc:sldChg>
      <pc:sldChg chg="addSp delSp modSp add mod ord setBg setClrOvrMap">
        <pc:chgData name="Nicholas Ferreira" userId="7f97cc3039cf0d73" providerId="LiveId" clId="{56AD40D2-6273-4F0E-9925-7879448246B2}" dt="2021-06-02T17:17:26.904" v="2746" actId="255"/>
        <pc:sldMkLst>
          <pc:docMk/>
          <pc:sldMk cId="1314508963" sldId="260"/>
        </pc:sldMkLst>
        <pc:spChg chg="mod">
          <ac:chgData name="Nicholas Ferreira" userId="7f97cc3039cf0d73" providerId="LiveId" clId="{56AD40D2-6273-4F0E-9925-7879448246B2}" dt="2021-06-02T17:13:47.207" v="2661" actId="1076"/>
          <ac:spMkLst>
            <pc:docMk/>
            <pc:sldMk cId="1314508963" sldId="260"/>
            <ac:spMk id="2" creationId="{14D0A730-59AD-4C2B-862D-28B6FC4E2AA2}"/>
          </ac:spMkLst>
        </pc:spChg>
        <pc:spChg chg="mod ord">
          <ac:chgData name="Nicholas Ferreira" userId="7f97cc3039cf0d73" providerId="LiveId" clId="{56AD40D2-6273-4F0E-9925-7879448246B2}" dt="2021-06-02T17:10:16.731" v="2394" actId="5793"/>
          <ac:spMkLst>
            <pc:docMk/>
            <pc:sldMk cId="1314508963" sldId="260"/>
            <ac:spMk id="4" creationId="{48471A37-BA56-423B-9BDC-4D80011DDE97}"/>
          </ac:spMkLst>
        </pc:spChg>
        <pc:spChg chg="add del mod">
          <ac:chgData name="Nicholas Ferreira" userId="7f97cc3039cf0d73" providerId="LiveId" clId="{56AD40D2-6273-4F0E-9925-7879448246B2}" dt="2021-06-02T17:10:58.815" v="2399"/>
          <ac:spMkLst>
            <pc:docMk/>
            <pc:sldMk cId="1314508963" sldId="260"/>
            <ac:spMk id="12" creationId="{C94FEB47-9E6D-4415-ADB9-36633947A769}"/>
          </ac:spMkLst>
        </pc:spChg>
        <pc:spChg chg="add mod">
          <ac:chgData name="Nicholas Ferreira" userId="7f97cc3039cf0d73" providerId="LiveId" clId="{56AD40D2-6273-4F0E-9925-7879448246B2}" dt="2021-06-02T17:13:52.234" v="2662" actId="1076"/>
          <ac:spMkLst>
            <pc:docMk/>
            <pc:sldMk cId="1314508963" sldId="260"/>
            <ac:spMk id="13" creationId="{3067AB0A-1866-459C-9BE0-2555FCFECC21}"/>
          </ac:spMkLst>
        </pc:spChg>
        <pc:spChg chg="add del">
          <ac:chgData name="Nicholas Ferreira" userId="7f97cc3039cf0d73" providerId="LiveId" clId="{56AD40D2-6273-4F0E-9925-7879448246B2}" dt="2021-06-02T17:08:46.530" v="2381" actId="26606"/>
          <ac:spMkLst>
            <pc:docMk/>
            <pc:sldMk cId="1314508963" sldId="260"/>
            <ac:spMk id="29" creationId="{99F1FFA9-D672-408C-9220-ADEEC6ABDD09}"/>
          </ac:spMkLst>
        </pc:spChg>
        <pc:spChg chg="del">
          <ac:chgData name="Nicholas Ferreira" userId="7f97cc3039cf0d73" providerId="LiveId" clId="{56AD40D2-6273-4F0E-9925-7879448246B2}" dt="2021-06-02T17:06:52.058" v="2368" actId="478"/>
          <ac:spMkLst>
            <pc:docMk/>
            <pc:sldMk cId="1314508963" sldId="260"/>
            <ac:spMk id="34" creationId="{4BF93D36-4EB6-43DE-A054-6E8BAF44B8A0}"/>
          </ac:spMkLst>
        </pc:spChg>
        <pc:spChg chg="del">
          <ac:chgData name="Nicholas Ferreira" userId="7f97cc3039cf0d73" providerId="LiveId" clId="{56AD40D2-6273-4F0E-9925-7879448246B2}" dt="2021-06-02T17:06:52.058" v="2368" actId="478"/>
          <ac:spMkLst>
            <pc:docMk/>
            <pc:sldMk cId="1314508963" sldId="260"/>
            <ac:spMk id="35" creationId="{C29E36AA-BF68-4D3B-B12F-83B69381AE70}"/>
          </ac:spMkLst>
        </pc:spChg>
        <pc:spChg chg="del">
          <ac:chgData name="Nicholas Ferreira" userId="7f97cc3039cf0d73" providerId="LiveId" clId="{56AD40D2-6273-4F0E-9925-7879448246B2}" dt="2021-06-02T17:06:52.058" v="2368" actId="478"/>
          <ac:spMkLst>
            <pc:docMk/>
            <pc:sldMk cId="1314508963" sldId="260"/>
            <ac:spMk id="36" creationId="{C1021796-BC0F-43DB-A15A-1DFF41BBDD31}"/>
          </ac:spMkLst>
        </pc:spChg>
        <pc:spChg chg="del">
          <ac:chgData name="Nicholas Ferreira" userId="7f97cc3039cf0d73" providerId="LiveId" clId="{56AD40D2-6273-4F0E-9925-7879448246B2}" dt="2021-06-02T17:06:52.058" v="2368" actId="478"/>
          <ac:spMkLst>
            <pc:docMk/>
            <pc:sldMk cId="1314508963" sldId="260"/>
            <ac:spMk id="37" creationId="{708D4CA5-92A8-4EEA-940A-CFDB517ADC9A}"/>
          </ac:spMkLst>
        </pc:spChg>
        <pc:spChg chg="del">
          <ac:chgData name="Nicholas Ferreira" userId="7f97cc3039cf0d73" providerId="LiveId" clId="{56AD40D2-6273-4F0E-9925-7879448246B2}" dt="2021-06-02T17:06:52.058" v="2368" actId="478"/>
          <ac:spMkLst>
            <pc:docMk/>
            <pc:sldMk cId="1314508963" sldId="260"/>
            <ac:spMk id="38" creationId="{92F8CC15-E318-4E0F-9260-7D2DFA402987}"/>
          </ac:spMkLst>
        </pc:spChg>
        <pc:spChg chg="del">
          <ac:chgData name="Nicholas Ferreira" userId="7f97cc3039cf0d73" providerId="LiveId" clId="{56AD40D2-6273-4F0E-9925-7879448246B2}" dt="2021-06-02T17:06:52.058" v="2368" actId="478"/>
          <ac:spMkLst>
            <pc:docMk/>
            <pc:sldMk cId="1314508963" sldId="260"/>
            <ac:spMk id="39" creationId="{2D88EB7A-FDD8-40A3-9310-C97060D4EFD2}"/>
          </ac:spMkLst>
        </pc:spChg>
        <pc:spChg chg="add del">
          <ac:chgData name="Nicholas Ferreira" userId="7f97cc3039cf0d73" providerId="LiveId" clId="{56AD40D2-6273-4F0E-9925-7879448246B2}" dt="2021-06-02T17:08:57.823" v="2383" actId="26606"/>
          <ac:spMkLst>
            <pc:docMk/>
            <pc:sldMk cId="1314508963" sldId="260"/>
            <ac:spMk id="40" creationId="{08BC803E-13F3-4DAB-B17C-BEB0076164B7}"/>
          </ac:spMkLst>
        </pc:spChg>
        <pc:spChg chg="add del">
          <ac:chgData name="Nicholas Ferreira" userId="7f97cc3039cf0d73" providerId="LiveId" clId="{56AD40D2-6273-4F0E-9925-7879448246B2}" dt="2021-06-02T17:08:57.823" v="2383" actId="26606"/>
          <ac:spMkLst>
            <pc:docMk/>
            <pc:sldMk cId="1314508963" sldId="260"/>
            <ac:spMk id="41" creationId="{B8DDE571-E57F-4AB5-83C7-30EB5DDCCAC7}"/>
          </ac:spMkLst>
        </pc:spChg>
        <pc:spChg chg="add mod">
          <ac:chgData name="Nicholas Ferreira" userId="7f97cc3039cf0d73" providerId="LiveId" clId="{56AD40D2-6273-4F0E-9925-7879448246B2}" dt="2021-06-02T17:15:35.350" v="2676" actId="20577"/>
          <ac:spMkLst>
            <pc:docMk/>
            <pc:sldMk cId="1314508963" sldId="260"/>
            <ac:spMk id="42" creationId="{9B787AC2-5640-4AD6-B52E-14E3DF042846}"/>
          </ac:spMkLst>
        </pc:spChg>
        <pc:spChg chg="add del">
          <ac:chgData name="Nicholas Ferreira" userId="7f97cc3039cf0d73" providerId="LiveId" clId="{56AD40D2-6273-4F0E-9925-7879448246B2}" dt="2021-06-02T17:09:10.401" v="2385" actId="26606"/>
          <ac:spMkLst>
            <pc:docMk/>
            <pc:sldMk cId="1314508963" sldId="260"/>
            <ac:spMk id="43" creationId="{99F1FFA9-D672-408C-9220-ADEEC6ABDD09}"/>
          </ac:spMkLst>
        </pc:spChg>
        <pc:spChg chg="add mod">
          <ac:chgData name="Nicholas Ferreira" userId="7f97cc3039cf0d73" providerId="LiveId" clId="{56AD40D2-6273-4F0E-9925-7879448246B2}" dt="2021-06-02T17:17:26.904" v="2746" actId="255"/>
          <ac:spMkLst>
            <pc:docMk/>
            <pc:sldMk cId="1314508963" sldId="260"/>
            <ac:spMk id="44" creationId="{B389DB87-DDAE-4C85-B09D-169094943869}"/>
          </ac:spMkLst>
        </pc:spChg>
        <pc:spChg chg="add del">
          <ac:chgData name="Nicholas Ferreira" userId="7f97cc3039cf0d73" providerId="LiveId" clId="{56AD40D2-6273-4F0E-9925-7879448246B2}" dt="2021-06-02T17:09:21.392" v="2387" actId="26606"/>
          <ac:spMkLst>
            <pc:docMk/>
            <pc:sldMk cId="1314508963" sldId="260"/>
            <ac:spMk id="45" creationId="{08BC803E-13F3-4DAB-B17C-BEB0076164B7}"/>
          </ac:spMkLst>
        </pc:spChg>
        <pc:spChg chg="add del">
          <ac:chgData name="Nicholas Ferreira" userId="7f97cc3039cf0d73" providerId="LiveId" clId="{56AD40D2-6273-4F0E-9925-7879448246B2}" dt="2021-06-02T17:09:21.392" v="2387" actId="26606"/>
          <ac:spMkLst>
            <pc:docMk/>
            <pc:sldMk cId="1314508963" sldId="260"/>
            <ac:spMk id="46" creationId="{B8DDE571-E57F-4AB5-83C7-30EB5DDCCAC7}"/>
          </ac:spMkLst>
        </pc:spChg>
        <pc:spChg chg="add del">
          <ac:chgData name="Nicholas Ferreira" userId="7f97cc3039cf0d73" providerId="LiveId" clId="{56AD40D2-6273-4F0E-9925-7879448246B2}" dt="2021-06-02T17:09:28.808" v="2389" actId="26606"/>
          <ac:spMkLst>
            <pc:docMk/>
            <pc:sldMk cId="1314508963" sldId="260"/>
            <ac:spMk id="48" creationId="{33CD251C-A887-4D2F-925B-FC097198538B}"/>
          </ac:spMkLst>
        </pc:spChg>
        <pc:spChg chg="add">
          <ac:chgData name="Nicholas Ferreira" userId="7f97cc3039cf0d73" providerId="LiveId" clId="{56AD40D2-6273-4F0E-9925-7879448246B2}" dt="2021-06-02T17:09:28.808" v="2390" actId="26606"/>
          <ac:spMkLst>
            <pc:docMk/>
            <pc:sldMk cId="1314508963" sldId="260"/>
            <ac:spMk id="53" creationId="{B5809B1F-0726-44C0-B0A1-7FCE2A129E20}"/>
          </ac:spMkLst>
        </pc:spChg>
        <pc:spChg chg="add">
          <ac:chgData name="Nicholas Ferreira" userId="7f97cc3039cf0d73" providerId="LiveId" clId="{56AD40D2-6273-4F0E-9925-7879448246B2}" dt="2021-06-02T17:09:28.808" v="2390" actId="26606"/>
          <ac:spMkLst>
            <pc:docMk/>
            <pc:sldMk cId="1314508963" sldId="260"/>
            <ac:spMk id="54" creationId="{26EE9A0B-C601-4E3F-8541-29CA20DE1186}"/>
          </ac:spMkLst>
        </pc:spChg>
        <pc:grpChg chg="del">
          <ac:chgData name="Nicholas Ferreira" userId="7f97cc3039cf0d73" providerId="LiveId" clId="{56AD40D2-6273-4F0E-9925-7879448246B2}" dt="2021-06-02T17:06:52.058" v="2368" actId="478"/>
          <ac:grpSpMkLst>
            <pc:docMk/>
            <pc:sldMk cId="1314508963" sldId="260"/>
            <ac:grpSpMk id="10" creationId="{2B8286D9-B32D-4AF0-84C7-98C568F0908B}"/>
          </ac:grpSpMkLst>
        </pc:grpChg>
        <pc:grpChg chg="del">
          <ac:chgData name="Nicholas Ferreira" userId="7f97cc3039cf0d73" providerId="LiveId" clId="{56AD40D2-6273-4F0E-9925-7879448246B2}" dt="2021-06-02T17:06:52.058" v="2368" actId="478"/>
          <ac:grpSpMkLst>
            <pc:docMk/>
            <pc:sldMk cId="1314508963" sldId="260"/>
            <ac:grpSpMk id="24" creationId="{3E392D3E-1E13-45C5-9F36-82E0046C35FD}"/>
          </ac:grpSpMkLst>
        </pc:grpChg>
        <pc:grpChg chg="del">
          <ac:chgData name="Nicholas Ferreira" userId="7f97cc3039cf0d73" providerId="LiveId" clId="{56AD40D2-6273-4F0E-9925-7879448246B2}" dt="2021-06-02T17:06:52.058" v="2368" actId="478"/>
          <ac:grpSpMkLst>
            <pc:docMk/>
            <pc:sldMk cId="1314508963" sldId="260"/>
            <ac:grpSpMk id="31" creationId="{6DF6A529-25EC-4861-AA91-596E6C8F6F7A}"/>
          </ac:grpSpMkLst>
        </pc:grpChg>
        <pc:grpChg chg="add del">
          <ac:chgData name="Nicholas Ferreira" userId="7f97cc3039cf0d73" providerId="LiveId" clId="{56AD40D2-6273-4F0E-9925-7879448246B2}" dt="2021-06-02T17:09:28.808" v="2389" actId="26606"/>
          <ac:grpSpMkLst>
            <pc:docMk/>
            <pc:sldMk cId="1314508963" sldId="260"/>
            <ac:grpSpMk id="49" creationId="{770AE191-D2EA-45C9-A44D-830C188F74CB}"/>
          </ac:grpSpMkLst>
        </pc:grpChg>
        <pc:picChg chg="add mod ord modCrop">
          <ac:chgData name="Nicholas Ferreira" userId="7f97cc3039cf0d73" providerId="LiveId" clId="{56AD40D2-6273-4F0E-9925-7879448246B2}" dt="2021-06-02T17:10:33.452" v="2396" actId="1076"/>
          <ac:picMkLst>
            <pc:docMk/>
            <pc:sldMk cId="1314508963" sldId="260"/>
            <ac:picMk id="5" creationId="{FF1C3120-9490-406E-9ABF-43D2C677A1CA}"/>
          </ac:picMkLst>
        </pc:picChg>
        <pc:picChg chg="del">
          <ac:chgData name="Nicholas Ferreira" userId="7f97cc3039cf0d73" providerId="LiveId" clId="{56AD40D2-6273-4F0E-9925-7879448246B2}" dt="2021-06-02T17:06:52.058" v="2368" actId="478"/>
          <ac:picMkLst>
            <pc:docMk/>
            <pc:sldMk cId="1314508963" sldId="260"/>
            <ac:picMk id="6" creationId="{30A8071A-DFCE-4D76-9D7D-C60095BC4D5B}"/>
          </ac:picMkLst>
        </pc:picChg>
        <pc:picChg chg="add del mod">
          <ac:chgData name="Nicholas Ferreira" userId="7f97cc3039cf0d73" providerId="LiveId" clId="{56AD40D2-6273-4F0E-9925-7879448246B2}" dt="2021-06-02T17:08:31.216" v="2378" actId="21"/>
          <ac:picMkLst>
            <pc:docMk/>
            <pc:sldMk cId="1314508963" sldId="260"/>
            <ac:picMk id="11" creationId="{D433AE20-1176-4781-ADE1-F3247E46EA5B}"/>
          </ac:picMkLst>
        </pc:picChg>
        <pc:picChg chg="del">
          <ac:chgData name="Nicholas Ferreira" userId="7f97cc3039cf0d73" providerId="LiveId" clId="{56AD40D2-6273-4F0E-9925-7879448246B2}" dt="2021-06-02T17:06:52.058" v="2368" actId="478"/>
          <ac:picMkLst>
            <pc:docMk/>
            <pc:sldMk cId="1314508963" sldId="260"/>
            <ac:picMk id="21" creationId="{A47E3046-E55C-4A4B-890E-8D0773250177}"/>
          </ac:picMkLst>
        </pc:picChg>
        <pc:picChg chg="del">
          <ac:chgData name="Nicholas Ferreira" userId="7f97cc3039cf0d73" providerId="LiveId" clId="{56AD40D2-6273-4F0E-9925-7879448246B2}" dt="2021-06-02T17:06:52.058" v="2368" actId="478"/>
          <ac:picMkLst>
            <pc:docMk/>
            <pc:sldMk cId="1314508963" sldId="260"/>
            <ac:picMk id="23" creationId="{E4D0C24D-BAE8-41BE-8CB6-7B285BA43654}"/>
          </ac:picMkLst>
        </pc:picChg>
        <pc:picChg chg="add mod">
          <ac:chgData name="Nicholas Ferreira" userId="7f97cc3039cf0d73" providerId="LiveId" clId="{56AD40D2-6273-4F0E-9925-7879448246B2}" dt="2021-06-02T17:09:28.808" v="2390" actId="26606"/>
          <ac:picMkLst>
            <pc:docMk/>
            <pc:sldMk cId="1314508963" sldId="260"/>
            <ac:picMk id="27" creationId="{82AD7DC9-7B9F-4852-B0EB-3055850947EF}"/>
          </ac:picMkLst>
        </pc:picChg>
      </pc:sldChg>
      <pc:sldChg chg="addSp delSp modSp add mod setBg">
        <pc:chgData name="Nicholas Ferreira" userId="7f97cc3039cf0d73" providerId="LiveId" clId="{56AD40D2-6273-4F0E-9925-7879448246B2}" dt="2021-06-02T18:05:20.287" v="3003" actId="14100"/>
        <pc:sldMkLst>
          <pc:docMk/>
          <pc:sldMk cId="2756180592" sldId="261"/>
        </pc:sldMkLst>
        <pc:spChg chg="mod">
          <ac:chgData name="Nicholas Ferreira" userId="7f97cc3039cf0d73" providerId="LiveId" clId="{56AD40D2-6273-4F0E-9925-7879448246B2}" dt="2021-06-02T17:58:58.901" v="2787" actId="26606"/>
          <ac:spMkLst>
            <pc:docMk/>
            <pc:sldMk cId="2756180592" sldId="261"/>
            <ac:spMk id="2" creationId="{14D0A730-59AD-4C2B-862D-28B6FC4E2AA2}"/>
          </ac:spMkLst>
        </pc:spChg>
        <pc:spChg chg="mod ord">
          <ac:chgData name="Nicholas Ferreira" userId="7f97cc3039cf0d73" providerId="LiveId" clId="{56AD40D2-6273-4F0E-9925-7879448246B2}" dt="2021-06-02T18:04:36.635" v="2999" actId="113"/>
          <ac:spMkLst>
            <pc:docMk/>
            <pc:sldMk cId="2756180592" sldId="261"/>
            <ac:spMk id="4" creationId="{48471A37-BA56-423B-9BDC-4D80011DDE97}"/>
          </ac:spMkLst>
        </pc:spChg>
        <pc:spChg chg="add del">
          <ac:chgData name="Nicholas Ferreira" userId="7f97cc3039cf0d73" providerId="LiveId" clId="{56AD40D2-6273-4F0E-9925-7879448246B2}" dt="2021-06-02T17:58:58.901" v="2787" actId="26606"/>
          <ac:spMkLst>
            <pc:docMk/>
            <pc:sldMk cId="2756180592" sldId="261"/>
            <ac:spMk id="15" creationId="{8C07AF1D-AB44-447B-BC2F-DBECCC06C02A}"/>
          </ac:spMkLst>
        </pc:spChg>
        <pc:spChg chg="add del">
          <ac:chgData name="Nicholas Ferreira" userId="7f97cc3039cf0d73" providerId="LiveId" clId="{56AD40D2-6273-4F0E-9925-7879448246B2}" dt="2021-06-02T17:58:58.901" v="2787" actId="26606"/>
          <ac:spMkLst>
            <pc:docMk/>
            <pc:sldMk cId="2756180592" sldId="261"/>
            <ac:spMk id="16" creationId="{6FCD70E2-BD62-41E4-975D-E58B07928F6F}"/>
          </ac:spMkLst>
        </pc:spChg>
        <pc:spChg chg="add del">
          <ac:chgData name="Nicholas Ferreira" userId="7f97cc3039cf0d73" providerId="LiveId" clId="{56AD40D2-6273-4F0E-9925-7879448246B2}" dt="2021-06-02T17:58:58.901" v="2787" actId="26606"/>
          <ac:spMkLst>
            <pc:docMk/>
            <pc:sldMk cId="2756180592" sldId="261"/>
            <ac:spMk id="18" creationId="{7D5D2E51-A652-4FCB-ADE3-8974F2723C34}"/>
          </ac:spMkLst>
        </pc:spChg>
        <pc:spChg chg="add del">
          <ac:chgData name="Nicholas Ferreira" userId="7f97cc3039cf0d73" providerId="LiveId" clId="{56AD40D2-6273-4F0E-9925-7879448246B2}" dt="2021-06-02T17:58:58.901" v="2787" actId="26606"/>
          <ac:spMkLst>
            <pc:docMk/>
            <pc:sldMk cId="2756180592" sldId="261"/>
            <ac:spMk id="20" creationId="{08E18253-076D-4D89-968E-FCD8887E2B27}"/>
          </ac:spMkLst>
        </pc:spChg>
        <pc:spChg chg="add del">
          <ac:chgData name="Nicholas Ferreira" userId="7f97cc3039cf0d73" providerId="LiveId" clId="{56AD40D2-6273-4F0E-9925-7879448246B2}" dt="2021-06-02T17:58:58.901" v="2787" actId="26606"/>
          <ac:spMkLst>
            <pc:docMk/>
            <pc:sldMk cId="2756180592" sldId="261"/>
            <ac:spMk id="22" creationId="{F6EBCC24-DE3B-4BAD-9624-83E1C2D665DD}"/>
          </ac:spMkLst>
        </pc:spChg>
        <pc:spChg chg="add mod">
          <ac:chgData name="Nicholas Ferreira" userId="7f97cc3039cf0d73" providerId="LiveId" clId="{56AD40D2-6273-4F0E-9925-7879448246B2}" dt="2021-06-02T18:00:01.799" v="2794" actId="207"/>
          <ac:spMkLst>
            <pc:docMk/>
            <pc:sldMk cId="2756180592" sldId="261"/>
            <ac:spMk id="27" creationId="{4038CB10-1F5C-4D54-9DF7-12586DE5B007}"/>
          </ac:spMkLst>
        </pc:spChg>
        <pc:spChg chg="add mod">
          <ac:chgData name="Nicholas Ferreira" userId="7f97cc3039cf0d73" providerId="LiveId" clId="{56AD40D2-6273-4F0E-9925-7879448246B2}" dt="2021-06-02T18:00:01.799" v="2794" actId="207"/>
          <ac:spMkLst>
            <pc:docMk/>
            <pc:sldMk cId="2756180592" sldId="261"/>
            <ac:spMk id="28" creationId="{CAA0DA42-F6E1-48B7-B5ED-7C0C67DED72F}"/>
          </ac:spMkLst>
        </pc:spChg>
        <pc:spChg chg="add mod">
          <ac:chgData name="Nicholas Ferreira" userId="7f97cc3039cf0d73" providerId="LiveId" clId="{56AD40D2-6273-4F0E-9925-7879448246B2}" dt="2021-06-02T18:00:01.799" v="2794" actId="207"/>
          <ac:spMkLst>
            <pc:docMk/>
            <pc:sldMk cId="2756180592" sldId="261"/>
            <ac:spMk id="29" creationId="{F48C0E4D-BD5E-4FDD-9B62-2B2940BFFB20}"/>
          </ac:spMkLst>
        </pc:spChg>
        <pc:spChg chg="add mod">
          <ac:chgData name="Nicholas Ferreira" userId="7f97cc3039cf0d73" providerId="LiveId" clId="{56AD40D2-6273-4F0E-9925-7879448246B2}" dt="2021-06-02T18:00:01.799" v="2794" actId="207"/>
          <ac:spMkLst>
            <pc:docMk/>
            <pc:sldMk cId="2756180592" sldId="261"/>
            <ac:spMk id="30" creationId="{BB6BE08D-CDB9-4806-9C6E-8FD809D88BB5}"/>
          </ac:spMkLst>
        </pc:spChg>
        <pc:spChg chg="del">
          <ac:chgData name="Nicholas Ferreira" userId="7f97cc3039cf0d73" providerId="LiveId" clId="{56AD40D2-6273-4F0E-9925-7879448246B2}" dt="2021-06-02T17:56:08.804" v="2772" actId="478"/>
          <ac:spMkLst>
            <pc:docMk/>
            <pc:sldMk cId="2756180592" sldId="261"/>
            <ac:spMk id="34" creationId="{4BF93D36-4EB6-43DE-A054-6E8BAF44B8A0}"/>
          </ac:spMkLst>
        </pc:spChg>
        <pc:spChg chg="del">
          <ac:chgData name="Nicholas Ferreira" userId="7f97cc3039cf0d73" providerId="LiveId" clId="{56AD40D2-6273-4F0E-9925-7879448246B2}" dt="2021-06-02T17:56:08.804" v="2772" actId="478"/>
          <ac:spMkLst>
            <pc:docMk/>
            <pc:sldMk cId="2756180592" sldId="261"/>
            <ac:spMk id="35" creationId="{C29E36AA-BF68-4D3B-B12F-83B69381AE70}"/>
          </ac:spMkLst>
        </pc:spChg>
        <pc:spChg chg="del">
          <ac:chgData name="Nicholas Ferreira" userId="7f97cc3039cf0d73" providerId="LiveId" clId="{56AD40D2-6273-4F0E-9925-7879448246B2}" dt="2021-06-02T17:56:08.804" v="2772" actId="478"/>
          <ac:spMkLst>
            <pc:docMk/>
            <pc:sldMk cId="2756180592" sldId="261"/>
            <ac:spMk id="36" creationId="{C1021796-BC0F-43DB-A15A-1DFF41BBDD31}"/>
          </ac:spMkLst>
        </pc:spChg>
        <pc:spChg chg="del">
          <ac:chgData name="Nicholas Ferreira" userId="7f97cc3039cf0d73" providerId="LiveId" clId="{56AD40D2-6273-4F0E-9925-7879448246B2}" dt="2021-06-02T17:56:08.804" v="2772" actId="478"/>
          <ac:spMkLst>
            <pc:docMk/>
            <pc:sldMk cId="2756180592" sldId="261"/>
            <ac:spMk id="37" creationId="{708D4CA5-92A8-4EEA-940A-CFDB517ADC9A}"/>
          </ac:spMkLst>
        </pc:spChg>
        <pc:spChg chg="del">
          <ac:chgData name="Nicholas Ferreira" userId="7f97cc3039cf0d73" providerId="LiveId" clId="{56AD40D2-6273-4F0E-9925-7879448246B2}" dt="2021-06-02T17:56:08.804" v="2772" actId="478"/>
          <ac:spMkLst>
            <pc:docMk/>
            <pc:sldMk cId="2756180592" sldId="261"/>
            <ac:spMk id="38" creationId="{92F8CC15-E318-4E0F-9260-7D2DFA402987}"/>
          </ac:spMkLst>
        </pc:spChg>
        <pc:spChg chg="del">
          <ac:chgData name="Nicholas Ferreira" userId="7f97cc3039cf0d73" providerId="LiveId" clId="{56AD40D2-6273-4F0E-9925-7879448246B2}" dt="2021-06-02T17:56:08.804" v="2772" actId="478"/>
          <ac:spMkLst>
            <pc:docMk/>
            <pc:sldMk cId="2756180592" sldId="261"/>
            <ac:spMk id="39" creationId="{2D88EB7A-FDD8-40A3-9310-C97060D4EFD2}"/>
          </ac:spMkLst>
        </pc:spChg>
        <pc:spChg chg="add mod">
          <ac:chgData name="Nicholas Ferreira" userId="7f97cc3039cf0d73" providerId="LiveId" clId="{56AD40D2-6273-4F0E-9925-7879448246B2}" dt="2021-06-02T18:00:01.799" v="2794" actId="207"/>
          <ac:spMkLst>
            <pc:docMk/>
            <pc:sldMk cId="2756180592" sldId="261"/>
            <ac:spMk id="40" creationId="{CEFD8F0A-04C0-4F46-A992-D5CEA4F4C8FB}"/>
          </ac:spMkLst>
        </pc:spChg>
        <pc:spChg chg="add mod">
          <ac:chgData name="Nicholas Ferreira" userId="7f97cc3039cf0d73" providerId="LiveId" clId="{56AD40D2-6273-4F0E-9925-7879448246B2}" dt="2021-06-02T18:01:00.358" v="2797" actId="207"/>
          <ac:spMkLst>
            <pc:docMk/>
            <pc:sldMk cId="2756180592" sldId="261"/>
            <ac:spMk id="41" creationId="{73ED6512-6858-4552-B699-9A97FE9A4EA2}"/>
          </ac:spMkLst>
        </pc:spChg>
        <pc:spChg chg="add mod">
          <ac:chgData name="Nicholas Ferreira" userId="7f97cc3039cf0d73" providerId="LiveId" clId="{56AD40D2-6273-4F0E-9925-7879448246B2}" dt="2021-06-02T18:00:32.135" v="2796" actId="571"/>
          <ac:spMkLst>
            <pc:docMk/>
            <pc:sldMk cId="2756180592" sldId="261"/>
            <ac:spMk id="42" creationId="{BAB2782E-CD16-4B49-93FA-6FB01537BB88}"/>
          </ac:spMkLst>
        </pc:spChg>
        <pc:spChg chg="add mod">
          <ac:chgData name="Nicholas Ferreira" userId="7f97cc3039cf0d73" providerId="LiveId" clId="{56AD40D2-6273-4F0E-9925-7879448246B2}" dt="2021-06-02T18:00:32.135" v="2796" actId="571"/>
          <ac:spMkLst>
            <pc:docMk/>
            <pc:sldMk cId="2756180592" sldId="261"/>
            <ac:spMk id="44" creationId="{898545D5-EC4A-4DB7-8B58-277E5D380F28}"/>
          </ac:spMkLst>
        </pc:spChg>
        <pc:spChg chg="add mod">
          <ac:chgData name="Nicholas Ferreira" userId="7f97cc3039cf0d73" providerId="LiveId" clId="{56AD40D2-6273-4F0E-9925-7879448246B2}" dt="2021-06-02T18:00:32.135" v="2796" actId="571"/>
          <ac:spMkLst>
            <pc:docMk/>
            <pc:sldMk cId="2756180592" sldId="261"/>
            <ac:spMk id="45" creationId="{06B69E27-6AA9-43C6-B96A-4E7BCD505878}"/>
          </ac:spMkLst>
        </pc:spChg>
        <pc:spChg chg="add mod">
          <ac:chgData name="Nicholas Ferreira" userId="7f97cc3039cf0d73" providerId="LiveId" clId="{56AD40D2-6273-4F0E-9925-7879448246B2}" dt="2021-06-02T18:00:32.135" v="2796" actId="571"/>
          <ac:spMkLst>
            <pc:docMk/>
            <pc:sldMk cId="2756180592" sldId="261"/>
            <ac:spMk id="46" creationId="{6E7E6BF5-1E49-4E61-A6C3-8BBEB3EA2F8C}"/>
          </ac:spMkLst>
        </pc:spChg>
        <pc:spChg chg="add mod">
          <ac:chgData name="Nicholas Ferreira" userId="7f97cc3039cf0d73" providerId="LiveId" clId="{56AD40D2-6273-4F0E-9925-7879448246B2}" dt="2021-06-02T18:00:32.135" v="2796" actId="571"/>
          <ac:spMkLst>
            <pc:docMk/>
            <pc:sldMk cId="2756180592" sldId="261"/>
            <ac:spMk id="47" creationId="{CEB47D23-FC7D-4AD7-97BE-62D15229B25D}"/>
          </ac:spMkLst>
        </pc:spChg>
        <pc:spChg chg="add mod">
          <ac:chgData name="Nicholas Ferreira" userId="7f97cc3039cf0d73" providerId="LiveId" clId="{56AD40D2-6273-4F0E-9925-7879448246B2}" dt="2021-06-02T18:05:20.287" v="3003" actId="14100"/>
          <ac:spMkLst>
            <pc:docMk/>
            <pc:sldMk cId="2756180592" sldId="261"/>
            <ac:spMk id="48" creationId="{F3E0FBE1-ECC0-43F3-A81D-6D38F49B4010}"/>
          </ac:spMkLst>
        </pc:spChg>
        <pc:grpChg chg="del">
          <ac:chgData name="Nicholas Ferreira" userId="7f97cc3039cf0d73" providerId="LiveId" clId="{56AD40D2-6273-4F0E-9925-7879448246B2}" dt="2021-06-02T17:56:08.804" v="2772" actId="478"/>
          <ac:grpSpMkLst>
            <pc:docMk/>
            <pc:sldMk cId="2756180592" sldId="261"/>
            <ac:grpSpMk id="10" creationId="{2B8286D9-B32D-4AF0-84C7-98C568F0908B}"/>
          </ac:grpSpMkLst>
        </pc:grpChg>
        <pc:grpChg chg="del">
          <ac:chgData name="Nicholas Ferreira" userId="7f97cc3039cf0d73" providerId="LiveId" clId="{56AD40D2-6273-4F0E-9925-7879448246B2}" dt="2021-06-02T17:56:08.804" v="2772" actId="478"/>
          <ac:grpSpMkLst>
            <pc:docMk/>
            <pc:sldMk cId="2756180592" sldId="261"/>
            <ac:grpSpMk id="24" creationId="{3E392D3E-1E13-45C5-9F36-82E0046C35FD}"/>
          </ac:grpSpMkLst>
        </pc:grpChg>
        <pc:grpChg chg="del">
          <ac:chgData name="Nicholas Ferreira" userId="7f97cc3039cf0d73" providerId="LiveId" clId="{56AD40D2-6273-4F0E-9925-7879448246B2}" dt="2021-06-02T17:56:08.804" v="2772" actId="478"/>
          <ac:grpSpMkLst>
            <pc:docMk/>
            <pc:sldMk cId="2756180592" sldId="261"/>
            <ac:grpSpMk id="31" creationId="{6DF6A529-25EC-4861-AA91-596E6C8F6F7A}"/>
          </ac:grpSpMkLst>
        </pc:grpChg>
        <pc:picChg chg="add mod">
          <ac:chgData name="Nicholas Ferreira" userId="7f97cc3039cf0d73" providerId="LiveId" clId="{56AD40D2-6273-4F0E-9925-7879448246B2}" dt="2021-06-02T17:59:03.213" v="2788" actId="27614"/>
          <ac:picMkLst>
            <pc:docMk/>
            <pc:sldMk cId="2756180592" sldId="261"/>
            <ac:picMk id="5" creationId="{F4DE1319-A2DA-41BF-88FB-72703C867DD6}"/>
          </ac:picMkLst>
        </pc:picChg>
        <pc:picChg chg="del">
          <ac:chgData name="Nicholas Ferreira" userId="7f97cc3039cf0d73" providerId="LiveId" clId="{56AD40D2-6273-4F0E-9925-7879448246B2}" dt="2021-06-02T17:56:08.804" v="2772" actId="478"/>
          <ac:picMkLst>
            <pc:docMk/>
            <pc:sldMk cId="2756180592" sldId="261"/>
            <ac:picMk id="6" creationId="{30A8071A-DFCE-4D76-9D7D-C60095BC4D5B}"/>
          </ac:picMkLst>
        </pc:picChg>
        <pc:picChg chg="add mod ord">
          <ac:chgData name="Nicholas Ferreira" userId="7f97cc3039cf0d73" providerId="LiveId" clId="{56AD40D2-6273-4F0E-9925-7879448246B2}" dt="2021-06-02T17:58:58.901" v="2787" actId="26606"/>
          <ac:picMkLst>
            <pc:docMk/>
            <pc:sldMk cId="2756180592" sldId="261"/>
            <ac:picMk id="11" creationId="{B3067A76-966F-44AF-A1DA-D5023914DADF}"/>
          </ac:picMkLst>
        </pc:picChg>
        <pc:picChg chg="add mod">
          <ac:chgData name="Nicholas Ferreira" userId="7f97cc3039cf0d73" providerId="LiveId" clId="{56AD40D2-6273-4F0E-9925-7879448246B2}" dt="2021-06-02T17:59:03.336" v="2792" actId="27614"/>
          <ac:picMkLst>
            <pc:docMk/>
            <pc:sldMk cId="2756180592" sldId="261"/>
            <ac:picMk id="13" creationId="{E0CB0551-0EB6-4D95-AC2D-8A52BB153010}"/>
          </ac:picMkLst>
        </pc:picChg>
        <pc:picChg chg="add mod ord">
          <ac:chgData name="Nicholas Ferreira" userId="7f97cc3039cf0d73" providerId="LiveId" clId="{56AD40D2-6273-4F0E-9925-7879448246B2}" dt="2021-06-02T17:59:03.337" v="2793" actId="962"/>
          <ac:picMkLst>
            <pc:docMk/>
            <pc:sldMk cId="2756180592" sldId="261"/>
            <ac:picMk id="17" creationId="{1CE92991-E631-467F-A834-4386AB32E6D3}"/>
          </ac:picMkLst>
        </pc:picChg>
        <pc:picChg chg="del">
          <ac:chgData name="Nicholas Ferreira" userId="7f97cc3039cf0d73" providerId="LiveId" clId="{56AD40D2-6273-4F0E-9925-7879448246B2}" dt="2021-06-02T17:56:08.804" v="2772" actId="478"/>
          <ac:picMkLst>
            <pc:docMk/>
            <pc:sldMk cId="2756180592" sldId="261"/>
            <ac:picMk id="21" creationId="{A47E3046-E55C-4A4B-890E-8D0773250177}"/>
          </ac:picMkLst>
        </pc:picChg>
        <pc:picChg chg="del">
          <ac:chgData name="Nicholas Ferreira" userId="7f97cc3039cf0d73" providerId="LiveId" clId="{56AD40D2-6273-4F0E-9925-7879448246B2}" dt="2021-06-02T17:56:08.804" v="2772" actId="478"/>
          <ac:picMkLst>
            <pc:docMk/>
            <pc:sldMk cId="2756180592" sldId="261"/>
            <ac:picMk id="23" creationId="{E4D0C24D-BAE8-41BE-8CB6-7B285BA43654}"/>
          </ac:picMkLst>
        </pc:picChg>
        <pc:picChg chg="add mod">
          <ac:chgData name="Nicholas Ferreira" userId="7f97cc3039cf0d73" providerId="LiveId" clId="{56AD40D2-6273-4F0E-9925-7879448246B2}" dt="2021-06-02T18:00:32.135" v="2796" actId="571"/>
          <ac:picMkLst>
            <pc:docMk/>
            <pc:sldMk cId="2756180592" sldId="261"/>
            <ac:picMk id="43" creationId="{3DAEE003-CC52-427B-A9A8-03E8AC5A63A3}"/>
          </ac:picMkLst>
        </pc:picChg>
      </pc:sldChg>
      <pc:sldChg chg="addSp delSp modSp add mod setBg setClrOvrMap">
        <pc:chgData name="Nicholas Ferreira" userId="7f97cc3039cf0d73" providerId="LiveId" clId="{56AD40D2-6273-4F0E-9925-7879448246B2}" dt="2021-06-02T22:23:14.226" v="5116" actId="20577"/>
        <pc:sldMkLst>
          <pc:docMk/>
          <pc:sldMk cId="464007301" sldId="262"/>
        </pc:sldMkLst>
        <pc:spChg chg="mod">
          <ac:chgData name="Nicholas Ferreira" userId="7f97cc3039cf0d73" providerId="LiveId" clId="{56AD40D2-6273-4F0E-9925-7879448246B2}" dt="2021-06-02T22:23:14.226" v="5116" actId="20577"/>
          <ac:spMkLst>
            <pc:docMk/>
            <pc:sldMk cId="464007301" sldId="262"/>
            <ac:spMk id="2" creationId="{14D0A730-59AD-4C2B-862D-28B6FC4E2AA2}"/>
          </ac:spMkLst>
        </pc:spChg>
        <pc:spChg chg="mod">
          <ac:chgData name="Nicholas Ferreira" userId="7f97cc3039cf0d73" providerId="LiveId" clId="{56AD40D2-6273-4F0E-9925-7879448246B2}" dt="2021-06-02T18:34:05.430" v="3382" actId="20577"/>
          <ac:spMkLst>
            <pc:docMk/>
            <pc:sldMk cId="464007301" sldId="262"/>
            <ac:spMk id="4" creationId="{48471A37-BA56-423B-9BDC-4D80011DDE97}"/>
          </ac:spMkLst>
        </pc:spChg>
        <pc:spChg chg="add del">
          <ac:chgData name="Nicholas Ferreira" userId="7f97cc3039cf0d73" providerId="LiveId" clId="{56AD40D2-6273-4F0E-9925-7879448246B2}" dt="2021-06-02T18:29:09.493" v="3039" actId="26606"/>
          <ac:spMkLst>
            <pc:docMk/>
            <pc:sldMk cId="464007301" sldId="262"/>
            <ac:spMk id="20" creationId="{4C3A44BB-E01C-4AA8-B2C8-32FC346D2ED7}"/>
          </ac:spMkLst>
        </pc:spChg>
        <pc:spChg chg="add del">
          <ac:chgData name="Nicholas Ferreira" userId="7f97cc3039cf0d73" providerId="LiveId" clId="{56AD40D2-6273-4F0E-9925-7879448246B2}" dt="2021-06-02T18:29:11.313" v="3041" actId="26606"/>
          <ac:spMkLst>
            <pc:docMk/>
            <pc:sldMk cId="464007301" sldId="262"/>
            <ac:spMk id="22" creationId="{90795B4D-5022-4A7F-A01D-8D880B7CDBE6}"/>
          </ac:spMkLst>
        </pc:spChg>
        <pc:spChg chg="add del">
          <ac:chgData name="Nicholas Ferreira" userId="7f97cc3039cf0d73" providerId="LiveId" clId="{56AD40D2-6273-4F0E-9925-7879448246B2}" dt="2021-06-02T18:29:11.313" v="3041" actId="26606"/>
          <ac:spMkLst>
            <pc:docMk/>
            <pc:sldMk cId="464007301" sldId="262"/>
            <ac:spMk id="27" creationId="{003713C1-2FB2-413B-BF91-3AE41726FB7A}"/>
          </ac:spMkLst>
        </pc:spChg>
        <pc:spChg chg="add del">
          <ac:chgData name="Nicholas Ferreira" userId="7f97cc3039cf0d73" providerId="LiveId" clId="{56AD40D2-6273-4F0E-9925-7879448246B2}" dt="2021-06-02T18:29:11.313" v="3041" actId="26606"/>
          <ac:spMkLst>
            <pc:docMk/>
            <pc:sldMk cId="464007301" sldId="262"/>
            <ac:spMk id="28" creationId="{AFD19018-DE7C-4796-ADF2-AD2EB0FC0D9C}"/>
          </ac:spMkLst>
        </pc:spChg>
        <pc:spChg chg="add del">
          <ac:chgData name="Nicholas Ferreira" userId="7f97cc3039cf0d73" providerId="LiveId" clId="{56AD40D2-6273-4F0E-9925-7879448246B2}" dt="2021-06-02T18:29:11.313" v="3041" actId="26606"/>
          <ac:spMkLst>
            <pc:docMk/>
            <pc:sldMk cId="464007301" sldId="262"/>
            <ac:spMk id="29" creationId="{B1A0A2C2-4F85-44AF-8708-8DCA4B550CB8}"/>
          </ac:spMkLst>
        </pc:spChg>
        <pc:spChg chg="del">
          <ac:chgData name="Nicholas Ferreira" userId="7f97cc3039cf0d73" providerId="LiveId" clId="{56AD40D2-6273-4F0E-9925-7879448246B2}" dt="2021-06-02T18:22:45.611" v="3011" actId="478"/>
          <ac:spMkLst>
            <pc:docMk/>
            <pc:sldMk cId="464007301" sldId="262"/>
            <ac:spMk id="34" creationId="{4BF93D36-4EB6-43DE-A054-6E8BAF44B8A0}"/>
          </ac:spMkLst>
        </pc:spChg>
        <pc:spChg chg="del">
          <ac:chgData name="Nicholas Ferreira" userId="7f97cc3039cf0d73" providerId="LiveId" clId="{56AD40D2-6273-4F0E-9925-7879448246B2}" dt="2021-06-02T18:22:45.611" v="3011" actId="478"/>
          <ac:spMkLst>
            <pc:docMk/>
            <pc:sldMk cId="464007301" sldId="262"/>
            <ac:spMk id="35" creationId="{C29E36AA-BF68-4D3B-B12F-83B69381AE70}"/>
          </ac:spMkLst>
        </pc:spChg>
        <pc:spChg chg="del">
          <ac:chgData name="Nicholas Ferreira" userId="7f97cc3039cf0d73" providerId="LiveId" clId="{56AD40D2-6273-4F0E-9925-7879448246B2}" dt="2021-06-02T18:22:45.611" v="3011" actId="478"/>
          <ac:spMkLst>
            <pc:docMk/>
            <pc:sldMk cId="464007301" sldId="262"/>
            <ac:spMk id="36" creationId="{C1021796-BC0F-43DB-A15A-1DFF41BBDD31}"/>
          </ac:spMkLst>
        </pc:spChg>
        <pc:spChg chg="del">
          <ac:chgData name="Nicholas Ferreira" userId="7f97cc3039cf0d73" providerId="LiveId" clId="{56AD40D2-6273-4F0E-9925-7879448246B2}" dt="2021-06-02T18:22:45.611" v="3011" actId="478"/>
          <ac:spMkLst>
            <pc:docMk/>
            <pc:sldMk cId="464007301" sldId="262"/>
            <ac:spMk id="37" creationId="{708D4CA5-92A8-4EEA-940A-CFDB517ADC9A}"/>
          </ac:spMkLst>
        </pc:spChg>
        <pc:spChg chg="del">
          <ac:chgData name="Nicholas Ferreira" userId="7f97cc3039cf0d73" providerId="LiveId" clId="{56AD40D2-6273-4F0E-9925-7879448246B2}" dt="2021-06-02T18:22:45.611" v="3011" actId="478"/>
          <ac:spMkLst>
            <pc:docMk/>
            <pc:sldMk cId="464007301" sldId="262"/>
            <ac:spMk id="38" creationId="{92F8CC15-E318-4E0F-9260-7D2DFA402987}"/>
          </ac:spMkLst>
        </pc:spChg>
        <pc:spChg chg="del">
          <ac:chgData name="Nicholas Ferreira" userId="7f97cc3039cf0d73" providerId="LiveId" clId="{56AD40D2-6273-4F0E-9925-7879448246B2}" dt="2021-06-02T18:22:45.611" v="3011" actId="478"/>
          <ac:spMkLst>
            <pc:docMk/>
            <pc:sldMk cId="464007301" sldId="262"/>
            <ac:spMk id="39" creationId="{2D88EB7A-FDD8-40A3-9310-C97060D4EFD2}"/>
          </ac:spMkLst>
        </pc:spChg>
        <pc:spChg chg="add">
          <ac:chgData name="Nicholas Ferreira" userId="7f97cc3039cf0d73" providerId="LiveId" clId="{56AD40D2-6273-4F0E-9925-7879448246B2}" dt="2021-06-02T18:29:11.319" v="3042" actId="26606"/>
          <ac:spMkLst>
            <pc:docMk/>
            <pc:sldMk cId="464007301" sldId="262"/>
            <ac:spMk id="40" creationId="{4C3A44BB-E01C-4AA8-B2C8-32FC346D2ED7}"/>
          </ac:spMkLst>
        </pc:spChg>
        <pc:grpChg chg="del">
          <ac:chgData name="Nicholas Ferreira" userId="7f97cc3039cf0d73" providerId="LiveId" clId="{56AD40D2-6273-4F0E-9925-7879448246B2}" dt="2021-06-02T18:22:45.611" v="3011" actId="478"/>
          <ac:grpSpMkLst>
            <pc:docMk/>
            <pc:sldMk cId="464007301" sldId="262"/>
            <ac:grpSpMk id="10" creationId="{2B8286D9-B32D-4AF0-84C7-98C568F0908B}"/>
          </ac:grpSpMkLst>
        </pc:grpChg>
        <pc:grpChg chg="del">
          <ac:chgData name="Nicholas Ferreira" userId="7f97cc3039cf0d73" providerId="LiveId" clId="{56AD40D2-6273-4F0E-9925-7879448246B2}" dt="2021-06-02T18:22:45.611" v="3011" actId="478"/>
          <ac:grpSpMkLst>
            <pc:docMk/>
            <pc:sldMk cId="464007301" sldId="262"/>
            <ac:grpSpMk id="24" creationId="{3E392D3E-1E13-45C5-9F36-82E0046C35FD}"/>
          </ac:grpSpMkLst>
        </pc:grpChg>
        <pc:grpChg chg="del">
          <ac:chgData name="Nicholas Ferreira" userId="7f97cc3039cf0d73" providerId="LiveId" clId="{56AD40D2-6273-4F0E-9925-7879448246B2}" dt="2021-06-02T18:22:45.611" v="3011" actId="478"/>
          <ac:grpSpMkLst>
            <pc:docMk/>
            <pc:sldMk cId="464007301" sldId="262"/>
            <ac:grpSpMk id="31" creationId="{6DF6A529-25EC-4861-AA91-596E6C8F6F7A}"/>
          </ac:grpSpMkLst>
        </pc:grpChg>
        <pc:picChg chg="add mod modCrop">
          <ac:chgData name="Nicholas Ferreira" userId="7f97cc3039cf0d73" providerId="LiveId" clId="{56AD40D2-6273-4F0E-9925-7879448246B2}" dt="2021-06-02T18:29:11.319" v="3042" actId="26606"/>
          <ac:picMkLst>
            <pc:docMk/>
            <pc:sldMk cId="464007301" sldId="262"/>
            <ac:picMk id="5" creationId="{88F59AEC-C712-4433-972C-A5C969E83035}"/>
          </ac:picMkLst>
        </pc:picChg>
        <pc:picChg chg="del">
          <ac:chgData name="Nicholas Ferreira" userId="7f97cc3039cf0d73" providerId="LiveId" clId="{56AD40D2-6273-4F0E-9925-7879448246B2}" dt="2021-06-02T18:22:45.611" v="3011" actId="478"/>
          <ac:picMkLst>
            <pc:docMk/>
            <pc:sldMk cId="464007301" sldId="262"/>
            <ac:picMk id="6" creationId="{30A8071A-DFCE-4D76-9D7D-C60095BC4D5B}"/>
          </ac:picMkLst>
        </pc:picChg>
        <pc:picChg chg="add del mod modCrop">
          <ac:chgData name="Nicholas Ferreira" userId="7f97cc3039cf0d73" providerId="LiveId" clId="{56AD40D2-6273-4F0E-9925-7879448246B2}" dt="2021-06-02T18:25:58.932" v="3023" actId="478"/>
          <ac:picMkLst>
            <pc:docMk/>
            <pc:sldMk cId="464007301" sldId="262"/>
            <ac:picMk id="11" creationId="{571603B1-7DDD-4BD7-B8A7-01BAE7AEBB21}"/>
          </ac:picMkLst>
        </pc:picChg>
        <pc:picChg chg="add mod modCrop">
          <ac:chgData name="Nicholas Ferreira" userId="7f97cc3039cf0d73" providerId="LiveId" clId="{56AD40D2-6273-4F0E-9925-7879448246B2}" dt="2021-06-02T18:29:51.900" v="3047" actId="1076"/>
          <ac:picMkLst>
            <pc:docMk/>
            <pc:sldMk cId="464007301" sldId="262"/>
            <ac:picMk id="13" creationId="{3CF72E76-E93E-4D6C-AB2E-79EA6C299D7B}"/>
          </ac:picMkLst>
        </pc:picChg>
        <pc:picChg chg="add mod ord modCrop">
          <ac:chgData name="Nicholas Ferreira" userId="7f97cc3039cf0d73" providerId="LiveId" clId="{56AD40D2-6273-4F0E-9925-7879448246B2}" dt="2021-06-02T18:29:11.319" v="3042" actId="26606"/>
          <ac:picMkLst>
            <pc:docMk/>
            <pc:sldMk cId="464007301" sldId="262"/>
            <ac:picMk id="15" creationId="{2DE78527-1AC6-4A8D-A816-677742F6E8DE}"/>
          </ac:picMkLst>
        </pc:picChg>
        <pc:picChg chg="del">
          <ac:chgData name="Nicholas Ferreira" userId="7f97cc3039cf0d73" providerId="LiveId" clId="{56AD40D2-6273-4F0E-9925-7879448246B2}" dt="2021-06-02T18:22:45.611" v="3011" actId="478"/>
          <ac:picMkLst>
            <pc:docMk/>
            <pc:sldMk cId="464007301" sldId="262"/>
            <ac:picMk id="21" creationId="{A47E3046-E55C-4A4B-890E-8D0773250177}"/>
          </ac:picMkLst>
        </pc:picChg>
        <pc:picChg chg="del">
          <ac:chgData name="Nicholas Ferreira" userId="7f97cc3039cf0d73" providerId="LiveId" clId="{56AD40D2-6273-4F0E-9925-7879448246B2}" dt="2021-06-02T18:22:45.611" v="3011" actId="478"/>
          <ac:picMkLst>
            <pc:docMk/>
            <pc:sldMk cId="464007301" sldId="262"/>
            <ac:picMk id="23" creationId="{E4D0C24D-BAE8-41BE-8CB6-7B285BA43654}"/>
          </ac:picMkLst>
        </pc:picChg>
      </pc:sldChg>
      <pc:sldChg chg="addSp delSp modSp add mod setBg setClrOvrMap">
        <pc:chgData name="Nicholas Ferreira" userId="7f97cc3039cf0d73" providerId="LiveId" clId="{56AD40D2-6273-4F0E-9925-7879448246B2}" dt="2021-06-02T19:26:31.796" v="3716" actId="20577"/>
        <pc:sldMkLst>
          <pc:docMk/>
          <pc:sldMk cId="1539117834" sldId="263"/>
        </pc:sldMkLst>
        <pc:spChg chg="mod ord">
          <ac:chgData name="Nicholas Ferreira" userId="7f97cc3039cf0d73" providerId="LiveId" clId="{56AD40D2-6273-4F0E-9925-7879448246B2}" dt="2021-06-02T19:08:51.157" v="3417" actId="26606"/>
          <ac:spMkLst>
            <pc:docMk/>
            <pc:sldMk cId="1539117834" sldId="263"/>
            <ac:spMk id="2" creationId="{14D0A730-59AD-4C2B-862D-28B6FC4E2AA2}"/>
          </ac:spMkLst>
        </pc:spChg>
        <pc:spChg chg="mod ord">
          <ac:chgData name="Nicholas Ferreira" userId="7f97cc3039cf0d73" providerId="LiveId" clId="{56AD40D2-6273-4F0E-9925-7879448246B2}" dt="2021-06-02T19:26:31.796" v="3716" actId="20577"/>
          <ac:spMkLst>
            <pc:docMk/>
            <pc:sldMk cId="1539117834" sldId="263"/>
            <ac:spMk id="4" creationId="{48471A37-BA56-423B-9BDC-4D80011DDE97}"/>
          </ac:spMkLst>
        </pc:spChg>
        <pc:spChg chg="add del">
          <ac:chgData name="Nicholas Ferreira" userId="7f97cc3039cf0d73" providerId="LiveId" clId="{56AD40D2-6273-4F0E-9925-7879448246B2}" dt="2021-06-02T19:08:22.897" v="3412" actId="26606"/>
          <ac:spMkLst>
            <pc:docMk/>
            <pc:sldMk cId="1539117834" sldId="263"/>
            <ac:spMk id="18" creationId="{114C78B5-EC6B-4A39-8860-705100867457}"/>
          </ac:spMkLst>
        </pc:spChg>
        <pc:spChg chg="add del">
          <ac:chgData name="Nicholas Ferreira" userId="7f97cc3039cf0d73" providerId="LiveId" clId="{56AD40D2-6273-4F0E-9925-7879448246B2}" dt="2021-06-02T19:08:51.141" v="3416" actId="26606"/>
          <ac:spMkLst>
            <pc:docMk/>
            <pc:sldMk cId="1539117834" sldId="263"/>
            <ac:spMk id="22" creationId="{BC8B9C14-70F0-4F42-85FF-0DD3D5A585A5}"/>
          </ac:spMkLst>
        </pc:spChg>
        <pc:spChg chg="add del">
          <ac:chgData name="Nicholas Ferreira" userId="7f97cc3039cf0d73" providerId="LiveId" clId="{56AD40D2-6273-4F0E-9925-7879448246B2}" dt="2021-06-02T19:08:29.154" v="3414" actId="26606"/>
          <ac:spMkLst>
            <pc:docMk/>
            <pc:sldMk cId="1539117834" sldId="263"/>
            <ac:spMk id="27" creationId="{2EEE8F11-3582-44B7-9869-F2D26D7DD9D4}"/>
          </ac:spMkLst>
        </pc:spChg>
        <pc:spChg chg="add del">
          <ac:chgData name="Nicholas Ferreira" userId="7f97cc3039cf0d73" providerId="LiveId" clId="{56AD40D2-6273-4F0E-9925-7879448246B2}" dt="2021-06-02T19:08:29.154" v="3414" actId="26606"/>
          <ac:spMkLst>
            <pc:docMk/>
            <pc:sldMk cId="1539117834" sldId="263"/>
            <ac:spMk id="28" creationId="{2141F1CC-6A53-4BCF-9127-AABB52E2497E}"/>
          </ac:spMkLst>
        </pc:spChg>
        <pc:spChg chg="add del">
          <ac:chgData name="Nicholas Ferreira" userId="7f97cc3039cf0d73" providerId="LiveId" clId="{56AD40D2-6273-4F0E-9925-7879448246B2}" dt="2021-06-02T19:08:29.154" v="3414" actId="26606"/>
          <ac:spMkLst>
            <pc:docMk/>
            <pc:sldMk cId="1539117834" sldId="263"/>
            <ac:spMk id="29" creationId="{561B2B49-7142-4CA8-A929-4671548E6A5A}"/>
          </ac:spMkLst>
        </pc:spChg>
        <pc:spChg chg="del">
          <ac:chgData name="Nicholas Ferreira" userId="7f97cc3039cf0d73" providerId="LiveId" clId="{56AD40D2-6273-4F0E-9925-7879448246B2}" dt="2021-06-02T18:57:23.075" v="3385" actId="478"/>
          <ac:spMkLst>
            <pc:docMk/>
            <pc:sldMk cId="1539117834" sldId="263"/>
            <ac:spMk id="34" creationId="{4BF93D36-4EB6-43DE-A054-6E8BAF44B8A0}"/>
          </ac:spMkLst>
        </pc:spChg>
        <pc:spChg chg="del">
          <ac:chgData name="Nicholas Ferreira" userId="7f97cc3039cf0d73" providerId="LiveId" clId="{56AD40D2-6273-4F0E-9925-7879448246B2}" dt="2021-06-02T18:57:23.075" v="3385" actId="478"/>
          <ac:spMkLst>
            <pc:docMk/>
            <pc:sldMk cId="1539117834" sldId="263"/>
            <ac:spMk id="35" creationId="{C29E36AA-BF68-4D3B-B12F-83B69381AE70}"/>
          </ac:spMkLst>
        </pc:spChg>
        <pc:spChg chg="del">
          <ac:chgData name="Nicholas Ferreira" userId="7f97cc3039cf0d73" providerId="LiveId" clId="{56AD40D2-6273-4F0E-9925-7879448246B2}" dt="2021-06-02T18:57:23.075" v="3385" actId="478"/>
          <ac:spMkLst>
            <pc:docMk/>
            <pc:sldMk cId="1539117834" sldId="263"/>
            <ac:spMk id="36" creationId="{C1021796-BC0F-43DB-A15A-1DFF41BBDD31}"/>
          </ac:spMkLst>
        </pc:spChg>
        <pc:spChg chg="del">
          <ac:chgData name="Nicholas Ferreira" userId="7f97cc3039cf0d73" providerId="LiveId" clId="{56AD40D2-6273-4F0E-9925-7879448246B2}" dt="2021-06-02T18:57:23.075" v="3385" actId="478"/>
          <ac:spMkLst>
            <pc:docMk/>
            <pc:sldMk cId="1539117834" sldId="263"/>
            <ac:spMk id="37" creationId="{708D4CA5-92A8-4EEA-940A-CFDB517ADC9A}"/>
          </ac:spMkLst>
        </pc:spChg>
        <pc:spChg chg="del">
          <ac:chgData name="Nicholas Ferreira" userId="7f97cc3039cf0d73" providerId="LiveId" clId="{56AD40D2-6273-4F0E-9925-7879448246B2}" dt="2021-06-02T18:57:24.810" v="3386" actId="478"/>
          <ac:spMkLst>
            <pc:docMk/>
            <pc:sldMk cId="1539117834" sldId="263"/>
            <ac:spMk id="38" creationId="{92F8CC15-E318-4E0F-9260-7D2DFA402987}"/>
          </ac:spMkLst>
        </pc:spChg>
        <pc:spChg chg="del">
          <ac:chgData name="Nicholas Ferreira" userId="7f97cc3039cf0d73" providerId="LiveId" clId="{56AD40D2-6273-4F0E-9925-7879448246B2}" dt="2021-06-02T18:57:25.545" v="3387" actId="478"/>
          <ac:spMkLst>
            <pc:docMk/>
            <pc:sldMk cId="1539117834" sldId="263"/>
            <ac:spMk id="39" creationId="{2D88EB7A-FDD8-40A3-9310-C97060D4EFD2}"/>
          </ac:spMkLst>
        </pc:spChg>
        <pc:spChg chg="add del">
          <ac:chgData name="Nicholas Ferreira" userId="7f97cc3039cf0d73" providerId="LiveId" clId="{56AD40D2-6273-4F0E-9925-7879448246B2}" dt="2021-06-02T19:08:51.141" v="3416" actId="26606"/>
          <ac:spMkLst>
            <pc:docMk/>
            <pc:sldMk cId="1539117834" sldId="263"/>
            <ac:spMk id="40" creationId="{B3F59054-3394-4D87-8BD0-A28DCD47F1BC}"/>
          </ac:spMkLst>
        </pc:spChg>
        <pc:spChg chg="add del">
          <ac:chgData name="Nicholas Ferreira" userId="7f97cc3039cf0d73" providerId="LiveId" clId="{56AD40D2-6273-4F0E-9925-7879448246B2}" dt="2021-06-02T19:08:51.141" v="3416" actId="26606"/>
          <ac:spMkLst>
            <pc:docMk/>
            <pc:sldMk cId="1539117834" sldId="263"/>
            <ac:spMk id="41" creationId="{2FE0ABA9-CAF1-4816-837D-5F28AAA08E0A}"/>
          </ac:spMkLst>
        </pc:spChg>
        <pc:spChg chg="add del">
          <ac:chgData name="Nicholas Ferreira" userId="7f97cc3039cf0d73" providerId="LiveId" clId="{56AD40D2-6273-4F0E-9925-7879448246B2}" dt="2021-06-02T19:08:51.141" v="3416" actId="26606"/>
          <ac:spMkLst>
            <pc:docMk/>
            <pc:sldMk cId="1539117834" sldId="263"/>
            <ac:spMk id="42" creationId="{98DE6C44-43F8-4DE4-AB81-66853FFEA09A}"/>
          </ac:spMkLst>
        </pc:spChg>
        <pc:spChg chg="add del">
          <ac:chgData name="Nicholas Ferreira" userId="7f97cc3039cf0d73" providerId="LiveId" clId="{56AD40D2-6273-4F0E-9925-7879448246B2}" dt="2021-06-02T19:08:51.141" v="3416" actId="26606"/>
          <ac:spMkLst>
            <pc:docMk/>
            <pc:sldMk cId="1539117834" sldId="263"/>
            <ac:spMk id="43" creationId="{2409529B-9B56-4F10-BE4D-F934DB89E57E}"/>
          </ac:spMkLst>
        </pc:spChg>
        <pc:spChg chg="add mod">
          <ac:chgData name="Nicholas Ferreira" userId="7f97cc3039cf0d73" providerId="LiveId" clId="{56AD40D2-6273-4F0E-9925-7879448246B2}" dt="2021-06-02T19:15:48.817" v="3680" actId="207"/>
          <ac:spMkLst>
            <pc:docMk/>
            <pc:sldMk cId="1539117834" sldId="263"/>
            <ac:spMk id="45" creationId="{114C78B5-EC6B-4A39-8860-705100867457}"/>
          </ac:spMkLst>
        </pc:spChg>
        <pc:grpChg chg="del">
          <ac:chgData name="Nicholas Ferreira" userId="7f97cc3039cf0d73" providerId="LiveId" clId="{56AD40D2-6273-4F0E-9925-7879448246B2}" dt="2021-06-02T18:57:23.075" v="3385" actId="478"/>
          <ac:grpSpMkLst>
            <pc:docMk/>
            <pc:sldMk cId="1539117834" sldId="263"/>
            <ac:grpSpMk id="10" creationId="{2B8286D9-B32D-4AF0-84C7-98C568F0908B}"/>
          </ac:grpSpMkLst>
        </pc:grpChg>
        <pc:grpChg chg="add del">
          <ac:chgData name="Nicholas Ferreira" userId="7f97cc3039cf0d73" providerId="LiveId" clId="{56AD40D2-6273-4F0E-9925-7879448246B2}" dt="2021-06-02T19:08:22.897" v="3412" actId="26606"/>
          <ac:grpSpMkLst>
            <pc:docMk/>
            <pc:sldMk cId="1539117834" sldId="263"/>
            <ac:grpSpMk id="20" creationId="{A50943B0-FDF7-4C2C-B784-9208C945A8C3}"/>
          </ac:grpSpMkLst>
        </pc:grpChg>
        <pc:grpChg chg="del">
          <ac:chgData name="Nicholas Ferreira" userId="7f97cc3039cf0d73" providerId="LiveId" clId="{56AD40D2-6273-4F0E-9925-7879448246B2}" dt="2021-06-02T18:57:23.075" v="3385" actId="478"/>
          <ac:grpSpMkLst>
            <pc:docMk/>
            <pc:sldMk cId="1539117834" sldId="263"/>
            <ac:grpSpMk id="24" creationId="{3E392D3E-1E13-45C5-9F36-82E0046C35FD}"/>
          </ac:grpSpMkLst>
        </pc:grpChg>
        <pc:grpChg chg="del">
          <ac:chgData name="Nicholas Ferreira" userId="7f97cc3039cf0d73" providerId="LiveId" clId="{56AD40D2-6273-4F0E-9925-7879448246B2}" dt="2021-06-02T18:57:23.075" v="3385" actId="478"/>
          <ac:grpSpMkLst>
            <pc:docMk/>
            <pc:sldMk cId="1539117834" sldId="263"/>
            <ac:grpSpMk id="31" creationId="{6DF6A529-25EC-4861-AA91-596E6C8F6F7A}"/>
          </ac:grpSpMkLst>
        </pc:grpChg>
        <pc:grpChg chg="add">
          <ac:chgData name="Nicholas Ferreira" userId="7f97cc3039cf0d73" providerId="LiveId" clId="{56AD40D2-6273-4F0E-9925-7879448246B2}" dt="2021-06-02T19:08:51.157" v="3417" actId="26606"/>
          <ac:grpSpMkLst>
            <pc:docMk/>
            <pc:sldMk cId="1539117834" sldId="263"/>
            <ac:grpSpMk id="46" creationId="{A50943B0-FDF7-4C2C-B784-9208C945A8C3}"/>
          </ac:grpSpMkLst>
        </pc:grpChg>
        <pc:picChg chg="add mod modCrop">
          <ac:chgData name="Nicholas Ferreira" userId="7f97cc3039cf0d73" providerId="LiveId" clId="{56AD40D2-6273-4F0E-9925-7879448246B2}" dt="2021-06-02T19:11:09.811" v="3433" actId="732"/>
          <ac:picMkLst>
            <pc:docMk/>
            <pc:sldMk cId="1539117834" sldId="263"/>
            <ac:picMk id="5" creationId="{1A5AAE97-56DE-43E3-9A20-205FBA7A2344}"/>
          </ac:picMkLst>
        </pc:picChg>
        <pc:picChg chg="del">
          <ac:chgData name="Nicholas Ferreira" userId="7f97cc3039cf0d73" providerId="LiveId" clId="{56AD40D2-6273-4F0E-9925-7879448246B2}" dt="2021-06-02T18:57:23.075" v="3385" actId="478"/>
          <ac:picMkLst>
            <pc:docMk/>
            <pc:sldMk cId="1539117834" sldId="263"/>
            <ac:picMk id="6" creationId="{30A8071A-DFCE-4D76-9D7D-C60095BC4D5B}"/>
          </ac:picMkLst>
        </pc:picChg>
        <pc:picChg chg="add mod ord modCrop">
          <ac:chgData name="Nicholas Ferreira" userId="7f97cc3039cf0d73" providerId="LiveId" clId="{56AD40D2-6273-4F0E-9925-7879448246B2}" dt="2021-06-02T19:09:27.979" v="3421" actId="18131"/>
          <ac:picMkLst>
            <pc:docMk/>
            <pc:sldMk cId="1539117834" sldId="263"/>
            <ac:picMk id="11" creationId="{88CFBA0E-8C8A-4F83-839B-C6177CB7212B}"/>
          </ac:picMkLst>
        </pc:picChg>
        <pc:picChg chg="add mod ord modCrop">
          <ac:chgData name="Nicholas Ferreira" userId="7f97cc3039cf0d73" providerId="LiveId" clId="{56AD40D2-6273-4F0E-9925-7879448246B2}" dt="2021-06-02T19:09:18.321" v="3419" actId="1076"/>
          <ac:picMkLst>
            <pc:docMk/>
            <pc:sldMk cId="1539117834" sldId="263"/>
            <ac:picMk id="13" creationId="{5A1E1085-9E6A-4281-88C1-62E4854BF049}"/>
          </ac:picMkLst>
        </pc:picChg>
        <pc:picChg chg="del">
          <ac:chgData name="Nicholas Ferreira" userId="7f97cc3039cf0d73" providerId="LiveId" clId="{56AD40D2-6273-4F0E-9925-7879448246B2}" dt="2021-06-02T18:57:23.075" v="3385" actId="478"/>
          <ac:picMkLst>
            <pc:docMk/>
            <pc:sldMk cId="1539117834" sldId="263"/>
            <ac:picMk id="21" creationId="{A47E3046-E55C-4A4B-890E-8D0773250177}"/>
          </ac:picMkLst>
        </pc:picChg>
        <pc:picChg chg="del">
          <ac:chgData name="Nicholas Ferreira" userId="7f97cc3039cf0d73" providerId="LiveId" clId="{56AD40D2-6273-4F0E-9925-7879448246B2}" dt="2021-06-02T18:57:23.075" v="3385" actId="478"/>
          <ac:picMkLst>
            <pc:docMk/>
            <pc:sldMk cId="1539117834" sldId="263"/>
            <ac:picMk id="23" creationId="{E4D0C24D-BAE8-41BE-8CB6-7B285BA43654}"/>
          </ac:picMkLst>
        </pc:picChg>
      </pc:sldChg>
      <pc:sldChg chg="addSp delSp modSp add mod setBg">
        <pc:chgData name="Nicholas Ferreira" userId="7f97cc3039cf0d73" providerId="LiveId" clId="{56AD40D2-6273-4F0E-9925-7879448246B2}" dt="2021-06-03T18:39:13.097" v="5294" actId="20577"/>
        <pc:sldMkLst>
          <pc:docMk/>
          <pc:sldMk cId="3652011838" sldId="264"/>
        </pc:sldMkLst>
        <pc:spChg chg="mod">
          <ac:chgData name="Nicholas Ferreira" userId="7f97cc3039cf0d73" providerId="LiveId" clId="{56AD40D2-6273-4F0E-9925-7879448246B2}" dt="2021-06-02T19:42:40.167" v="3738" actId="26606"/>
          <ac:spMkLst>
            <pc:docMk/>
            <pc:sldMk cId="3652011838" sldId="264"/>
            <ac:spMk id="2" creationId="{14D0A730-59AD-4C2B-862D-28B6FC4E2AA2}"/>
          </ac:spMkLst>
        </pc:spChg>
        <pc:spChg chg="mod ord">
          <ac:chgData name="Nicholas Ferreira" userId="7f97cc3039cf0d73" providerId="LiveId" clId="{56AD40D2-6273-4F0E-9925-7879448246B2}" dt="2021-06-02T19:42:40.167" v="3738" actId="26606"/>
          <ac:spMkLst>
            <pc:docMk/>
            <pc:sldMk cId="3652011838" sldId="264"/>
            <ac:spMk id="4" creationId="{48471A37-BA56-423B-9BDC-4D80011DDE97}"/>
          </ac:spMkLst>
        </pc:spChg>
        <pc:spChg chg="add mod">
          <ac:chgData name="Nicholas Ferreira" userId="7f97cc3039cf0d73" providerId="LiveId" clId="{56AD40D2-6273-4F0E-9925-7879448246B2}" dt="2021-06-02T19:49:19.526" v="3769" actId="207"/>
          <ac:spMkLst>
            <pc:docMk/>
            <pc:sldMk cId="3652011838" sldId="264"/>
            <ac:spMk id="18" creationId="{4038CB10-1F5C-4D54-9DF7-12586DE5B007}"/>
          </ac:spMkLst>
        </pc:spChg>
        <pc:spChg chg="add">
          <ac:chgData name="Nicholas Ferreira" userId="7f97cc3039cf0d73" providerId="LiveId" clId="{56AD40D2-6273-4F0E-9925-7879448246B2}" dt="2021-06-02T19:42:40.167" v="3738" actId="26606"/>
          <ac:spMkLst>
            <pc:docMk/>
            <pc:sldMk cId="3652011838" sldId="264"/>
            <ac:spMk id="20" creationId="{73ED6512-6858-4552-B699-9A97FE9A4EA2}"/>
          </ac:spMkLst>
        </pc:spChg>
        <pc:spChg chg="del">
          <ac:chgData name="Nicholas Ferreira" userId="7f97cc3039cf0d73" providerId="LiveId" clId="{56AD40D2-6273-4F0E-9925-7879448246B2}" dt="2021-06-02T19:22:37.689" v="3690" actId="478"/>
          <ac:spMkLst>
            <pc:docMk/>
            <pc:sldMk cId="3652011838" sldId="264"/>
            <ac:spMk id="34" creationId="{4BF93D36-4EB6-43DE-A054-6E8BAF44B8A0}"/>
          </ac:spMkLst>
        </pc:spChg>
        <pc:spChg chg="del">
          <ac:chgData name="Nicholas Ferreira" userId="7f97cc3039cf0d73" providerId="LiveId" clId="{56AD40D2-6273-4F0E-9925-7879448246B2}" dt="2021-06-02T19:22:37.689" v="3690" actId="478"/>
          <ac:spMkLst>
            <pc:docMk/>
            <pc:sldMk cId="3652011838" sldId="264"/>
            <ac:spMk id="35" creationId="{C29E36AA-BF68-4D3B-B12F-83B69381AE70}"/>
          </ac:spMkLst>
        </pc:spChg>
        <pc:spChg chg="del">
          <ac:chgData name="Nicholas Ferreira" userId="7f97cc3039cf0d73" providerId="LiveId" clId="{56AD40D2-6273-4F0E-9925-7879448246B2}" dt="2021-06-02T19:22:37.689" v="3690" actId="478"/>
          <ac:spMkLst>
            <pc:docMk/>
            <pc:sldMk cId="3652011838" sldId="264"/>
            <ac:spMk id="36" creationId="{C1021796-BC0F-43DB-A15A-1DFF41BBDD31}"/>
          </ac:spMkLst>
        </pc:spChg>
        <pc:spChg chg="del">
          <ac:chgData name="Nicholas Ferreira" userId="7f97cc3039cf0d73" providerId="LiveId" clId="{56AD40D2-6273-4F0E-9925-7879448246B2}" dt="2021-06-02T19:22:37.689" v="3690" actId="478"/>
          <ac:spMkLst>
            <pc:docMk/>
            <pc:sldMk cId="3652011838" sldId="264"/>
            <ac:spMk id="37" creationId="{708D4CA5-92A8-4EEA-940A-CFDB517ADC9A}"/>
          </ac:spMkLst>
        </pc:spChg>
        <pc:spChg chg="del">
          <ac:chgData name="Nicholas Ferreira" userId="7f97cc3039cf0d73" providerId="LiveId" clId="{56AD40D2-6273-4F0E-9925-7879448246B2}" dt="2021-06-02T19:22:37.689" v="3690" actId="478"/>
          <ac:spMkLst>
            <pc:docMk/>
            <pc:sldMk cId="3652011838" sldId="264"/>
            <ac:spMk id="38" creationId="{92F8CC15-E318-4E0F-9260-7D2DFA402987}"/>
          </ac:spMkLst>
        </pc:spChg>
        <pc:spChg chg="del">
          <ac:chgData name="Nicholas Ferreira" userId="7f97cc3039cf0d73" providerId="LiveId" clId="{56AD40D2-6273-4F0E-9925-7879448246B2}" dt="2021-06-02T19:22:37.689" v="3690" actId="478"/>
          <ac:spMkLst>
            <pc:docMk/>
            <pc:sldMk cId="3652011838" sldId="264"/>
            <ac:spMk id="39" creationId="{2D88EB7A-FDD8-40A3-9310-C97060D4EFD2}"/>
          </ac:spMkLst>
        </pc:spChg>
        <pc:spChg chg="add mod">
          <ac:chgData name="Nicholas Ferreira" userId="7f97cc3039cf0d73" providerId="LiveId" clId="{56AD40D2-6273-4F0E-9925-7879448246B2}" dt="2021-06-02T19:49:40.812" v="3771" actId="207"/>
          <ac:spMkLst>
            <pc:docMk/>
            <pc:sldMk cId="3652011838" sldId="264"/>
            <ac:spMk id="41" creationId="{8EB234ED-3C00-488E-9ED5-32144FD94345}"/>
          </ac:spMkLst>
        </pc:spChg>
        <pc:spChg chg="add mod">
          <ac:chgData name="Nicholas Ferreira" userId="7f97cc3039cf0d73" providerId="LiveId" clId="{56AD40D2-6273-4F0E-9925-7879448246B2}" dt="2021-06-03T18:39:13.097" v="5294" actId="20577"/>
          <ac:spMkLst>
            <pc:docMk/>
            <pc:sldMk cId="3652011838" sldId="264"/>
            <ac:spMk id="42" creationId="{730A0236-1C84-4570-ACA9-E824A286E0A7}"/>
          </ac:spMkLst>
        </pc:spChg>
        <pc:grpChg chg="del">
          <ac:chgData name="Nicholas Ferreira" userId="7f97cc3039cf0d73" providerId="LiveId" clId="{56AD40D2-6273-4F0E-9925-7879448246B2}" dt="2021-06-02T19:22:37.689" v="3690" actId="478"/>
          <ac:grpSpMkLst>
            <pc:docMk/>
            <pc:sldMk cId="3652011838" sldId="264"/>
            <ac:grpSpMk id="10" creationId="{2B8286D9-B32D-4AF0-84C7-98C568F0908B}"/>
          </ac:grpSpMkLst>
        </pc:grpChg>
        <pc:grpChg chg="del">
          <ac:chgData name="Nicholas Ferreira" userId="7f97cc3039cf0d73" providerId="LiveId" clId="{56AD40D2-6273-4F0E-9925-7879448246B2}" dt="2021-06-02T19:22:37.689" v="3690" actId="478"/>
          <ac:grpSpMkLst>
            <pc:docMk/>
            <pc:sldMk cId="3652011838" sldId="264"/>
            <ac:grpSpMk id="24" creationId="{3E392D3E-1E13-45C5-9F36-82E0046C35FD}"/>
          </ac:grpSpMkLst>
        </pc:grpChg>
        <pc:grpChg chg="del">
          <ac:chgData name="Nicholas Ferreira" userId="7f97cc3039cf0d73" providerId="LiveId" clId="{56AD40D2-6273-4F0E-9925-7879448246B2}" dt="2021-06-02T19:22:37.689" v="3690" actId="478"/>
          <ac:grpSpMkLst>
            <pc:docMk/>
            <pc:sldMk cId="3652011838" sldId="264"/>
            <ac:grpSpMk id="31" creationId="{6DF6A529-25EC-4861-AA91-596E6C8F6F7A}"/>
          </ac:grpSpMkLst>
        </pc:grpChg>
        <pc:picChg chg="add mod ord modCrop">
          <ac:chgData name="Nicholas Ferreira" userId="7f97cc3039cf0d73" providerId="LiveId" clId="{56AD40D2-6273-4F0E-9925-7879448246B2}" dt="2021-06-02T19:43:58.087" v="3750" actId="14100"/>
          <ac:picMkLst>
            <pc:docMk/>
            <pc:sldMk cId="3652011838" sldId="264"/>
            <ac:picMk id="5" creationId="{30C30C31-9A1C-4DA7-AF89-D47A08479600}"/>
          </ac:picMkLst>
        </pc:picChg>
        <pc:picChg chg="del">
          <ac:chgData name="Nicholas Ferreira" userId="7f97cc3039cf0d73" providerId="LiveId" clId="{56AD40D2-6273-4F0E-9925-7879448246B2}" dt="2021-06-02T19:22:37.689" v="3690" actId="478"/>
          <ac:picMkLst>
            <pc:docMk/>
            <pc:sldMk cId="3652011838" sldId="264"/>
            <ac:picMk id="6" creationId="{30A8071A-DFCE-4D76-9D7D-C60095BC4D5B}"/>
          </ac:picMkLst>
        </pc:picChg>
        <pc:picChg chg="add mod modCrop">
          <ac:chgData name="Nicholas Ferreira" userId="7f97cc3039cf0d73" providerId="LiveId" clId="{56AD40D2-6273-4F0E-9925-7879448246B2}" dt="2021-06-02T19:43:50.593" v="3749" actId="1076"/>
          <ac:picMkLst>
            <pc:docMk/>
            <pc:sldMk cId="3652011838" sldId="264"/>
            <ac:picMk id="11" creationId="{573214AA-02AB-42C5-B6CE-B90BD2135F9A}"/>
          </ac:picMkLst>
        </pc:picChg>
        <pc:picChg chg="add del mod">
          <ac:chgData name="Nicholas Ferreira" userId="7f97cc3039cf0d73" providerId="LiveId" clId="{56AD40D2-6273-4F0E-9925-7879448246B2}" dt="2021-06-02T19:44:13.321" v="3752" actId="478"/>
          <ac:picMkLst>
            <pc:docMk/>
            <pc:sldMk cId="3652011838" sldId="264"/>
            <ac:picMk id="13" creationId="{CA35536D-97A7-47EE-BB9A-44EBC0474D8B}"/>
          </ac:picMkLst>
        </pc:picChg>
        <pc:picChg chg="add mod modCrop">
          <ac:chgData name="Nicholas Ferreira" userId="7f97cc3039cf0d73" providerId="LiveId" clId="{56AD40D2-6273-4F0E-9925-7879448246B2}" dt="2021-06-02T19:45:01.623" v="3763" actId="14100"/>
          <ac:picMkLst>
            <pc:docMk/>
            <pc:sldMk cId="3652011838" sldId="264"/>
            <ac:picMk id="15" creationId="{07FE28E3-DB13-4664-B780-EA9B12F7418A}"/>
          </ac:picMkLst>
        </pc:picChg>
        <pc:picChg chg="del">
          <ac:chgData name="Nicholas Ferreira" userId="7f97cc3039cf0d73" providerId="LiveId" clId="{56AD40D2-6273-4F0E-9925-7879448246B2}" dt="2021-06-02T19:22:37.689" v="3690" actId="478"/>
          <ac:picMkLst>
            <pc:docMk/>
            <pc:sldMk cId="3652011838" sldId="264"/>
            <ac:picMk id="21" creationId="{A47E3046-E55C-4A4B-890E-8D0773250177}"/>
          </ac:picMkLst>
        </pc:picChg>
        <pc:picChg chg="del">
          <ac:chgData name="Nicholas Ferreira" userId="7f97cc3039cf0d73" providerId="LiveId" clId="{56AD40D2-6273-4F0E-9925-7879448246B2}" dt="2021-06-02T19:22:37.689" v="3690" actId="478"/>
          <ac:picMkLst>
            <pc:docMk/>
            <pc:sldMk cId="3652011838" sldId="264"/>
            <ac:picMk id="23" creationId="{E4D0C24D-BAE8-41BE-8CB6-7B285BA43654}"/>
          </ac:picMkLst>
        </pc:picChg>
        <pc:picChg chg="add mod">
          <ac:chgData name="Nicholas Ferreira" userId="7f97cc3039cf0d73" providerId="LiveId" clId="{56AD40D2-6273-4F0E-9925-7879448246B2}" dt="2021-06-02T19:49:33.488" v="3770" actId="571"/>
          <ac:picMkLst>
            <pc:docMk/>
            <pc:sldMk cId="3652011838" sldId="264"/>
            <ac:picMk id="40" creationId="{2693A214-5B01-4832-8A5B-FA92815DC34C}"/>
          </ac:picMkLst>
        </pc:picChg>
        <pc:picChg chg="add del mod">
          <ac:chgData name="Nicholas Ferreira" userId="7f97cc3039cf0d73" providerId="LiveId" clId="{56AD40D2-6273-4F0E-9925-7879448246B2}" dt="2021-06-02T19:48:50.776" v="3768" actId="478"/>
          <ac:picMkLst>
            <pc:docMk/>
            <pc:sldMk cId="3652011838" sldId="264"/>
            <ac:picMk id="1026" creationId="{9AB0E803-3BDE-421F-89F1-C3AAF51838C2}"/>
          </ac:picMkLst>
        </pc:picChg>
      </pc:sldChg>
      <pc:sldChg chg="addSp delSp modSp add mod setBg setClrOvrMap">
        <pc:chgData name="Nicholas Ferreira" userId="7f97cc3039cf0d73" providerId="LiveId" clId="{56AD40D2-6273-4F0E-9925-7879448246B2}" dt="2021-06-02T20:36:35.856" v="4411" actId="26606"/>
        <pc:sldMkLst>
          <pc:docMk/>
          <pc:sldMk cId="4125605183" sldId="265"/>
        </pc:sldMkLst>
        <pc:spChg chg="mod ord">
          <ac:chgData name="Nicholas Ferreira" userId="7f97cc3039cf0d73" providerId="LiveId" clId="{56AD40D2-6273-4F0E-9925-7879448246B2}" dt="2021-06-02T20:36:35.856" v="4411" actId="26606"/>
          <ac:spMkLst>
            <pc:docMk/>
            <pc:sldMk cId="4125605183" sldId="265"/>
            <ac:spMk id="2" creationId="{14D0A730-59AD-4C2B-862D-28B6FC4E2AA2}"/>
          </ac:spMkLst>
        </pc:spChg>
        <pc:spChg chg="mod ord">
          <ac:chgData name="Nicholas Ferreira" userId="7f97cc3039cf0d73" providerId="LiveId" clId="{56AD40D2-6273-4F0E-9925-7879448246B2}" dt="2021-06-02T20:36:35.856" v="4411" actId="26606"/>
          <ac:spMkLst>
            <pc:docMk/>
            <pc:sldMk cId="4125605183" sldId="265"/>
            <ac:spMk id="4" creationId="{48471A37-BA56-423B-9BDC-4D80011DDE97}"/>
          </ac:spMkLst>
        </pc:spChg>
        <pc:spChg chg="add del">
          <ac:chgData name="Nicholas Ferreira" userId="7f97cc3039cf0d73" providerId="LiveId" clId="{56AD40D2-6273-4F0E-9925-7879448246B2}" dt="2021-06-02T20:21:16.724" v="4245" actId="26606"/>
          <ac:spMkLst>
            <pc:docMk/>
            <pc:sldMk cId="4125605183" sldId="265"/>
            <ac:spMk id="16" creationId="{2172A0AC-3DCE-4672-BCAF-28FEF91F6020}"/>
          </ac:spMkLst>
        </pc:spChg>
        <pc:spChg chg="add del">
          <ac:chgData name="Nicholas Ferreira" userId="7f97cc3039cf0d73" providerId="LiveId" clId="{56AD40D2-6273-4F0E-9925-7879448246B2}" dt="2021-06-02T20:21:16.724" v="4245" actId="26606"/>
          <ac:spMkLst>
            <pc:docMk/>
            <pc:sldMk cId="4125605183" sldId="265"/>
            <ac:spMk id="18" creationId="{AE6F1C77-EDC9-4C5F-8C1C-62DD46BDA3C3}"/>
          </ac:spMkLst>
        </pc:spChg>
        <pc:spChg chg="add del">
          <ac:chgData name="Nicholas Ferreira" userId="7f97cc3039cf0d73" providerId="LiveId" clId="{56AD40D2-6273-4F0E-9925-7879448246B2}" dt="2021-06-02T20:21:50.108" v="4247" actId="26606"/>
          <ac:spMkLst>
            <pc:docMk/>
            <pc:sldMk cId="4125605183" sldId="265"/>
            <ac:spMk id="20" creationId="{3D4A84B9-E564-4DD0-97F8-DBF1C460C28A}"/>
          </ac:spMkLst>
        </pc:spChg>
        <pc:spChg chg="add del">
          <ac:chgData name="Nicholas Ferreira" userId="7f97cc3039cf0d73" providerId="LiveId" clId="{56AD40D2-6273-4F0E-9925-7879448246B2}" dt="2021-06-02T20:21:50.108" v="4247" actId="26606"/>
          <ac:spMkLst>
            <pc:docMk/>
            <pc:sldMk cId="4125605183" sldId="265"/>
            <ac:spMk id="27" creationId="{0D7B6173-1D58-48E2-83CF-37350F315F75}"/>
          </ac:spMkLst>
        </pc:spChg>
        <pc:spChg chg="add del">
          <ac:chgData name="Nicholas Ferreira" userId="7f97cc3039cf0d73" providerId="LiveId" clId="{56AD40D2-6273-4F0E-9925-7879448246B2}" dt="2021-06-02T20:21:50.108" v="4247" actId="26606"/>
          <ac:spMkLst>
            <pc:docMk/>
            <pc:sldMk cId="4125605183" sldId="265"/>
            <ac:spMk id="28" creationId="{2F36CA75-CFBF-4844-B719-8FE9EBADA9AF}"/>
          </ac:spMkLst>
        </pc:spChg>
        <pc:spChg chg="add del">
          <ac:chgData name="Nicholas Ferreira" userId="7f97cc3039cf0d73" providerId="LiveId" clId="{56AD40D2-6273-4F0E-9925-7879448246B2}" dt="2021-06-02T20:21:50.108" v="4247" actId="26606"/>
          <ac:spMkLst>
            <pc:docMk/>
            <pc:sldMk cId="4125605183" sldId="265"/>
            <ac:spMk id="29" creationId="{102382E0-0A09-46AE-B955-B911CAFE7F00}"/>
          </ac:spMkLst>
        </pc:spChg>
        <pc:spChg chg="add del">
          <ac:chgData name="Nicholas Ferreira" userId="7f97cc3039cf0d73" providerId="LiveId" clId="{56AD40D2-6273-4F0E-9925-7879448246B2}" dt="2021-06-02T20:21:50.108" v="4247" actId="26606"/>
          <ac:spMkLst>
            <pc:docMk/>
            <pc:sldMk cId="4125605183" sldId="265"/>
            <ac:spMk id="30" creationId="{7DE75D4A-0965-4973-BE75-DECCAC9A9614}"/>
          </ac:spMkLst>
        </pc:spChg>
        <pc:spChg chg="del">
          <ac:chgData name="Nicholas Ferreira" userId="7f97cc3039cf0d73" providerId="LiveId" clId="{56AD40D2-6273-4F0E-9925-7879448246B2}" dt="2021-06-02T20:18:36.650" v="4200" actId="478"/>
          <ac:spMkLst>
            <pc:docMk/>
            <pc:sldMk cId="4125605183" sldId="265"/>
            <ac:spMk id="34" creationId="{4BF93D36-4EB6-43DE-A054-6E8BAF44B8A0}"/>
          </ac:spMkLst>
        </pc:spChg>
        <pc:spChg chg="del">
          <ac:chgData name="Nicholas Ferreira" userId="7f97cc3039cf0d73" providerId="LiveId" clId="{56AD40D2-6273-4F0E-9925-7879448246B2}" dt="2021-06-02T20:18:36.650" v="4200" actId="478"/>
          <ac:spMkLst>
            <pc:docMk/>
            <pc:sldMk cId="4125605183" sldId="265"/>
            <ac:spMk id="35" creationId="{C29E36AA-BF68-4D3B-B12F-83B69381AE70}"/>
          </ac:spMkLst>
        </pc:spChg>
        <pc:spChg chg="del">
          <ac:chgData name="Nicholas Ferreira" userId="7f97cc3039cf0d73" providerId="LiveId" clId="{56AD40D2-6273-4F0E-9925-7879448246B2}" dt="2021-06-02T20:18:36.650" v="4200" actId="478"/>
          <ac:spMkLst>
            <pc:docMk/>
            <pc:sldMk cId="4125605183" sldId="265"/>
            <ac:spMk id="36" creationId="{C1021796-BC0F-43DB-A15A-1DFF41BBDD31}"/>
          </ac:spMkLst>
        </pc:spChg>
        <pc:spChg chg="del">
          <ac:chgData name="Nicholas Ferreira" userId="7f97cc3039cf0d73" providerId="LiveId" clId="{56AD40D2-6273-4F0E-9925-7879448246B2}" dt="2021-06-02T20:18:36.650" v="4200" actId="478"/>
          <ac:spMkLst>
            <pc:docMk/>
            <pc:sldMk cId="4125605183" sldId="265"/>
            <ac:spMk id="37" creationId="{708D4CA5-92A8-4EEA-940A-CFDB517ADC9A}"/>
          </ac:spMkLst>
        </pc:spChg>
        <pc:spChg chg="del">
          <ac:chgData name="Nicholas Ferreira" userId="7f97cc3039cf0d73" providerId="LiveId" clId="{56AD40D2-6273-4F0E-9925-7879448246B2}" dt="2021-06-02T20:18:36.650" v="4200" actId="478"/>
          <ac:spMkLst>
            <pc:docMk/>
            <pc:sldMk cId="4125605183" sldId="265"/>
            <ac:spMk id="38" creationId="{92F8CC15-E318-4E0F-9260-7D2DFA402987}"/>
          </ac:spMkLst>
        </pc:spChg>
        <pc:spChg chg="del">
          <ac:chgData name="Nicholas Ferreira" userId="7f97cc3039cf0d73" providerId="LiveId" clId="{56AD40D2-6273-4F0E-9925-7879448246B2}" dt="2021-06-02T20:18:36.650" v="4200" actId="478"/>
          <ac:spMkLst>
            <pc:docMk/>
            <pc:sldMk cId="4125605183" sldId="265"/>
            <ac:spMk id="39" creationId="{2D88EB7A-FDD8-40A3-9310-C97060D4EFD2}"/>
          </ac:spMkLst>
        </pc:spChg>
        <pc:spChg chg="add del">
          <ac:chgData name="Nicholas Ferreira" userId="7f97cc3039cf0d73" providerId="LiveId" clId="{56AD40D2-6273-4F0E-9925-7879448246B2}" dt="2021-06-02T20:22:09.774" v="4249" actId="26606"/>
          <ac:spMkLst>
            <pc:docMk/>
            <pc:sldMk cId="4125605183" sldId="265"/>
            <ac:spMk id="40" creationId="{4CBC69AF-AE9D-43C7-A183-244646418BB4}"/>
          </ac:spMkLst>
        </pc:spChg>
        <pc:spChg chg="add del">
          <ac:chgData name="Nicholas Ferreira" userId="7f97cc3039cf0d73" providerId="LiveId" clId="{56AD40D2-6273-4F0E-9925-7879448246B2}" dt="2021-06-02T20:22:09.774" v="4249" actId="26606"/>
          <ac:spMkLst>
            <pc:docMk/>
            <pc:sldMk cId="4125605183" sldId="265"/>
            <ac:spMk id="41" creationId="{BE64232A-D912-4882-BF58-104918115741}"/>
          </ac:spMkLst>
        </pc:spChg>
        <pc:spChg chg="add del">
          <ac:chgData name="Nicholas Ferreira" userId="7f97cc3039cf0d73" providerId="LiveId" clId="{56AD40D2-6273-4F0E-9925-7879448246B2}" dt="2021-06-02T20:22:09.774" v="4249" actId="26606"/>
          <ac:spMkLst>
            <pc:docMk/>
            <pc:sldMk cId="4125605183" sldId="265"/>
            <ac:spMk id="42" creationId="{E8E4E9D8-6D9C-4646-83A2-11844D84EAE4}"/>
          </ac:spMkLst>
        </pc:spChg>
        <pc:spChg chg="add del">
          <ac:chgData name="Nicholas Ferreira" userId="7f97cc3039cf0d73" providerId="LiveId" clId="{56AD40D2-6273-4F0E-9925-7879448246B2}" dt="2021-06-02T20:22:13.805" v="4251" actId="26606"/>
          <ac:spMkLst>
            <pc:docMk/>
            <pc:sldMk cId="4125605183" sldId="265"/>
            <ac:spMk id="44" creationId="{2172A0AC-3DCE-4672-BCAF-28FEF91F6020}"/>
          </ac:spMkLst>
        </pc:spChg>
        <pc:spChg chg="add del">
          <ac:chgData name="Nicholas Ferreira" userId="7f97cc3039cf0d73" providerId="LiveId" clId="{56AD40D2-6273-4F0E-9925-7879448246B2}" dt="2021-06-02T20:22:13.805" v="4251" actId="26606"/>
          <ac:spMkLst>
            <pc:docMk/>
            <pc:sldMk cId="4125605183" sldId="265"/>
            <ac:spMk id="45" creationId="{AE6F1C77-EDC9-4C5F-8C1C-62DD46BDA3C3}"/>
          </ac:spMkLst>
        </pc:spChg>
        <pc:spChg chg="add del">
          <ac:chgData name="Nicholas Ferreira" userId="7f97cc3039cf0d73" providerId="LiveId" clId="{56AD40D2-6273-4F0E-9925-7879448246B2}" dt="2021-06-02T20:22:15.435" v="4253" actId="26606"/>
          <ac:spMkLst>
            <pc:docMk/>
            <pc:sldMk cId="4125605183" sldId="265"/>
            <ac:spMk id="47" creationId="{2DAA6C16-BF9B-4A3E-BC70-EE6015D4F967}"/>
          </ac:spMkLst>
        </pc:spChg>
        <pc:spChg chg="add del">
          <ac:chgData name="Nicholas Ferreira" userId="7f97cc3039cf0d73" providerId="LiveId" clId="{56AD40D2-6273-4F0E-9925-7879448246B2}" dt="2021-06-02T20:22:18.286" v="4255" actId="26606"/>
          <ac:spMkLst>
            <pc:docMk/>
            <pc:sldMk cId="4125605183" sldId="265"/>
            <ac:spMk id="51" creationId="{A3BAF07C-C39E-42EB-BB22-8D46691D9735}"/>
          </ac:spMkLst>
        </pc:spChg>
        <pc:spChg chg="add del mod">
          <ac:chgData name="Nicholas Ferreira" userId="7f97cc3039cf0d73" providerId="LiveId" clId="{56AD40D2-6273-4F0E-9925-7879448246B2}" dt="2021-06-02T20:33:17.392" v="4388" actId="26606"/>
          <ac:spMkLst>
            <pc:docMk/>
            <pc:sldMk cId="4125605183" sldId="265"/>
            <ac:spMk id="73" creationId="{4CBC69AF-AE9D-43C7-A183-244646418BB4}"/>
          </ac:spMkLst>
        </pc:spChg>
        <pc:spChg chg="add del">
          <ac:chgData name="Nicholas Ferreira" userId="7f97cc3039cf0d73" providerId="LiveId" clId="{56AD40D2-6273-4F0E-9925-7879448246B2}" dt="2021-06-02T20:33:17.392" v="4388" actId="26606"/>
          <ac:spMkLst>
            <pc:docMk/>
            <pc:sldMk cId="4125605183" sldId="265"/>
            <ac:spMk id="74" creationId="{BE64232A-D912-4882-BF58-104918115741}"/>
          </ac:spMkLst>
        </pc:spChg>
        <pc:spChg chg="add del mod">
          <ac:chgData name="Nicholas Ferreira" userId="7f97cc3039cf0d73" providerId="LiveId" clId="{56AD40D2-6273-4F0E-9925-7879448246B2}" dt="2021-06-02T20:33:17.392" v="4388" actId="26606"/>
          <ac:spMkLst>
            <pc:docMk/>
            <pc:sldMk cId="4125605183" sldId="265"/>
            <ac:spMk id="75" creationId="{E8E4E9D8-6D9C-4646-83A2-11844D84EAE4}"/>
          </ac:spMkLst>
        </pc:spChg>
        <pc:spChg chg="add del">
          <ac:chgData name="Nicholas Ferreira" userId="7f97cc3039cf0d73" providerId="LiveId" clId="{56AD40D2-6273-4F0E-9925-7879448246B2}" dt="2021-06-02T20:35:11.243" v="4401" actId="26606"/>
          <ac:spMkLst>
            <pc:docMk/>
            <pc:sldMk cId="4125605183" sldId="265"/>
            <ac:spMk id="82" creationId="{79BB35BC-D5C2-4C8B-A22A-A71E6191913B}"/>
          </ac:spMkLst>
        </pc:spChg>
        <pc:spChg chg="add del">
          <ac:chgData name="Nicholas Ferreira" userId="7f97cc3039cf0d73" providerId="LiveId" clId="{56AD40D2-6273-4F0E-9925-7879448246B2}" dt="2021-06-02T20:36:35.856" v="4411" actId="26606"/>
          <ac:spMkLst>
            <pc:docMk/>
            <pc:sldMk cId="4125605183" sldId="265"/>
            <ac:spMk id="87" creationId="{889AE703-9EC1-473D-8723-8E991E88520E}"/>
          </ac:spMkLst>
        </pc:spChg>
        <pc:spChg chg="add del">
          <ac:chgData name="Nicholas Ferreira" userId="7f97cc3039cf0d73" providerId="LiveId" clId="{56AD40D2-6273-4F0E-9925-7879448246B2}" dt="2021-06-02T20:36:35.856" v="4411" actId="26606"/>
          <ac:spMkLst>
            <pc:docMk/>
            <pc:sldMk cId="4125605183" sldId="265"/>
            <ac:spMk id="92" creationId="{A3BAF07C-C39E-42EB-BB22-8D46691D9735}"/>
          </ac:spMkLst>
        </pc:spChg>
        <pc:grpChg chg="del">
          <ac:chgData name="Nicholas Ferreira" userId="7f97cc3039cf0d73" providerId="LiveId" clId="{56AD40D2-6273-4F0E-9925-7879448246B2}" dt="2021-06-02T20:18:36.650" v="4200" actId="478"/>
          <ac:grpSpMkLst>
            <pc:docMk/>
            <pc:sldMk cId="4125605183" sldId="265"/>
            <ac:grpSpMk id="10" creationId="{2B8286D9-B32D-4AF0-84C7-98C568F0908B}"/>
          </ac:grpSpMkLst>
        </pc:grpChg>
        <pc:grpChg chg="del">
          <ac:chgData name="Nicholas Ferreira" userId="7f97cc3039cf0d73" providerId="LiveId" clId="{56AD40D2-6273-4F0E-9925-7879448246B2}" dt="2021-06-02T20:18:36.650" v="4200" actId="478"/>
          <ac:grpSpMkLst>
            <pc:docMk/>
            <pc:sldMk cId="4125605183" sldId="265"/>
            <ac:grpSpMk id="24" creationId="{3E392D3E-1E13-45C5-9F36-82E0046C35FD}"/>
          </ac:grpSpMkLst>
        </pc:grpChg>
        <pc:grpChg chg="del">
          <ac:chgData name="Nicholas Ferreira" userId="7f97cc3039cf0d73" providerId="LiveId" clId="{56AD40D2-6273-4F0E-9925-7879448246B2}" dt="2021-06-02T20:18:36.650" v="4200" actId="478"/>
          <ac:grpSpMkLst>
            <pc:docMk/>
            <pc:sldMk cId="4125605183" sldId="265"/>
            <ac:grpSpMk id="31" creationId="{6DF6A529-25EC-4861-AA91-596E6C8F6F7A}"/>
          </ac:grpSpMkLst>
        </pc:grpChg>
        <pc:grpChg chg="add del">
          <ac:chgData name="Nicholas Ferreira" userId="7f97cc3039cf0d73" providerId="LiveId" clId="{56AD40D2-6273-4F0E-9925-7879448246B2}" dt="2021-06-02T20:22:15.435" v="4253" actId="26606"/>
          <ac:grpSpMkLst>
            <pc:docMk/>
            <pc:sldMk cId="4125605183" sldId="265"/>
            <ac:grpSpMk id="48" creationId="{A4AE1828-51FD-4AD7-BCF6-9AF5C696CE5D}"/>
          </ac:grpSpMkLst>
        </pc:grpChg>
        <pc:grpChg chg="add del">
          <ac:chgData name="Nicholas Ferreira" userId="7f97cc3039cf0d73" providerId="LiveId" clId="{56AD40D2-6273-4F0E-9925-7879448246B2}" dt="2021-06-02T20:22:18.286" v="4255" actId="26606"/>
          <ac:grpSpMkLst>
            <pc:docMk/>
            <pc:sldMk cId="4125605183" sldId="265"/>
            <ac:grpSpMk id="52" creationId="{D8E9CF54-0466-4261-9E62-0249E60E1886}"/>
          </ac:grpSpMkLst>
        </pc:grpChg>
        <pc:grpChg chg="add del">
          <ac:chgData name="Nicholas Ferreira" userId="7f97cc3039cf0d73" providerId="LiveId" clId="{56AD40D2-6273-4F0E-9925-7879448246B2}" dt="2021-06-02T20:36:35.856" v="4411" actId="26606"/>
          <ac:grpSpMkLst>
            <pc:docMk/>
            <pc:sldMk cId="4125605183" sldId="265"/>
            <ac:grpSpMk id="94" creationId="{D8E9CF54-0466-4261-9E62-0249E60E1886}"/>
          </ac:grpSpMkLst>
        </pc:grpChg>
        <pc:picChg chg="add del mod ord modCrop">
          <ac:chgData name="Nicholas Ferreira" userId="7f97cc3039cf0d73" providerId="LiveId" clId="{56AD40D2-6273-4F0E-9925-7879448246B2}" dt="2021-06-02T20:32:56.782" v="4384" actId="478"/>
          <ac:picMkLst>
            <pc:docMk/>
            <pc:sldMk cId="4125605183" sldId="265"/>
            <ac:picMk id="5" creationId="{DD96C7AD-CBEC-4C3A-A869-6EA730B531A0}"/>
          </ac:picMkLst>
        </pc:picChg>
        <pc:picChg chg="del">
          <ac:chgData name="Nicholas Ferreira" userId="7f97cc3039cf0d73" providerId="LiveId" clId="{56AD40D2-6273-4F0E-9925-7879448246B2}" dt="2021-06-02T20:18:36.650" v="4200" actId="478"/>
          <ac:picMkLst>
            <pc:docMk/>
            <pc:sldMk cId="4125605183" sldId="265"/>
            <ac:picMk id="6" creationId="{30A8071A-DFCE-4D76-9D7D-C60095BC4D5B}"/>
          </ac:picMkLst>
        </pc:picChg>
        <pc:picChg chg="add mod ord modCrop">
          <ac:chgData name="Nicholas Ferreira" userId="7f97cc3039cf0d73" providerId="LiveId" clId="{56AD40D2-6273-4F0E-9925-7879448246B2}" dt="2021-06-02T20:36:35.856" v="4411" actId="26606"/>
          <ac:picMkLst>
            <pc:docMk/>
            <pc:sldMk cId="4125605183" sldId="265"/>
            <ac:picMk id="11" creationId="{D139F57B-1AE1-42F4-BA87-1CD4B80C99A7}"/>
          </ac:picMkLst>
        </pc:picChg>
        <pc:picChg chg="add mod">
          <ac:chgData name="Nicholas Ferreira" userId="7f97cc3039cf0d73" providerId="LiveId" clId="{56AD40D2-6273-4F0E-9925-7879448246B2}" dt="2021-06-02T20:36:35.856" v="4411" actId="26606"/>
          <ac:picMkLst>
            <pc:docMk/>
            <pc:sldMk cId="4125605183" sldId="265"/>
            <ac:picMk id="13" creationId="{78150C1B-8349-446D-9402-9825249C28C7}"/>
          </ac:picMkLst>
        </pc:picChg>
        <pc:picChg chg="del">
          <ac:chgData name="Nicholas Ferreira" userId="7f97cc3039cf0d73" providerId="LiveId" clId="{56AD40D2-6273-4F0E-9925-7879448246B2}" dt="2021-06-02T20:18:36.650" v="4200" actId="478"/>
          <ac:picMkLst>
            <pc:docMk/>
            <pc:sldMk cId="4125605183" sldId="265"/>
            <ac:picMk id="21" creationId="{A47E3046-E55C-4A4B-890E-8D0773250177}"/>
          </ac:picMkLst>
        </pc:picChg>
        <pc:picChg chg="add del">
          <ac:chgData name="Nicholas Ferreira" userId="7f97cc3039cf0d73" providerId="LiveId" clId="{56AD40D2-6273-4F0E-9925-7879448246B2}" dt="2021-06-02T20:21:50.108" v="4247" actId="26606"/>
          <ac:picMkLst>
            <pc:docMk/>
            <pc:sldMk cId="4125605183" sldId="265"/>
            <ac:picMk id="22" creationId="{4A599609-F5C2-4A0B-A992-913F814A631A}"/>
          </ac:picMkLst>
        </pc:picChg>
        <pc:picChg chg="del">
          <ac:chgData name="Nicholas Ferreira" userId="7f97cc3039cf0d73" providerId="LiveId" clId="{56AD40D2-6273-4F0E-9925-7879448246B2}" dt="2021-06-02T20:18:36.650" v="4200" actId="478"/>
          <ac:picMkLst>
            <pc:docMk/>
            <pc:sldMk cId="4125605183" sldId="265"/>
            <ac:picMk id="23" creationId="{E4D0C24D-BAE8-41BE-8CB6-7B285BA43654}"/>
          </ac:picMkLst>
        </pc:picChg>
        <pc:cxnChg chg="add del">
          <ac:chgData name="Nicholas Ferreira" userId="7f97cc3039cf0d73" providerId="LiveId" clId="{56AD40D2-6273-4F0E-9925-7879448246B2}" dt="2021-06-02T20:33:17.387" v="4387" actId="26606"/>
          <ac:cxnSpMkLst>
            <pc:docMk/>
            <pc:sldMk cId="4125605183" sldId="265"/>
            <ac:cxnSpMk id="80" creationId="{A7F400EE-A8A5-48AF-B4D6-291B52C6F0B0}"/>
          </ac:cxnSpMkLst>
        </pc:cxnChg>
      </pc:sldChg>
      <pc:sldChg chg="addSp delSp modSp add mod setBg">
        <pc:chgData name="Nicholas Ferreira" userId="7f97cc3039cf0d73" providerId="LiveId" clId="{56AD40D2-6273-4F0E-9925-7879448246B2}" dt="2021-06-02T21:16:36.347" v="4978" actId="20577"/>
        <pc:sldMkLst>
          <pc:docMk/>
          <pc:sldMk cId="2097905982" sldId="266"/>
        </pc:sldMkLst>
        <pc:spChg chg="mod">
          <ac:chgData name="Nicholas Ferreira" userId="7f97cc3039cf0d73" providerId="LiveId" clId="{56AD40D2-6273-4F0E-9925-7879448246B2}" dt="2021-06-02T20:46:50.790" v="4437" actId="26606"/>
          <ac:spMkLst>
            <pc:docMk/>
            <pc:sldMk cId="2097905982" sldId="266"/>
            <ac:spMk id="2" creationId="{14D0A730-59AD-4C2B-862D-28B6FC4E2AA2}"/>
          </ac:spMkLst>
        </pc:spChg>
        <pc:spChg chg="mod">
          <ac:chgData name="Nicholas Ferreira" userId="7f97cc3039cf0d73" providerId="LiveId" clId="{56AD40D2-6273-4F0E-9925-7879448246B2}" dt="2021-06-02T21:16:36.347" v="4978" actId="20577"/>
          <ac:spMkLst>
            <pc:docMk/>
            <pc:sldMk cId="2097905982" sldId="266"/>
            <ac:spMk id="4" creationId="{48471A37-BA56-423B-9BDC-4D80011DDE97}"/>
          </ac:spMkLst>
        </pc:spChg>
        <pc:spChg chg="add mod">
          <ac:chgData name="Nicholas Ferreira" userId="7f97cc3039cf0d73" providerId="LiveId" clId="{56AD40D2-6273-4F0E-9925-7879448246B2}" dt="2021-06-02T20:47:39.877" v="4439" actId="207"/>
          <ac:spMkLst>
            <pc:docMk/>
            <pc:sldMk cId="2097905982" sldId="266"/>
            <ac:spMk id="13" creationId="{C13237C8-E62C-4F0D-A318-BD6FB6C2D138}"/>
          </ac:spMkLst>
        </pc:spChg>
        <pc:spChg chg="add">
          <ac:chgData name="Nicholas Ferreira" userId="7f97cc3039cf0d73" providerId="LiveId" clId="{56AD40D2-6273-4F0E-9925-7879448246B2}" dt="2021-06-02T20:46:50.790" v="4437" actId="26606"/>
          <ac:spMkLst>
            <pc:docMk/>
            <pc:sldMk cId="2097905982" sldId="266"/>
            <ac:spMk id="14" creationId="{19C9EAEA-39D0-4B0E-A0EB-51E7B26740B1}"/>
          </ac:spMkLst>
        </pc:spChg>
        <pc:spChg chg="add">
          <ac:chgData name="Nicholas Ferreira" userId="7f97cc3039cf0d73" providerId="LiveId" clId="{56AD40D2-6273-4F0E-9925-7879448246B2}" dt="2021-06-02T20:46:50.790" v="4437" actId="26606"/>
          <ac:spMkLst>
            <pc:docMk/>
            <pc:sldMk cId="2097905982" sldId="266"/>
            <ac:spMk id="16" creationId="{AAAE94E3-A7DB-4868-B1E3-E49703488BBC}"/>
          </ac:spMkLst>
        </pc:spChg>
        <pc:spChg chg="mod">
          <ac:chgData name="Nicholas Ferreira" userId="7f97cc3039cf0d73" providerId="LiveId" clId="{56AD40D2-6273-4F0E-9925-7879448246B2}" dt="2021-06-02T20:47:39.877" v="4439" actId="207"/>
          <ac:spMkLst>
            <pc:docMk/>
            <pc:sldMk cId="2097905982" sldId="266"/>
            <ac:spMk id="19" creationId="{F399A70F-F8CD-4992-9EF5-6CF15472E73F}"/>
          </ac:spMkLst>
        </pc:spChg>
        <pc:spChg chg="mod">
          <ac:chgData name="Nicholas Ferreira" userId="7f97cc3039cf0d73" providerId="LiveId" clId="{56AD40D2-6273-4F0E-9925-7879448246B2}" dt="2021-06-02T20:47:39.877" v="4439" actId="207"/>
          <ac:spMkLst>
            <pc:docMk/>
            <pc:sldMk cId="2097905982" sldId="266"/>
            <ac:spMk id="20" creationId="{48F4FEDC-6D80-458C-A665-075D9B9500FD}"/>
          </ac:spMkLst>
        </pc:spChg>
        <pc:spChg chg="add mod">
          <ac:chgData name="Nicholas Ferreira" userId="7f97cc3039cf0d73" providerId="LiveId" clId="{56AD40D2-6273-4F0E-9925-7879448246B2}" dt="2021-06-02T20:47:39.877" v="4439" actId="207"/>
          <ac:spMkLst>
            <pc:docMk/>
            <pc:sldMk cId="2097905982" sldId="266"/>
            <ac:spMk id="22" creationId="{3873B707-463F-40B0-8227-E8CC6C67EB25}"/>
          </ac:spMkLst>
        </pc:spChg>
        <pc:spChg chg="add">
          <ac:chgData name="Nicholas Ferreira" userId="7f97cc3039cf0d73" providerId="LiveId" clId="{56AD40D2-6273-4F0E-9925-7879448246B2}" dt="2021-06-02T20:46:50.790" v="4437" actId="26606"/>
          <ac:spMkLst>
            <pc:docMk/>
            <pc:sldMk cId="2097905982" sldId="266"/>
            <ac:spMk id="28" creationId="{8CB5D2D7-DF65-4E86-BFBA-FFB9B5ACEB64}"/>
          </ac:spMkLst>
        </pc:spChg>
        <pc:spChg chg="del">
          <ac:chgData name="Nicholas Ferreira" userId="7f97cc3039cf0d73" providerId="LiveId" clId="{56AD40D2-6273-4F0E-9925-7879448246B2}" dt="2021-06-02T20:43:54.873" v="4430" actId="478"/>
          <ac:spMkLst>
            <pc:docMk/>
            <pc:sldMk cId="2097905982" sldId="266"/>
            <ac:spMk id="34" creationId="{4BF93D36-4EB6-43DE-A054-6E8BAF44B8A0}"/>
          </ac:spMkLst>
        </pc:spChg>
        <pc:spChg chg="del">
          <ac:chgData name="Nicholas Ferreira" userId="7f97cc3039cf0d73" providerId="LiveId" clId="{56AD40D2-6273-4F0E-9925-7879448246B2}" dt="2021-06-02T20:43:54.873" v="4430" actId="478"/>
          <ac:spMkLst>
            <pc:docMk/>
            <pc:sldMk cId="2097905982" sldId="266"/>
            <ac:spMk id="35" creationId="{C29E36AA-BF68-4D3B-B12F-83B69381AE70}"/>
          </ac:spMkLst>
        </pc:spChg>
        <pc:spChg chg="del">
          <ac:chgData name="Nicholas Ferreira" userId="7f97cc3039cf0d73" providerId="LiveId" clId="{56AD40D2-6273-4F0E-9925-7879448246B2}" dt="2021-06-02T20:43:54.873" v="4430" actId="478"/>
          <ac:spMkLst>
            <pc:docMk/>
            <pc:sldMk cId="2097905982" sldId="266"/>
            <ac:spMk id="36" creationId="{C1021796-BC0F-43DB-A15A-1DFF41BBDD31}"/>
          </ac:spMkLst>
        </pc:spChg>
        <pc:spChg chg="del">
          <ac:chgData name="Nicholas Ferreira" userId="7f97cc3039cf0d73" providerId="LiveId" clId="{56AD40D2-6273-4F0E-9925-7879448246B2}" dt="2021-06-02T20:43:54.873" v="4430" actId="478"/>
          <ac:spMkLst>
            <pc:docMk/>
            <pc:sldMk cId="2097905982" sldId="266"/>
            <ac:spMk id="37" creationId="{708D4CA5-92A8-4EEA-940A-CFDB517ADC9A}"/>
          </ac:spMkLst>
        </pc:spChg>
        <pc:spChg chg="del">
          <ac:chgData name="Nicholas Ferreira" userId="7f97cc3039cf0d73" providerId="LiveId" clId="{56AD40D2-6273-4F0E-9925-7879448246B2}" dt="2021-06-02T20:43:54.873" v="4430" actId="478"/>
          <ac:spMkLst>
            <pc:docMk/>
            <pc:sldMk cId="2097905982" sldId="266"/>
            <ac:spMk id="38" creationId="{92F8CC15-E318-4E0F-9260-7D2DFA402987}"/>
          </ac:spMkLst>
        </pc:spChg>
        <pc:spChg chg="del">
          <ac:chgData name="Nicholas Ferreira" userId="7f97cc3039cf0d73" providerId="LiveId" clId="{56AD40D2-6273-4F0E-9925-7879448246B2}" dt="2021-06-02T20:43:54.873" v="4430" actId="478"/>
          <ac:spMkLst>
            <pc:docMk/>
            <pc:sldMk cId="2097905982" sldId="266"/>
            <ac:spMk id="39" creationId="{2D88EB7A-FDD8-40A3-9310-C97060D4EFD2}"/>
          </ac:spMkLst>
        </pc:spChg>
        <pc:grpChg chg="del">
          <ac:chgData name="Nicholas Ferreira" userId="7f97cc3039cf0d73" providerId="LiveId" clId="{56AD40D2-6273-4F0E-9925-7879448246B2}" dt="2021-06-02T20:43:54.873" v="4430" actId="478"/>
          <ac:grpSpMkLst>
            <pc:docMk/>
            <pc:sldMk cId="2097905982" sldId="266"/>
            <ac:grpSpMk id="10" creationId="{2B8286D9-B32D-4AF0-84C7-98C568F0908B}"/>
          </ac:grpSpMkLst>
        </pc:grpChg>
        <pc:grpChg chg="add mod">
          <ac:chgData name="Nicholas Ferreira" userId="7f97cc3039cf0d73" providerId="LiveId" clId="{56AD40D2-6273-4F0E-9925-7879448246B2}" dt="2021-06-02T20:47:39.877" v="4439" actId="207"/>
          <ac:grpSpMkLst>
            <pc:docMk/>
            <pc:sldMk cId="2097905982" sldId="266"/>
            <ac:grpSpMk id="18" creationId="{1DE889C7-FAD6-4397-98E2-05D503484459}"/>
          </ac:grpSpMkLst>
        </pc:grpChg>
        <pc:grpChg chg="del">
          <ac:chgData name="Nicholas Ferreira" userId="7f97cc3039cf0d73" providerId="LiveId" clId="{56AD40D2-6273-4F0E-9925-7879448246B2}" dt="2021-06-02T20:43:54.873" v="4430" actId="478"/>
          <ac:grpSpMkLst>
            <pc:docMk/>
            <pc:sldMk cId="2097905982" sldId="266"/>
            <ac:grpSpMk id="24" creationId="{3E392D3E-1E13-45C5-9F36-82E0046C35FD}"/>
          </ac:grpSpMkLst>
        </pc:grpChg>
        <pc:grpChg chg="del">
          <ac:chgData name="Nicholas Ferreira" userId="7f97cc3039cf0d73" providerId="LiveId" clId="{56AD40D2-6273-4F0E-9925-7879448246B2}" dt="2021-06-02T20:43:54.873" v="4430" actId="478"/>
          <ac:grpSpMkLst>
            <pc:docMk/>
            <pc:sldMk cId="2097905982" sldId="266"/>
            <ac:grpSpMk id="31" creationId="{6DF6A529-25EC-4861-AA91-596E6C8F6F7A}"/>
          </ac:grpSpMkLst>
        </pc:grpChg>
        <pc:picChg chg="add mod ord modCrop">
          <ac:chgData name="Nicholas Ferreira" userId="7f97cc3039cf0d73" providerId="LiveId" clId="{56AD40D2-6273-4F0E-9925-7879448246B2}" dt="2021-06-02T20:47:39.877" v="4439" actId="207"/>
          <ac:picMkLst>
            <pc:docMk/>
            <pc:sldMk cId="2097905982" sldId="266"/>
            <ac:picMk id="5" creationId="{17249A1F-42F9-4211-B701-7517275F033E}"/>
          </ac:picMkLst>
        </pc:picChg>
        <pc:picChg chg="del">
          <ac:chgData name="Nicholas Ferreira" userId="7f97cc3039cf0d73" providerId="LiveId" clId="{56AD40D2-6273-4F0E-9925-7879448246B2}" dt="2021-06-02T20:43:54.873" v="4430" actId="478"/>
          <ac:picMkLst>
            <pc:docMk/>
            <pc:sldMk cId="2097905982" sldId="266"/>
            <ac:picMk id="6" creationId="{30A8071A-DFCE-4D76-9D7D-C60095BC4D5B}"/>
          </ac:picMkLst>
        </pc:picChg>
        <pc:picChg chg="add mod">
          <ac:chgData name="Nicholas Ferreira" userId="7f97cc3039cf0d73" providerId="LiveId" clId="{56AD40D2-6273-4F0E-9925-7879448246B2}" dt="2021-06-02T20:47:39.877" v="4439" actId="207"/>
          <ac:picMkLst>
            <pc:docMk/>
            <pc:sldMk cId="2097905982" sldId="266"/>
            <ac:picMk id="11" creationId="{D85EEA0E-91E4-475D-A910-77EF062E709F}"/>
          </ac:picMkLst>
        </pc:picChg>
        <pc:picChg chg="del">
          <ac:chgData name="Nicholas Ferreira" userId="7f97cc3039cf0d73" providerId="LiveId" clId="{56AD40D2-6273-4F0E-9925-7879448246B2}" dt="2021-06-02T20:43:54.873" v="4430" actId="478"/>
          <ac:picMkLst>
            <pc:docMk/>
            <pc:sldMk cId="2097905982" sldId="266"/>
            <ac:picMk id="21" creationId="{A47E3046-E55C-4A4B-890E-8D0773250177}"/>
          </ac:picMkLst>
        </pc:picChg>
        <pc:picChg chg="del">
          <ac:chgData name="Nicholas Ferreira" userId="7f97cc3039cf0d73" providerId="LiveId" clId="{56AD40D2-6273-4F0E-9925-7879448246B2}" dt="2021-06-02T20:43:54.873" v="4430" actId="478"/>
          <ac:picMkLst>
            <pc:docMk/>
            <pc:sldMk cId="2097905982" sldId="266"/>
            <ac:picMk id="23" creationId="{E4D0C24D-BAE8-41BE-8CB6-7B285BA43654}"/>
          </ac:picMkLst>
        </pc:picChg>
      </pc:sldChg>
    </pc:docChg>
  </pc:docChgLst>
  <pc:docChgLst>
    <pc:chgData name="Nicholas Ferreira" userId="7f97cc3039cf0d73" providerId="LiveId" clId="{85B7AA19-694F-4FCC-999F-792FCCA2FC3D}"/>
    <pc:docChg chg="undo redo custSel addSld delSld modSld sldOrd">
      <pc:chgData name="Nicholas Ferreira" userId="7f97cc3039cf0d73" providerId="LiveId" clId="{85B7AA19-694F-4FCC-999F-792FCCA2FC3D}" dt="2021-11-18T17:24:35.330" v="8786" actId="20577"/>
      <pc:docMkLst>
        <pc:docMk/>
      </pc:docMkLst>
      <pc:sldChg chg="addSp delSp modSp mod modNotesTx">
        <pc:chgData name="Nicholas Ferreira" userId="7f97cc3039cf0d73" providerId="LiveId" clId="{85B7AA19-694F-4FCC-999F-792FCCA2FC3D}" dt="2021-11-04T23:16:16.546" v="156" actId="20577"/>
        <pc:sldMkLst>
          <pc:docMk/>
          <pc:sldMk cId="1075238928" sldId="256"/>
        </pc:sldMkLst>
        <pc:spChg chg="mod">
          <ac:chgData name="Nicholas Ferreira" userId="7f97cc3039cf0d73" providerId="LiveId" clId="{85B7AA19-694F-4FCC-999F-792FCCA2FC3D}" dt="2021-11-04T03:06:17.581" v="34" actId="255"/>
          <ac:spMkLst>
            <pc:docMk/>
            <pc:sldMk cId="1075238928" sldId="256"/>
            <ac:spMk id="5" creationId="{86ADFA02-E3E1-4120-934E-7C14DE9C3826}"/>
          </ac:spMkLst>
        </pc:spChg>
        <pc:spChg chg="mod">
          <ac:chgData name="Nicholas Ferreira" userId="7f97cc3039cf0d73" providerId="LiveId" clId="{85B7AA19-694F-4FCC-999F-792FCCA2FC3D}" dt="2021-11-04T03:06:27.313" v="36" actId="5793"/>
          <ac:spMkLst>
            <pc:docMk/>
            <pc:sldMk cId="1075238928" sldId="256"/>
            <ac:spMk id="6" creationId="{86CD50EE-F27C-4946-844A-557BD5D22A88}"/>
          </ac:spMkLst>
        </pc:spChg>
        <pc:spChg chg="add del">
          <ac:chgData name="Nicholas Ferreira" userId="7f97cc3039cf0d73" providerId="LiveId" clId="{85B7AA19-694F-4FCC-999F-792FCCA2FC3D}" dt="2021-11-04T03:05:34.628" v="25" actId="26606"/>
          <ac:spMkLst>
            <pc:docMk/>
            <pc:sldMk cId="1075238928" sldId="256"/>
            <ac:spMk id="71" creationId="{F13C74B1-5B17-4795-BED0-7140497B445A}"/>
          </ac:spMkLst>
        </pc:spChg>
        <pc:spChg chg="add del">
          <ac:chgData name="Nicholas Ferreira" userId="7f97cc3039cf0d73" providerId="LiveId" clId="{85B7AA19-694F-4FCC-999F-792FCCA2FC3D}" dt="2021-11-04T03:05:34.628" v="25" actId="26606"/>
          <ac:spMkLst>
            <pc:docMk/>
            <pc:sldMk cId="1075238928" sldId="256"/>
            <ac:spMk id="73" creationId="{D4974D33-8DC5-464E-8C6D-BE58F0669C17}"/>
          </ac:spMkLst>
        </pc:spChg>
        <pc:spChg chg="add">
          <ac:chgData name="Nicholas Ferreira" userId="7f97cc3039cf0d73" providerId="LiveId" clId="{85B7AA19-694F-4FCC-999F-792FCCA2FC3D}" dt="2021-11-04T03:06:05.260" v="33" actId="26606"/>
          <ac:spMkLst>
            <pc:docMk/>
            <pc:sldMk cId="1075238928" sldId="256"/>
            <ac:spMk id="75" creationId="{55D4142C-5077-457F-A6AD-3FECFDB39685}"/>
          </ac:spMkLst>
        </pc:spChg>
        <pc:spChg chg="add">
          <ac:chgData name="Nicholas Ferreira" userId="7f97cc3039cf0d73" providerId="LiveId" clId="{85B7AA19-694F-4FCC-999F-792FCCA2FC3D}" dt="2021-11-04T03:06:05.260" v="33" actId="26606"/>
          <ac:spMkLst>
            <pc:docMk/>
            <pc:sldMk cId="1075238928" sldId="256"/>
            <ac:spMk id="77" creationId="{7A5F0580-5EE9-419F-96EE-B6529EF6E7D0}"/>
          </ac:spMkLst>
        </pc:spChg>
        <pc:spChg chg="add del">
          <ac:chgData name="Nicholas Ferreira" userId="7f97cc3039cf0d73" providerId="LiveId" clId="{85B7AA19-694F-4FCC-999F-792FCCA2FC3D}" dt="2021-11-04T03:05:42.488" v="27" actId="26606"/>
          <ac:spMkLst>
            <pc:docMk/>
            <pc:sldMk cId="1075238928" sldId="256"/>
            <ac:spMk id="1028" creationId="{3CD9DF72-87A3-404E-A828-84CBF11A8303}"/>
          </ac:spMkLst>
        </pc:spChg>
        <pc:spChg chg="add">
          <ac:chgData name="Nicholas Ferreira" userId="7f97cc3039cf0d73" providerId="LiveId" clId="{85B7AA19-694F-4FCC-999F-792FCCA2FC3D}" dt="2021-11-04T03:06:05.260" v="33" actId="26606"/>
          <ac:spMkLst>
            <pc:docMk/>
            <pc:sldMk cId="1075238928" sldId="256"/>
            <ac:spMk id="1030" creationId="{8FC9BE17-9A7B-462D-AE50-3D8777387304}"/>
          </ac:spMkLst>
        </pc:spChg>
        <pc:spChg chg="add del">
          <ac:chgData name="Nicholas Ferreira" userId="7f97cc3039cf0d73" providerId="LiveId" clId="{85B7AA19-694F-4FCC-999F-792FCCA2FC3D}" dt="2021-11-04T03:05:51.193" v="29" actId="26606"/>
          <ac:spMkLst>
            <pc:docMk/>
            <pc:sldMk cId="1075238928" sldId="256"/>
            <ac:spMk id="1031" creationId="{D009D6D5-DAC2-4A8B-A17A-E206B9012D09}"/>
          </ac:spMkLst>
        </pc:spChg>
        <pc:spChg chg="add">
          <ac:chgData name="Nicholas Ferreira" userId="7f97cc3039cf0d73" providerId="LiveId" clId="{85B7AA19-694F-4FCC-999F-792FCCA2FC3D}" dt="2021-11-04T03:06:05.260" v="33" actId="26606"/>
          <ac:spMkLst>
            <pc:docMk/>
            <pc:sldMk cId="1075238928" sldId="256"/>
            <ac:spMk id="1032" creationId="{3EBE8569-6AEC-4B8C-8D53-2DE337CDBA65}"/>
          </ac:spMkLst>
        </pc:spChg>
        <pc:picChg chg="del">
          <ac:chgData name="Nicholas Ferreira" userId="7f97cc3039cf0d73" providerId="LiveId" clId="{85B7AA19-694F-4FCC-999F-792FCCA2FC3D}" dt="2021-11-04T03:05:24.050" v="22" actId="478"/>
          <ac:picMkLst>
            <pc:docMk/>
            <pc:sldMk cId="1075238928" sldId="256"/>
            <ac:picMk id="4" creationId="{D4A439E6-ACBF-4011-A672-AD1857EB01FB}"/>
          </ac:picMkLst>
        </pc:picChg>
        <pc:picChg chg="add del mod ord">
          <ac:chgData name="Nicholas Ferreira" userId="7f97cc3039cf0d73" providerId="LiveId" clId="{85B7AA19-694F-4FCC-999F-792FCCA2FC3D}" dt="2021-11-04T03:06:05.260" v="33" actId="26606"/>
          <ac:picMkLst>
            <pc:docMk/>
            <pc:sldMk cId="1075238928" sldId="256"/>
            <ac:picMk id="1026" creationId="{21DF564F-4A35-4BE2-BE12-2E0D849C74F0}"/>
          </ac:picMkLst>
        </pc:picChg>
        <pc:cxnChg chg="add del">
          <ac:chgData name="Nicholas Ferreira" userId="7f97cc3039cf0d73" providerId="LiveId" clId="{85B7AA19-694F-4FCC-999F-792FCCA2FC3D}" dt="2021-11-04T03:05:42.488" v="27" actId="26606"/>
          <ac:cxnSpMkLst>
            <pc:docMk/>
            <pc:sldMk cId="1075238928" sldId="256"/>
            <ac:cxnSpMk id="1029" creationId="{20E3A342-4D61-4E3F-AF90-1AB42AEB96CC}"/>
          </ac:cxnSpMkLst>
        </pc:cxnChg>
      </pc:sldChg>
      <pc:sldChg chg="del">
        <pc:chgData name="Nicholas Ferreira" userId="7f97cc3039cf0d73" providerId="LiveId" clId="{85B7AA19-694F-4FCC-999F-792FCCA2FC3D}" dt="2021-11-04T02:58:36.565" v="0" actId="47"/>
        <pc:sldMkLst>
          <pc:docMk/>
          <pc:sldMk cId="296258861" sldId="257"/>
        </pc:sldMkLst>
      </pc:sldChg>
      <pc:sldChg chg="modSp add del mod">
        <pc:chgData name="Nicholas Ferreira" userId="7f97cc3039cf0d73" providerId="LiveId" clId="{85B7AA19-694F-4FCC-999F-792FCCA2FC3D}" dt="2021-11-18T06:10:36.368" v="5193" actId="20577"/>
        <pc:sldMkLst>
          <pc:docMk/>
          <pc:sldMk cId="856298018" sldId="258"/>
        </pc:sldMkLst>
        <pc:spChg chg="mod">
          <ac:chgData name="Nicholas Ferreira" userId="7f97cc3039cf0d73" providerId="LiveId" clId="{85B7AA19-694F-4FCC-999F-792FCCA2FC3D}" dt="2021-11-18T06:10:36.368" v="5193" actId="20577"/>
          <ac:spMkLst>
            <pc:docMk/>
            <pc:sldMk cId="856298018" sldId="258"/>
            <ac:spMk id="3" creationId="{7E5FBAD5-D645-461D-8930-2D4BED9D1F86}"/>
          </ac:spMkLst>
        </pc:spChg>
      </pc:sldChg>
      <pc:sldChg chg="del">
        <pc:chgData name="Nicholas Ferreira" userId="7f97cc3039cf0d73" providerId="LiveId" clId="{85B7AA19-694F-4FCC-999F-792FCCA2FC3D}" dt="2021-11-04T02:58:36.940" v="1" actId="47"/>
        <pc:sldMkLst>
          <pc:docMk/>
          <pc:sldMk cId="1577009217" sldId="259"/>
        </pc:sldMkLst>
      </pc:sldChg>
      <pc:sldChg chg="new del">
        <pc:chgData name="Nicholas Ferreira" userId="7f97cc3039cf0d73" providerId="LiveId" clId="{85B7AA19-694F-4FCC-999F-792FCCA2FC3D}" dt="2021-11-04T02:58:49.333" v="12" actId="47"/>
        <pc:sldMkLst>
          <pc:docMk/>
          <pc:sldMk cId="1614360234" sldId="259"/>
        </pc:sldMkLst>
      </pc:sldChg>
      <pc:sldChg chg="new del">
        <pc:chgData name="Nicholas Ferreira" userId="7f97cc3039cf0d73" providerId="LiveId" clId="{85B7AA19-694F-4FCC-999F-792FCCA2FC3D}" dt="2021-11-14T04:40:25.037" v="386" actId="47"/>
        <pc:sldMkLst>
          <pc:docMk/>
          <pc:sldMk cId="4179783615" sldId="259"/>
        </pc:sldMkLst>
      </pc:sldChg>
      <pc:sldChg chg="del">
        <pc:chgData name="Nicholas Ferreira" userId="7f97cc3039cf0d73" providerId="LiveId" clId="{85B7AA19-694F-4FCC-999F-792FCCA2FC3D}" dt="2021-11-04T02:58:37.315" v="2" actId="47"/>
        <pc:sldMkLst>
          <pc:docMk/>
          <pc:sldMk cId="1314508963" sldId="260"/>
        </pc:sldMkLst>
      </pc:sldChg>
      <pc:sldChg chg="del">
        <pc:chgData name="Nicholas Ferreira" userId="7f97cc3039cf0d73" providerId="LiveId" clId="{85B7AA19-694F-4FCC-999F-792FCCA2FC3D}" dt="2021-11-04T02:58:37.659" v="3" actId="47"/>
        <pc:sldMkLst>
          <pc:docMk/>
          <pc:sldMk cId="2756180592" sldId="261"/>
        </pc:sldMkLst>
      </pc:sldChg>
      <pc:sldChg chg="del">
        <pc:chgData name="Nicholas Ferreira" userId="7f97cc3039cf0d73" providerId="LiveId" clId="{85B7AA19-694F-4FCC-999F-792FCCA2FC3D}" dt="2021-11-04T02:58:38.003" v="4" actId="47"/>
        <pc:sldMkLst>
          <pc:docMk/>
          <pc:sldMk cId="464007301" sldId="262"/>
        </pc:sldMkLst>
      </pc:sldChg>
      <pc:sldChg chg="del">
        <pc:chgData name="Nicholas Ferreira" userId="7f97cc3039cf0d73" providerId="LiveId" clId="{85B7AA19-694F-4FCC-999F-792FCCA2FC3D}" dt="2021-11-04T02:58:38.393" v="5" actId="47"/>
        <pc:sldMkLst>
          <pc:docMk/>
          <pc:sldMk cId="1539117834" sldId="263"/>
        </pc:sldMkLst>
      </pc:sldChg>
      <pc:sldChg chg="del">
        <pc:chgData name="Nicholas Ferreira" userId="7f97cc3039cf0d73" providerId="LiveId" clId="{85B7AA19-694F-4FCC-999F-792FCCA2FC3D}" dt="2021-11-04T02:58:38.769" v="6" actId="47"/>
        <pc:sldMkLst>
          <pc:docMk/>
          <pc:sldMk cId="3652011838" sldId="264"/>
        </pc:sldMkLst>
      </pc:sldChg>
      <pc:sldChg chg="del">
        <pc:chgData name="Nicholas Ferreira" userId="7f97cc3039cf0d73" providerId="LiveId" clId="{85B7AA19-694F-4FCC-999F-792FCCA2FC3D}" dt="2021-11-04T02:58:39.675" v="8" actId="47"/>
        <pc:sldMkLst>
          <pc:docMk/>
          <pc:sldMk cId="4125605183" sldId="265"/>
        </pc:sldMkLst>
      </pc:sldChg>
      <pc:sldChg chg="del">
        <pc:chgData name="Nicholas Ferreira" userId="7f97cc3039cf0d73" providerId="LiveId" clId="{85B7AA19-694F-4FCC-999F-792FCCA2FC3D}" dt="2021-11-04T02:58:39.159" v="7" actId="47"/>
        <pc:sldMkLst>
          <pc:docMk/>
          <pc:sldMk cId="2097905982" sldId="266"/>
        </pc:sldMkLst>
      </pc:sldChg>
      <pc:sldChg chg="addSp delSp modSp add del mod setBg delDesignElem">
        <pc:chgData name="Nicholas Ferreira" userId="7f97cc3039cf0d73" providerId="LiveId" clId="{85B7AA19-694F-4FCC-999F-792FCCA2FC3D}" dt="2021-11-18T05:53:04.719" v="4800" actId="1037"/>
        <pc:sldMkLst>
          <pc:docMk/>
          <pc:sldMk cId="7012923" sldId="275"/>
        </pc:sldMkLst>
        <pc:spChg chg="mod">
          <ac:chgData name="Nicholas Ferreira" userId="7f97cc3039cf0d73" providerId="LiveId" clId="{85B7AA19-694F-4FCC-999F-792FCCA2FC3D}" dt="2021-11-18T05:28:16.480" v="3649" actId="20577"/>
          <ac:spMkLst>
            <pc:docMk/>
            <pc:sldMk cId="7012923" sldId="275"/>
            <ac:spMk id="2" creationId="{62545B60-7584-402E-9443-4F4A1EE6D796}"/>
          </ac:spMkLst>
        </pc:spChg>
        <pc:spChg chg="del">
          <ac:chgData name="Nicholas Ferreira" userId="7f97cc3039cf0d73" providerId="LiveId" clId="{85B7AA19-694F-4FCC-999F-792FCCA2FC3D}" dt="2021-11-14T03:40:35.173" v="170" actId="478"/>
          <ac:spMkLst>
            <pc:docMk/>
            <pc:sldMk cId="7012923" sldId="275"/>
            <ac:spMk id="3" creationId="{DBC54D02-155F-41B3-AFA1-DA3CA3B04F46}"/>
          </ac:spMkLst>
        </pc:spChg>
        <pc:spChg chg="add mod">
          <ac:chgData name="Nicholas Ferreira" userId="7f97cc3039cf0d73" providerId="LiveId" clId="{85B7AA19-694F-4FCC-999F-792FCCA2FC3D}" dt="2021-11-14T04:55:16.588" v="701" actId="20577"/>
          <ac:spMkLst>
            <pc:docMk/>
            <pc:sldMk cId="7012923" sldId="275"/>
            <ac:spMk id="5" creationId="{95026D50-34D1-4311-BF10-EBF88E692AE4}"/>
          </ac:spMkLst>
        </pc:spChg>
        <pc:spChg chg="mod">
          <ac:chgData name="Nicholas Ferreira" userId="7f97cc3039cf0d73" providerId="LiveId" clId="{85B7AA19-694F-4FCC-999F-792FCCA2FC3D}" dt="2021-11-14T04:34:31.815" v="383" actId="20577"/>
          <ac:spMkLst>
            <pc:docMk/>
            <pc:sldMk cId="7012923" sldId="275"/>
            <ac:spMk id="10" creationId="{D3C11526-F10D-48FE-837D-B74779779A3B}"/>
          </ac:spMkLst>
        </pc:spChg>
        <pc:spChg chg="add mod">
          <ac:chgData name="Nicholas Ferreira" userId="7f97cc3039cf0d73" providerId="LiveId" clId="{85B7AA19-694F-4FCC-999F-792FCCA2FC3D}" dt="2021-11-18T05:50:28.905" v="4644" actId="1076"/>
          <ac:spMkLst>
            <pc:docMk/>
            <pc:sldMk cId="7012923" sldId="275"/>
            <ac:spMk id="12" creationId="{22606EEC-3DDC-4B4C-844E-9AF81D42E271}"/>
          </ac:spMkLst>
        </pc:spChg>
        <pc:spChg chg="add del mod">
          <ac:chgData name="Nicholas Ferreira" userId="7f97cc3039cf0d73" providerId="LiveId" clId="{85B7AA19-694F-4FCC-999F-792FCCA2FC3D}" dt="2021-11-14T04:48:07.579" v="601" actId="478"/>
          <ac:spMkLst>
            <pc:docMk/>
            <pc:sldMk cId="7012923" sldId="275"/>
            <ac:spMk id="13" creationId="{954D5362-6B36-4B74-AF98-00EA43CCFAB8}"/>
          </ac:spMkLst>
        </pc:spChg>
        <pc:spChg chg="add mod">
          <ac:chgData name="Nicholas Ferreira" userId="7f97cc3039cf0d73" providerId="LiveId" clId="{85B7AA19-694F-4FCC-999F-792FCCA2FC3D}" dt="2021-11-18T05:52:58.516" v="4794" actId="1076"/>
          <ac:spMkLst>
            <pc:docMk/>
            <pc:sldMk cId="7012923" sldId="275"/>
            <ac:spMk id="15" creationId="{C60FCD85-5877-482A-B2B6-FA5AFECE0C6A}"/>
          </ac:spMkLst>
        </pc:spChg>
        <pc:spChg chg="del">
          <ac:chgData name="Nicholas Ferreira" userId="7f97cc3039cf0d73" providerId="LiveId" clId="{85B7AA19-694F-4FCC-999F-792FCCA2FC3D}" dt="2021-11-14T04:30:24.742" v="179" actId="478"/>
          <ac:spMkLst>
            <pc:docMk/>
            <pc:sldMk cId="7012923" sldId="275"/>
            <ac:spMk id="16" creationId="{4FD45CD0-E966-482B-B907-96F8A52E0919}"/>
          </ac:spMkLst>
        </pc:spChg>
        <pc:spChg chg="add mod">
          <ac:chgData name="Nicholas Ferreira" userId="7f97cc3039cf0d73" providerId="LiveId" clId="{85B7AA19-694F-4FCC-999F-792FCCA2FC3D}" dt="2021-11-18T05:52:41.919" v="4770" actId="1076"/>
          <ac:spMkLst>
            <pc:docMk/>
            <pc:sldMk cId="7012923" sldId="275"/>
            <ac:spMk id="16" creationId="{9D735209-A055-4B03-B051-F74C9313F023}"/>
          </ac:spMkLst>
        </pc:spChg>
        <pc:spChg chg="add mod">
          <ac:chgData name="Nicholas Ferreira" userId="7f97cc3039cf0d73" providerId="LiveId" clId="{85B7AA19-694F-4FCC-999F-792FCCA2FC3D}" dt="2021-11-14T04:59:35.643" v="817" actId="1037"/>
          <ac:spMkLst>
            <pc:docMk/>
            <pc:sldMk cId="7012923" sldId="275"/>
            <ac:spMk id="20" creationId="{5B9F8646-7D2A-49D3-8F7C-7740D74DFA69}"/>
          </ac:spMkLst>
        </pc:spChg>
        <pc:spChg chg="add mod">
          <ac:chgData name="Nicholas Ferreira" userId="7f97cc3039cf0d73" providerId="LiveId" clId="{85B7AA19-694F-4FCC-999F-792FCCA2FC3D}" dt="2021-11-18T05:52:51.751" v="4793" actId="20577"/>
          <ac:spMkLst>
            <pc:docMk/>
            <pc:sldMk cId="7012923" sldId="275"/>
            <ac:spMk id="21" creationId="{3A54731D-FFAE-4F61-B781-137C26544C3B}"/>
          </ac:spMkLst>
        </pc:spChg>
        <pc:spChg chg="add del mod">
          <ac:chgData name="Nicholas Ferreira" userId="7f97cc3039cf0d73" providerId="LiveId" clId="{85B7AA19-694F-4FCC-999F-792FCCA2FC3D}" dt="2021-11-14T05:17:05.018" v="1161" actId="478"/>
          <ac:spMkLst>
            <pc:docMk/>
            <pc:sldMk cId="7012923" sldId="275"/>
            <ac:spMk id="21" creationId="{6BB5B9A1-A262-4EB2-BE34-85684C9B5DF1}"/>
          </ac:spMkLst>
        </pc:spChg>
        <pc:spChg chg="add del">
          <ac:chgData name="Nicholas Ferreira" userId="7f97cc3039cf0d73" providerId="LiveId" clId="{85B7AA19-694F-4FCC-999F-792FCCA2FC3D}" dt="2021-11-14T03:40:26.069" v="168"/>
          <ac:spMkLst>
            <pc:docMk/>
            <pc:sldMk cId="7012923" sldId="275"/>
            <ac:spMk id="71" creationId="{84ECDE7A-6944-466D-8FFE-149A29BA6BAE}"/>
          </ac:spMkLst>
        </pc:spChg>
        <pc:spChg chg="add del">
          <ac:chgData name="Nicholas Ferreira" userId="7f97cc3039cf0d73" providerId="LiveId" clId="{85B7AA19-694F-4FCC-999F-792FCCA2FC3D}" dt="2021-11-14T03:40:26.069" v="168"/>
          <ac:spMkLst>
            <pc:docMk/>
            <pc:sldMk cId="7012923" sldId="275"/>
            <ac:spMk id="73" creationId="{B3420082-9415-44EC-802E-C77D71D59C57}"/>
          </ac:spMkLst>
        </pc:spChg>
        <pc:spChg chg="add del">
          <ac:chgData name="Nicholas Ferreira" userId="7f97cc3039cf0d73" providerId="LiveId" clId="{85B7AA19-694F-4FCC-999F-792FCCA2FC3D}" dt="2021-11-14T03:40:26.069" v="168"/>
          <ac:spMkLst>
            <pc:docMk/>
            <pc:sldMk cId="7012923" sldId="275"/>
            <ac:spMk id="75" creationId="{55A52C45-1FCB-4636-A80F-2849B8226C01}"/>
          </ac:spMkLst>
        </pc:spChg>
        <pc:spChg chg="add del">
          <ac:chgData name="Nicholas Ferreira" userId="7f97cc3039cf0d73" providerId="LiveId" clId="{85B7AA19-694F-4FCC-999F-792FCCA2FC3D}" dt="2021-11-14T03:40:26.069" v="168"/>
          <ac:spMkLst>
            <pc:docMk/>
            <pc:sldMk cId="7012923" sldId="275"/>
            <ac:spMk id="77" creationId="{768EB4DD-3704-43AD-92B3-C4E0C6EA92CB}"/>
          </ac:spMkLst>
        </pc:spChg>
        <pc:picChg chg="add mod modCrop">
          <ac:chgData name="Nicholas Ferreira" userId="7f97cc3039cf0d73" providerId="LiveId" clId="{85B7AA19-694F-4FCC-999F-792FCCA2FC3D}" dt="2021-11-14T05:00:38.018" v="864" actId="1035"/>
          <ac:picMkLst>
            <pc:docMk/>
            <pc:sldMk cId="7012923" sldId="275"/>
            <ac:picMk id="18" creationId="{971F9239-F1B0-40C7-B442-0224AB12079E}"/>
          </ac:picMkLst>
        </pc:picChg>
        <pc:picChg chg="add mod">
          <ac:chgData name="Nicholas Ferreira" userId="7f97cc3039cf0d73" providerId="LiveId" clId="{85B7AA19-694F-4FCC-999F-792FCCA2FC3D}" dt="2021-11-14T05:00:38.018" v="864" actId="1035"/>
          <ac:picMkLst>
            <pc:docMk/>
            <pc:sldMk cId="7012923" sldId="275"/>
            <ac:picMk id="19" creationId="{9007800D-4F44-4034-89BB-00A1315FFA2D}"/>
          </ac:picMkLst>
        </pc:picChg>
        <pc:picChg chg="del">
          <ac:chgData name="Nicholas Ferreira" userId="7f97cc3039cf0d73" providerId="LiveId" clId="{85B7AA19-694F-4FCC-999F-792FCCA2FC3D}" dt="2021-11-14T04:30:21.555" v="178" actId="478"/>
          <ac:picMkLst>
            <pc:docMk/>
            <pc:sldMk cId="7012923" sldId="275"/>
            <ac:picMk id="2050" creationId="{C6E83A9E-FEFE-4F54-BE11-13EF5740F109}"/>
          </ac:picMkLst>
        </pc:picChg>
        <pc:cxnChg chg="add del mod">
          <ac:chgData name="Nicholas Ferreira" userId="7f97cc3039cf0d73" providerId="LiveId" clId="{85B7AA19-694F-4FCC-999F-792FCCA2FC3D}" dt="2021-11-14T04:41:43.738" v="406" actId="478"/>
          <ac:cxnSpMkLst>
            <pc:docMk/>
            <pc:sldMk cId="7012923" sldId="275"/>
            <ac:cxnSpMk id="11" creationId="{14FAE1F5-EA87-41B8-BDF0-ADD782B092E6}"/>
          </ac:cxnSpMkLst>
        </pc:cxnChg>
        <pc:cxnChg chg="add mod">
          <ac:chgData name="Nicholas Ferreira" userId="7f97cc3039cf0d73" providerId="LiveId" clId="{85B7AA19-694F-4FCC-999F-792FCCA2FC3D}" dt="2021-11-18T05:53:04.719" v="4800" actId="1037"/>
          <ac:cxnSpMkLst>
            <pc:docMk/>
            <pc:sldMk cId="7012923" sldId="275"/>
            <ac:cxnSpMk id="17" creationId="{DF2E2568-DD42-49F8-8479-C0D8E874E285}"/>
          </ac:cxnSpMkLst>
        </pc:cxnChg>
      </pc:sldChg>
      <pc:sldChg chg="addSp delSp modSp add mod setBg delDesignElem">
        <pc:chgData name="Nicholas Ferreira" userId="7f97cc3039cf0d73" providerId="LiveId" clId="{85B7AA19-694F-4FCC-999F-792FCCA2FC3D}" dt="2021-11-18T05:47:39.133" v="4511" actId="20577"/>
        <pc:sldMkLst>
          <pc:docMk/>
          <pc:sldMk cId="3435102491" sldId="276"/>
        </pc:sldMkLst>
        <pc:spChg chg="mod">
          <ac:chgData name="Nicholas Ferreira" userId="7f97cc3039cf0d73" providerId="LiveId" clId="{85B7AA19-694F-4FCC-999F-792FCCA2FC3D}" dt="2021-11-14T04:40:30.304" v="402" actId="20577"/>
          <ac:spMkLst>
            <pc:docMk/>
            <pc:sldMk cId="3435102491" sldId="276"/>
            <ac:spMk id="2" creationId="{62545B60-7584-402E-9443-4F4A1EE6D796}"/>
          </ac:spMkLst>
        </pc:spChg>
        <pc:spChg chg="add mod">
          <ac:chgData name="Nicholas Ferreira" userId="7f97cc3039cf0d73" providerId="LiveId" clId="{85B7AA19-694F-4FCC-999F-792FCCA2FC3D}" dt="2021-11-18T05:47:07.755" v="4474" actId="1076"/>
          <ac:spMkLst>
            <pc:docMk/>
            <pc:sldMk cId="3435102491" sldId="276"/>
            <ac:spMk id="9" creationId="{7850FD97-4D74-439D-8F16-ED656CBC57DF}"/>
          </ac:spMkLst>
        </pc:spChg>
        <pc:spChg chg="mod">
          <ac:chgData name="Nicholas Ferreira" userId="7f97cc3039cf0d73" providerId="LiveId" clId="{85B7AA19-694F-4FCC-999F-792FCCA2FC3D}" dt="2021-11-14T05:19:18.649" v="1202" actId="20577"/>
          <ac:spMkLst>
            <pc:docMk/>
            <pc:sldMk cId="3435102491" sldId="276"/>
            <ac:spMk id="10" creationId="{D3C11526-F10D-48FE-837D-B74779779A3B}"/>
          </ac:spMkLst>
        </pc:spChg>
        <pc:spChg chg="add mod">
          <ac:chgData name="Nicholas Ferreira" userId="7f97cc3039cf0d73" providerId="LiveId" clId="{85B7AA19-694F-4FCC-999F-792FCCA2FC3D}" dt="2021-11-18T05:47:39.133" v="4511" actId="20577"/>
          <ac:spMkLst>
            <pc:docMk/>
            <pc:sldMk cId="3435102491" sldId="276"/>
            <ac:spMk id="11" creationId="{AF7D6B44-5325-43CA-B9DD-836F5E0B7887}"/>
          </ac:spMkLst>
        </pc:spChg>
        <pc:spChg chg="add mod">
          <ac:chgData name="Nicholas Ferreira" userId="7f97cc3039cf0d73" providerId="LiveId" clId="{85B7AA19-694F-4FCC-999F-792FCCA2FC3D}" dt="2021-11-14T05:10:40.805" v="1033" actId="20577"/>
          <ac:spMkLst>
            <pc:docMk/>
            <pc:sldMk cId="3435102491" sldId="276"/>
            <ac:spMk id="12" creationId="{60337A98-FD10-47F9-A3ED-94D57B7FB176}"/>
          </ac:spMkLst>
        </pc:spChg>
        <pc:spChg chg="add mod">
          <ac:chgData name="Nicholas Ferreira" userId="7f97cc3039cf0d73" providerId="LiveId" clId="{85B7AA19-694F-4FCC-999F-792FCCA2FC3D}" dt="2021-11-18T05:47:32.047" v="4510" actId="20577"/>
          <ac:spMkLst>
            <pc:docMk/>
            <pc:sldMk cId="3435102491" sldId="276"/>
            <ac:spMk id="14" creationId="{D242D989-A543-4A58-B5AD-809F5F9F3BA3}"/>
          </ac:spMkLst>
        </pc:spChg>
        <pc:spChg chg="add mod">
          <ac:chgData name="Nicholas Ferreira" userId="7f97cc3039cf0d73" providerId="LiveId" clId="{85B7AA19-694F-4FCC-999F-792FCCA2FC3D}" dt="2021-11-14T05:15:11.863" v="1148" actId="1076"/>
          <ac:spMkLst>
            <pc:docMk/>
            <pc:sldMk cId="3435102491" sldId="276"/>
            <ac:spMk id="15" creationId="{229C9F57-0786-42EF-9E64-6BEDF9DA157B}"/>
          </ac:spMkLst>
        </pc:spChg>
        <pc:spChg chg="del">
          <ac:chgData name="Nicholas Ferreira" userId="7f97cc3039cf0d73" providerId="LiveId" clId="{85B7AA19-694F-4FCC-999F-792FCCA2FC3D}" dt="2021-11-14T04:40:22.357" v="385"/>
          <ac:spMkLst>
            <pc:docMk/>
            <pc:sldMk cId="3435102491" sldId="276"/>
            <ac:spMk id="71" creationId="{84ECDE7A-6944-466D-8FFE-149A29BA6BAE}"/>
          </ac:spMkLst>
        </pc:spChg>
        <pc:spChg chg="del">
          <ac:chgData name="Nicholas Ferreira" userId="7f97cc3039cf0d73" providerId="LiveId" clId="{85B7AA19-694F-4FCC-999F-792FCCA2FC3D}" dt="2021-11-14T04:40:22.357" v="385"/>
          <ac:spMkLst>
            <pc:docMk/>
            <pc:sldMk cId="3435102491" sldId="276"/>
            <ac:spMk id="73" creationId="{B3420082-9415-44EC-802E-C77D71D59C57}"/>
          </ac:spMkLst>
        </pc:spChg>
        <pc:spChg chg="del">
          <ac:chgData name="Nicholas Ferreira" userId="7f97cc3039cf0d73" providerId="LiveId" clId="{85B7AA19-694F-4FCC-999F-792FCCA2FC3D}" dt="2021-11-14T04:40:22.357" v="385"/>
          <ac:spMkLst>
            <pc:docMk/>
            <pc:sldMk cId="3435102491" sldId="276"/>
            <ac:spMk id="75" creationId="{55A52C45-1FCB-4636-A80F-2849B8226C01}"/>
          </ac:spMkLst>
        </pc:spChg>
        <pc:spChg chg="del">
          <ac:chgData name="Nicholas Ferreira" userId="7f97cc3039cf0d73" providerId="LiveId" clId="{85B7AA19-694F-4FCC-999F-792FCCA2FC3D}" dt="2021-11-14T04:40:22.357" v="385"/>
          <ac:spMkLst>
            <pc:docMk/>
            <pc:sldMk cId="3435102491" sldId="276"/>
            <ac:spMk id="77" creationId="{768EB4DD-3704-43AD-92B3-C4E0C6EA92CB}"/>
          </ac:spMkLst>
        </pc:spChg>
        <pc:picChg chg="add mod">
          <ac:chgData name="Nicholas Ferreira" userId="7f97cc3039cf0d73" providerId="LiveId" clId="{85B7AA19-694F-4FCC-999F-792FCCA2FC3D}" dt="2021-11-14T05:09:37.026" v="974" actId="1076"/>
          <ac:picMkLst>
            <pc:docMk/>
            <pc:sldMk cId="3435102491" sldId="276"/>
            <ac:picMk id="5" creationId="{035D1907-F717-4857-8BD8-3EC1C1815428}"/>
          </ac:picMkLst>
        </pc:picChg>
      </pc:sldChg>
      <pc:sldChg chg="new del">
        <pc:chgData name="Nicholas Ferreira" userId="7f97cc3039cf0d73" providerId="LiveId" clId="{85B7AA19-694F-4FCC-999F-792FCCA2FC3D}" dt="2021-11-14T05:20:13.022" v="1206" actId="47"/>
        <pc:sldMkLst>
          <pc:docMk/>
          <pc:sldMk cId="755484888" sldId="277"/>
        </pc:sldMkLst>
      </pc:sldChg>
      <pc:sldChg chg="addSp delSp modSp add mod setBg">
        <pc:chgData name="Nicholas Ferreira" userId="7f97cc3039cf0d73" providerId="LiveId" clId="{85B7AA19-694F-4FCC-999F-792FCCA2FC3D}" dt="2021-11-14T05:38:58.439" v="1796" actId="113"/>
        <pc:sldMkLst>
          <pc:docMk/>
          <pc:sldMk cId="2726653537" sldId="278"/>
        </pc:sldMkLst>
        <pc:spChg chg="mod">
          <ac:chgData name="Nicholas Ferreira" userId="7f97cc3039cf0d73" providerId="LiveId" clId="{85B7AA19-694F-4FCC-999F-792FCCA2FC3D}" dt="2021-11-14T05:38:25.733" v="1790" actId="26606"/>
          <ac:spMkLst>
            <pc:docMk/>
            <pc:sldMk cId="2726653537" sldId="278"/>
            <ac:spMk id="2" creationId="{62545B60-7584-402E-9443-4F4A1EE6D796}"/>
          </ac:spMkLst>
        </pc:spChg>
        <pc:spChg chg="del">
          <ac:chgData name="Nicholas Ferreira" userId="7f97cc3039cf0d73" providerId="LiveId" clId="{85B7AA19-694F-4FCC-999F-792FCCA2FC3D}" dt="2021-11-14T05:20:26.298" v="1236" actId="478"/>
          <ac:spMkLst>
            <pc:docMk/>
            <pc:sldMk cId="2726653537" sldId="278"/>
            <ac:spMk id="9" creationId="{7850FD97-4D74-439D-8F16-ED656CBC57DF}"/>
          </ac:spMkLst>
        </pc:spChg>
        <pc:spChg chg="mod">
          <ac:chgData name="Nicholas Ferreira" userId="7f97cc3039cf0d73" providerId="LiveId" clId="{85B7AA19-694F-4FCC-999F-792FCCA2FC3D}" dt="2021-11-14T05:38:58.439" v="1796" actId="113"/>
          <ac:spMkLst>
            <pc:docMk/>
            <pc:sldMk cId="2726653537" sldId="278"/>
            <ac:spMk id="10" creationId="{D3C11526-F10D-48FE-837D-B74779779A3B}"/>
          </ac:spMkLst>
        </pc:spChg>
        <pc:spChg chg="del">
          <ac:chgData name="Nicholas Ferreira" userId="7f97cc3039cf0d73" providerId="LiveId" clId="{85B7AA19-694F-4FCC-999F-792FCCA2FC3D}" dt="2021-11-14T05:20:26.298" v="1236" actId="478"/>
          <ac:spMkLst>
            <pc:docMk/>
            <pc:sldMk cId="2726653537" sldId="278"/>
            <ac:spMk id="12" creationId="{60337A98-FD10-47F9-A3ED-94D57B7FB176}"/>
          </ac:spMkLst>
        </pc:spChg>
        <pc:spChg chg="del">
          <ac:chgData name="Nicholas Ferreira" userId="7f97cc3039cf0d73" providerId="LiveId" clId="{85B7AA19-694F-4FCC-999F-792FCCA2FC3D}" dt="2021-11-14T05:20:26.298" v="1236" actId="478"/>
          <ac:spMkLst>
            <pc:docMk/>
            <pc:sldMk cId="2726653537" sldId="278"/>
            <ac:spMk id="14" creationId="{D242D989-A543-4A58-B5AD-809F5F9F3BA3}"/>
          </ac:spMkLst>
        </pc:spChg>
        <pc:spChg chg="del">
          <ac:chgData name="Nicholas Ferreira" userId="7f97cc3039cf0d73" providerId="LiveId" clId="{85B7AA19-694F-4FCC-999F-792FCCA2FC3D}" dt="2021-11-14T05:20:26.298" v="1236" actId="478"/>
          <ac:spMkLst>
            <pc:docMk/>
            <pc:sldMk cId="2726653537" sldId="278"/>
            <ac:spMk id="15" creationId="{229C9F57-0786-42EF-9E64-6BEDF9DA157B}"/>
          </ac:spMkLst>
        </pc:spChg>
        <pc:spChg chg="add del mod">
          <ac:chgData name="Nicholas Ferreira" userId="7f97cc3039cf0d73" providerId="LiveId" clId="{85B7AA19-694F-4FCC-999F-792FCCA2FC3D}" dt="2021-11-14T05:36:29.135" v="1620" actId="478"/>
          <ac:spMkLst>
            <pc:docMk/>
            <pc:sldMk cId="2726653537" sldId="278"/>
            <ac:spMk id="25" creationId="{A2239924-2F9F-4A5A-9265-4CB5E7D7F1A8}"/>
          </ac:spMkLst>
        </pc:spChg>
        <pc:spChg chg="add del">
          <ac:chgData name="Nicholas Ferreira" userId="7f97cc3039cf0d73" providerId="LiveId" clId="{85B7AA19-694F-4FCC-999F-792FCCA2FC3D}" dt="2021-11-14T05:31:01.135" v="1249" actId="26606"/>
          <ac:spMkLst>
            <pc:docMk/>
            <pc:sldMk cId="2726653537" sldId="278"/>
            <ac:spMk id="75" creationId="{0550F5B9-399F-4FAD-AE6C-ED65F9A43A74}"/>
          </ac:spMkLst>
        </pc:spChg>
        <pc:spChg chg="add del">
          <ac:chgData name="Nicholas Ferreira" userId="7f97cc3039cf0d73" providerId="LiveId" clId="{85B7AA19-694F-4FCC-999F-792FCCA2FC3D}" dt="2021-11-14T05:31:01.135" v="1249" actId="26606"/>
          <ac:spMkLst>
            <pc:docMk/>
            <pc:sldMk cId="2726653537" sldId="278"/>
            <ac:spMk id="77" creationId="{C062E60F-5CD4-4268-8359-8076634680E5}"/>
          </ac:spMkLst>
        </pc:spChg>
        <pc:spChg chg="add del">
          <ac:chgData name="Nicholas Ferreira" userId="7f97cc3039cf0d73" providerId="LiveId" clId="{85B7AA19-694F-4FCC-999F-792FCCA2FC3D}" dt="2021-11-14T05:31:01.135" v="1249" actId="26606"/>
          <ac:spMkLst>
            <pc:docMk/>
            <pc:sldMk cId="2726653537" sldId="278"/>
            <ac:spMk id="79" creationId="{BB341EC3-1810-4D33-BA3F-E2D0AA0ECFB6}"/>
          </ac:spMkLst>
        </pc:spChg>
        <pc:spChg chg="add del">
          <ac:chgData name="Nicholas Ferreira" userId="7f97cc3039cf0d73" providerId="LiveId" clId="{85B7AA19-694F-4FCC-999F-792FCCA2FC3D}" dt="2021-11-14T05:38:25.733" v="1790" actId="26606"/>
          <ac:spMkLst>
            <pc:docMk/>
            <pc:sldMk cId="2726653537" sldId="278"/>
            <ac:spMk id="80" creationId="{0550F5B9-399F-4FAD-AE6C-ED65F9A43A74}"/>
          </ac:spMkLst>
        </pc:spChg>
        <pc:spChg chg="add del">
          <ac:chgData name="Nicholas Ferreira" userId="7f97cc3039cf0d73" providerId="LiveId" clId="{85B7AA19-694F-4FCC-999F-792FCCA2FC3D}" dt="2021-11-14T05:31:01.135" v="1249" actId="26606"/>
          <ac:spMkLst>
            <pc:docMk/>
            <pc:sldMk cId="2726653537" sldId="278"/>
            <ac:spMk id="81" creationId="{10127CDE-2B99-47A8-BB3C-7D17519105E0}"/>
          </ac:spMkLst>
        </pc:spChg>
        <pc:spChg chg="add del">
          <ac:chgData name="Nicholas Ferreira" userId="7f97cc3039cf0d73" providerId="LiveId" clId="{85B7AA19-694F-4FCC-999F-792FCCA2FC3D}" dt="2021-11-14T05:38:25.733" v="1790" actId="26606"/>
          <ac:spMkLst>
            <pc:docMk/>
            <pc:sldMk cId="2726653537" sldId="278"/>
            <ac:spMk id="82" creationId="{C062E60F-5CD4-4268-8359-8076634680E5}"/>
          </ac:spMkLst>
        </pc:spChg>
        <pc:spChg chg="add del">
          <ac:chgData name="Nicholas Ferreira" userId="7f97cc3039cf0d73" providerId="LiveId" clId="{85B7AA19-694F-4FCC-999F-792FCCA2FC3D}" dt="2021-11-14T05:38:25.733" v="1790" actId="26606"/>
          <ac:spMkLst>
            <pc:docMk/>
            <pc:sldMk cId="2726653537" sldId="278"/>
            <ac:spMk id="84" creationId="{BB341EC3-1810-4D33-BA3F-E2D0AA0ECFB6}"/>
          </ac:spMkLst>
        </pc:spChg>
        <pc:spChg chg="add del">
          <ac:chgData name="Nicholas Ferreira" userId="7f97cc3039cf0d73" providerId="LiveId" clId="{85B7AA19-694F-4FCC-999F-792FCCA2FC3D}" dt="2021-11-14T05:38:25.733" v="1790" actId="26606"/>
          <ac:spMkLst>
            <pc:docMk/>
            <pc:sldMk cId="2726653537" sldId="278"/>
            <ac:spMk id="86" creationId="{10127CDE-2B99-47A8-BB3C-7D17519105E0}"/>
          </ac:spMkLst>
        </pc:spChg>
        <pc:spChg chg="add">
          <ac:chgData name="Nicholas Ferreira" userId="7f97cc3039cf0d73" providerId="LiveId" clId="{85B7AA19-694F-4FCC-999F-792FCCA2FC3D}" dt="2021-11-14T05:38:25.733" v="1790" actId="26606"/>
          <ac:spMkLst>
            <pc:docMk/>
            <pc:sldMk cId="2726653537" sldId="278"/>
            <ac:spMk id="137" creationId="{D8B45C0C-1C22-45E0-96AC-EAFF20BAD7A5}"/>
          </ac:spMkLst>
        </pc:spChg>
        <pc:spChg chg="add">
          <ac:chgData name="Nicholas Ferreira" userId="7f97cc3039cf0d73" providerId="LiveId" clId="{85B7AA19-694F-4FCC-999F-792FCCA2FC3D}" dt="2021-11-14T05:38:25.733" v="1790" actId="26606"/>
          <ac:spMkLst>
            <pc:docMk/>
            <pc:sldMk cId="2726653537" sldId="278"/>
            <ac:spMk id="139" creationId="{A1A6B414-1D19-4586-8383-0B3BDE0A205F}"/>
          </ac:spMkLst>
        </pc:spChg>
        <pc:spChg chg="add">
          <ac:chgData name="Nicholas Ferreira" userId="7f97cc3039cf0d73" providerId="LiveId" clId="{85B7AA19-694F-4FCC-999F-792FCCA2FC3D}" dt="2021-11-14T05:38:25.733" v="1790" actId="26606"/>
          <ac:spMkLst>
            <pc:docMk/>
            <pc:sldMk cId="2726653537" sldId="278"/>
            <ac:spMk id="141" creationId="{8414D3ED-40C9-4391-BEA1-622CE47FB90D}"/>
          </ac:spMkLst>
        </pc:spChg>
        <pc:spChg chg="add">
          <ac:chgData name="Nicholas Ferreira" userId="7f97cc3039cf0d73" providerId="LiveId" clId="{85B7AA19-694F-4FCC-999F-792FCCA2FC3D}" dt="2021-11-14T05:38:25.733" v="1790" actId="26606"/>
          <ac:spMkLst>
            <pc:docMk/>
            <pc:sldMk cId="2726653537" sldId="278"/>
            <ac:spMk id="143" creationId="{1F7F5575-FC35-4612-B24D-902BC5577576}"/>
          </ac:spMkLst>
        </pc:spChg>
        <pc:spChg chg="add del">
          <ac:chgData name="Nicholas Ferreira" userId="7f97cc3039cf0d73" providerId="LiveId" clId="{85B7AA19-694F-4FCC-999F-792FCCA2FC3D}" dt="2021-11-14T05:34:43.888" v="1558" actId="26606"/>
          <ac:spMkLst>
            <pc:docMk/>
            <pc:sldMk cId="2726653537" sldId="278"/>
            <ac:spMk id="1032" creationId="{D8B45C0C-1C22-45E0-96AC-EAFF20BAD7A5}"/>
          </ac:spMkLst>
        </pc:spChg>
        <pc:spChg chg="add del">
          <ac:chgData name="Nicholas Ferreira" userId="7f97cc3039cf0d73" providerId="LiveId" clId="{85B7AA19-694F-4FCC-999F-792FCCA2FC3D}" dt="2021-11-14T05:34:43.888" v="1558" actId="26606"/>
          <ac:spMkLst>
            <pc:docMk/>
            <pc:sldMk cId="2726653537" sldId="278"/>
            <ac:spMk id="1033" creationId="{A1A6B414-1D19-4586-8383-0B3BDE0A205F}"/>
          </ac:spMkLst>
        </pc:spChg>
        <pc:spChg chg="add del">
          <ac:chgData name="Nicholas Ferreira" userId="7f97cc3039cf0d73" providerId="LiveId" clId="{85B7AA19-694F-4FCC-999F-792FCCA2FC3D}" dt="2021-11-14T05:34:43.888" v="1558" actId="26606"/>
          <ac:spMkLst>
            <pc:docMk/>
            <pc:sldMk cId="2726653537" sldId="278"/>
            <ac:spMk id="1034" creationId="{8414D3ED-40C9-4391-BEA1-622CE47FB90D}"/>
          </ac:spMkLst>
        </pc:spChg>
        <pc:spChg chg="add del">
          <ac:chgData name="Nicholas Ferreira" userId="7f97cc3039cf0d73" providerId="LiveId" clId="{85B7AA19-694F-4FCC-999F-792FCCA2FC3D}" dt="2021-11-14T05:34:43.888" v="1558" actId="26606"/>
          <ac:spMkLst>
            <pc:docMk/>
            <pc:sldMk cId="2726653537" sldId="278"/>
            <ac:spMk id="1035" creationId="{1F7F5575-FC35-4612-B24D-902BC5577576}"/>
          </ac:spMkLst>
        </pc:spChg>
        <pc:picChg chg="add mod">
          <ac:chgData name="Nicholas Ferreira" userId="7f97cc3039cf0d73" providerId="LiveId" clId="{85B7AA19-694F-4FCC-999F-792FCCA2FC3D}" dt="2021-11-14T05:38:38.824" v="1791" actId="27614"/>
          <ac:picMkLst>
            <pc:docMk/>
            <pc:sldMk cId="2726653537" sldId="278"/>
            <ac:picMk id="3" creationId="{CA098E1B-8335-4C5D-93FD-68CD67EFBF9A}"/>
          </ac:picMkLst>
        </pc:picChg>
        <pc:picChg chg="del">
          <ac:chgData name="Nicholas Ferreira" userId="7f97cc3039cf0d73" providerId="LiveId" clId="{85B7AA19-694F-4FCC-999F-792FCCA2FC3D}" dt="2021-11-14T05:20:26.298" v="1236" actId="478"/>
          <ac:picMkLst>
            <pc:docMk/>
            <pc:sldMk cId="2726653537" sldId="278"/>
            <ac:picMk id="5" creationId="{035D1907-F717-4857-8BD8-3EC1C1815428}"/>
          </ac:picMkLst>
        </pc:picChg>
        <pc:picChg chg="add mod">
          <ac:chgData name="Nicholas Ferreira" userId="7f97cc3039cf0d73" providerId="LiveId" clId="{85B7AA19-694F-4FCC-999F-792FCCA2FC3D}" dt="2021-11-14T05:38:38.996" v="1792" actId="27614"/>
          <ac:picMkLst>
            <pc:docMk/>
            <pc:sldMk cId="2726653537" sldId="278"/>
            <ac:picMk id="1026" creationId="{D6841BE3-4138-40DE-A35C-1994D0D62953}"/>
          </ac:picMkLst>
        </pc:picChg>
        <pc:picChg chg="add mod">
          <ac:chgData name="Nicholas Ferreira" userId="7f97cc3039cf0d73" providerId="LiveId" clId="{85B7AA19-694F-4FCC-999F-792FCCA2FC3D}" dt="2021-11-14T05:38:38.996" v="1793" actId="27614"/>
          <ac:picMkLst>
            <pc:docMk/>
            <pc:sldMk cId="2726653537" sldId="278"/>
            <ac:picMk id="1028" creationId="{5BD1FA61-B057-492D-9373-F5CC0F8B126B}"/>
          </ac:picMkLst>
        </pc:picChg>
        <pc:picChg chg="add del mod ord">
          <ac:chgData name="Nicholas Ferreira" userId="7f97cc3039cf0d73" providerId="LiveId" clId="{85B7AA19-694F-4FCC-999F-792FCCA2FC3D}" dt="2021-11-14T05:35:34.837" v="1571" actId="478"/>
          <ac:picMkLst>
            <pc:docMk/>
            <pc:sldMk cId="2726653537" sldId="278"/>
            <ac:picMk id="1030" creationId="{213C8759-C039-420D-8127-760580936E16}"/>
          </ac:picMkLst>
        </pc:picChg>
      </pc:sldChg>
      <pc:sldChg chg="addSp delSp modSp add mod setBg">
        <pc:chgData name="Nicholas Ferreira" userId="7f97cc3039cf0d73" providerId="LiveId" clId="{85B7AA19-694F-4FCC-999F-792FCCA2FC3D}" dt="2021-11-14T05:52:21.803" v="2247" actId="113"/>
        <pc:sldMkLst>
          <pc:docMk/>
          <pc:sldMk cId="3054159263" sldId="279"/>
        </pc:sldMkLst>
        <pc:spChg chg="mod">
          <ac:chgData name="Nicholas Ferreira" userId="7f97cc3039cf0d73" providerId="LiveId" clId="{85B7AA19-694F-4FCC-999F-792FCCA2FC3D}" dt="2021-11-14T05:41:33.683" v="1836" actId="26606"/>
          <ac:spMkLst>
            <pc:docMk/>
            <pc:sldMk cId="3054159263" sldId="279"/>
            <ac:spMk id="2" creationId="{62545B60-7584-402E-9443-4F4A1EE6D796}"/>
          </ac:spMkLst>
        </pc:spChg>
        <pc:spChg chg="del">
          <ac:chgData name="Nicholas Ferreira" userId="7f97cc3039cf0d73" providerId="LiveId" clId="{85B7AA19-694F-4FCC-999F-792FCCA2FC3D}" dt="2021-11-14T05:40:28.916" v="1823" actId="478"/>
          <ac:spMkLst>
            <pc:docMk/>
            <pc:sldMk cId="3054159263" sldId="279"/>
            <ac:spMk id="9" creationId="{7850FD97-4D74-439D-8F16-ED656CBC57DF}"/>
          </ac:spMkLst>
        </pc:spChg>
        <pc:spChg chg="mod ord">
          <ac:chgData name="Nicholas Ferreira" userId="7f97cc3039cf0d73" providerId="LiveId" clId="{85B7AA19-694F-4FCC-999F-792FCCA2FC3D}" dt="2021-11-14T05:52:21.803" v="2247" actId="113"/>
          <ac:spMkLst>
            <pc:docMk/>
            <pc:sldMk cId="3054159263" sldId="279"/>
            <ac:spMk id="10" creationId="{D3C11526-F10D-48FE-837D-B74779779A3B}"/>
          </ac:spMkLst>
        </pc:spChg>
        <pc:spChg chg="del">
          <ac:chgData name="Nicholas Ferreira" userId="7f97cc3039cf0d73" providerId="LiveId" clId="{85B7AA19-694F-4FCC-999F-792FCCA2FC3D}" dt="2021-11-14T05:40:28.916" v="1823" actId="478"/>
          <ac:spMkLst>
            <pc:docMk/>
            <pc:sldMk cId="3054159263" sldId="279"/>
            <ac:spMk id="12" creationId="{60337A98-FD10-47F9-A3ED-94D57B7FB176}"/>
          </ac:spMkLst>
        </pc:spChg>
        <pc:spChg chg="del">
          <ac:chgData name="Nicholas Ferreira" userId="7f97cc3039cf0d73" providerId="LiveId" clId="{85B7AA19-694F-4FCC-999F-792FCCA2FC3D}" dt="2021-11-14T05:40:28.916" v="1823" actId="478"/>
          <ac:spMkLst>
            <pc:docMk/>
            <pc:sldMk cId="3054159263" sldId="279"/>
            <ac:spMk id="14" creationId="{D242D989-A543-4A58-B5AD-809F5F9F3BA3}"/>
          </ac:spMkLst>
        </pc:spChg>
        <pc:spChg chg="del">
          <ac:chgData name="Nicholas Ferreira" userId="7f97cc3039cf0d73" providerId="LiveId" clId="{85B7AA19-694F-4FCC-999F-792FCCA2FC3D}" dt="2021-11-14T05:40:28.916" v="1823" actId="478"/>
          <ac:spMkLst>
            <pc:docMk/>
            <pc:sldMk cId="3054159263" sldId="279"/>
            <ac:spMk id="15" creationId="{229C9F57-0786-42EF-9E64-6BEDF9DA157B}"/>
          </ac:spMkLst>
        </pc:spChg>
        <pc:spChg chg="add del">
          <ac:chgData name="Nicholas Ferreira" userId="7f97cc3039cf0d73" providerId="LiveId" clId="{85B7AA19-694F-4FCC-999F-792FCCA2FC3D}" dt="2021-11-14T05:41:25.892" v="1831" actId="26606"/>
          <ac:spMkLst>
            <pc:docMk/>
            <pc:sldMk cId="3054159263" sldId="279"/>
            <ac:spMk id="73" creationId="{223D82F2-8828-4C80-AF95-242810EB9ABB}"/>
          </ac:spMkLst>
        </pc:spChg>
        <pc:spChg chg="add del">
          <ac:chgData name="Nicholas Ferreira" userId="7f97cc3039cf0d73" providerId="LiveId" clId="{85B7AA19-694F-4FCC-999F-792FCCA2FC3D}" dt="2021-11-14T05:41:25.892" v="1831" actId="26606"/>
          <ac:spMkLst>
            <pc:docMk/>
            <pc:sldMk cId="3054159263" sldId="279"/>
            <ac:spMk id="75" creationId="{7FD0D34F-65E4-4896-8016-F401017B67FD}"/>
          </ac:spMkLst>
        </pc:spChg>
        <pc:spChg chg="add del">
          <ac:chgData name="Nicholas Ferreira" userId="7f97cc3039cf0d73" providerId="LiveId" clId="{85B7AA19-694F-4FCC-999F-792FCCA2FC3D}" dt="2021-11-14T05:41:25.892" v="1831" actId="26606"/>
          <ac:spMkLst>
            <pc:docMk/>
            <pc:sldMk cId="3054159263" sldId="279"/>
            <ac:spMk id="77" creationId="{27A25769-8A6A-4983-92E9-E41BEB530971}"/>
          </ac:spMkLst>
        </pc:spChg>
        <pc:spChg chg="add del">
          <ac:chgData name="Nicholas Ferreira" userId="7f97cc3039cf0d73" providerId="LiveId" clId="{85B7AA19-694F-4FCC-999F-792FCCA2FC3D}" dt="2021-11-14T05:41:25.892" v="1831" actId="26606"/>
          <ac:spMkLst>
            <pc:docMk/>
            <pc:sldMk cId="3054159263" sldId="279"/>
            <ac:spMk id="79" creationId="{D6669D83-0E36-4F8C-B68A-D549AC194A99}"/>
          </ac:spMkLst>
        </pc:spChg>
        <pc:spChg chg="add del">
          <ac:chgData name="Nicholas Ferreira" userId="7f97cc3039cf0d73" providerId="LiveId" clId="{85B7AA19-694F-4FCC-999F-792FCCA2FC3D}" dt="2021-11-14T05:41:27.698" v="1833" actId="26606"/>
          <ac:spMkLst>
            <pc:docMk/>
            <pc:sldMk cId="3054159263" sldId="279"/>
            <ac:spMk id="2054" creationId="{385E1BDC-A9B0-4A87-82E3-F3187F69A802}"/>
          </ac:spMkLst>
        </pc:spChg>
        <pc:spChg chg="add del">
          <ac:chgData name="Nicholas Ferreira" userId="7f97cc3039cf0d73" providerId="LiveId" clId="{85B7AA19-694F-4FCC-999F-792FCCA2FC3D}" dt="2021-11-14T05:41:27.698" v="1833" actId="26606"/>
          <ac:spMkLst>
            <pc:docMk/>
            <pc:sldMk cId="3054159263" sldId="279"/>
            <ac:spMk id="2055" creationId="{0990C621-3B8B-4820-8328-D47EF7CE823C}"/>
          </ac:spMkLst>
        </pc:spChg>
        <pc:spChg chg="add del">
          <ac:chgData name="Nicholas Ferreira" userId="7f97cc3039cf0d73" providerId="LiveId" clId="{85B7AA19-694F-4FCC-999F-792FCCA2FC3D}" dt="2021-11-14T05:41:27.698" v="1833" actId="26606"/>
          <ac:spMkLst>
            <pc:docMk/>
            <pc:sldMk cId="3054159263" sldId="279"/>
            <ac:spMk id="2056" creationId="{C1A2385B-1D2A-4E17-84FA-6CB7F0AAE473}"/>
          </ac:spMkLst>
        </pc:spChg>
        <pc:spChg chg="add del">
          <ac:chgData name="Nicholas Ferreira" userId="7f97cc3039cf0d73" providerId="LiveId" clId="{85B7AA19-694F-4FCC-999F-792FCCA2FC3D}" dt="2021-11-14T05:41:27.698" v="1833" actId="26606"/>
          <ac:spMkLst>
            <pc:docMk/>
            <pc:sldMk cId="3054159263" sldId="279"/>
            <ac:spMk id="2057" creationId="{5E791F2F-79DB-4CC0-9FA1-001E3E91E8B7}"/>
          </ac:spMkLst>
        </pc:spChg>
        <pc:spChg chg="add del">
          <ac:chgData name="Nicholas Ferreira" userId="7f97cc3039cf0d73" providerId="LiveId" clId="{85B7AA19-694F-4FCC-999F-792FCCA2FC3D}" dt="2021-11-14T05:41:33.683" v="1835" actId="26606"/>
          <ac:spMkLst>
            <pc:docMk/>
            <pc:sldMk cId="3054159263" sldId="279"/>
            <ac:spMk id="2059" creationId="{21516CB1-E8C8-4751-B6A6-46B2D1E72A61}"/>
          </ac:spMkLst>
        </pc:spChg>
        <pc:spChg chg="add del">
          <ac:chgData name="Nicholas Ferreira" userId="7f97cc3039cf0d73" providerId="LiveId" clId="{85B7AA19-694F-4FCC-999F-792FCCA2FC3D}" dt="2021-11-14T05:41:33.683" v="1835" actId="26606"/>
          <ac:spMkLst>
            <pc:docMk/>
            <pc:sldMk cId="3054159263" sldId="279"/>
            <ac:spMk id="2060" creationId="{90C0C0D1-E79A-41FF-8322-256F6DD1499B}"/>
          </ac:spMkLst>
        </pc:spChg>
        <pc:spChg chg="add del">
          <ac:chgData name="Nicholas Ferreira" userId="7f97cc3039cf0d73" providerId="LiveId" clId="{85B7AA19-694F-4FCC-999F-792FCCA2FC3D}" dt="2021-11-14T05:41:33.683" v="1835" actId="26606"/>
          <ac:spMkLst>
            <pc:docMk/>
            <pc:sldMk cId="3054159263" sldId="279"/>
            <ac:spMk id="2061" creationId="{395FA420-5595-49D1-9D5F-79EC43B55574}"/>
          </ac:spMkLst>
        </pc:spChg>
        <pc:spChg chg="add">
          <ac:chgData name="Nicholas Ferreira" userId="7f97cc3039cf0d73" providerId="LiveId" clId="{85B7AA19-694F-4FCC-999F-792FCCA2FC3D}" dt="2021-11-14T05:41:33.683" v="1836" actId="26606"/>
          <ac:spMkLst>
            <pc:docMk/>
            <pc:sldMk cId="3054159263" sldId="279"/>
            <ac:spMk id="2063" creationId="{385E1BDC-A9B0-4A87-82E3-F3187F69A802}"/>
          </ac:spMkLst>
        </pc:spChg>
        <pc:spChg chg="add">
          <ac:chgData name="Nicholas Ferreira" userId="7f97cc3039cf0d73" providerId="LiveId" clId="{85B7AA19-694F-4FCC-999F-792FCCA2FC3D}" dt="2021-11-14T05:41:33.683" v="1836" actId="26606"/>
          <ac:spMkLst>
            <pc:docMk/>
            <pc:sldMk cId="3054159263" sldId="279"/>
            <ac:spMk id="2064" creationId="{0990C621-3B8B-4820-8328-D47EF7CE823C}"/>
          </ac:spMkLst>
        </pc:spChg>
        <pc:spChg chg="add">
          <ac:chgData name="Nicholas Ferreira" userId="7f97cc3039cf0d73" providerId="LiveId" clId="{85B7AA19-694F-4FCC-999F-792FCCA2FC3D}" dt="2021-11-14T05:41:33.683" v="1836" actId="26606"/>
          <ac:spMkLst>
            <pc:docMk/>
            <pc:sldMk cId="3054159263" sldId="279"/>
            <ac:spMk id="2065" creationId="{C1A2385B-1D2A-4E17-84FA-6CB7F0AAE473}"/>
          </ac:spMkLst>
        </pc:spChg>
        <pc:spChg chg="add">
          <ac:chgData name="Nicholas Ferreira" userId="7f97cc3039cf0d73" providerId="LiveId" clId="{85B7AA19-694F-4FCC-999F-792FCCA2FC3D}" dt="2021-11-14T05:41:33.683" v="1836" actId="26606"/>
          <ac:spMkLst>
            <pc:docMk/>
            <pc:sldMk cId="3054159263" sldId="279"/>
            <ac:spMk id="2066" creationId="{5E791F2F-79DB-4CC0-9FA1-001E3E91E8B7}"/>
          </ac:spMkLst>
        </pc:spChg>
        <pc:picChg chg="add del mod">
          <ac:chgData name="Nicholas Ferreira" userId="7f97cc3039cf0d73" providerId="LiveId" clId="{85B7AA19-694F-4FCC-999F-792FCCA2FC3D}" dt="2021-11-14T05:42:28.302" v="1844" actId="478"/>
          <ac:picMkLst>
            <pc:docMk/>
            <pc:sldMk cId="3054159263" sldId="279"/>
            <ac:picMk id="3" creationId="{689DFC98-EDD0-4391-8101-42DFC0DD8007}"/>
          </ac:picMkLst>
        </pc:picChg>
        <pc:picChg chg="del">
          <ac:chgData name="Nicholas Ferreira" userId="7f97cc3039cf0d73" providerId="LiveId" clId="{85B7AA19-694F-4FCC-999F-792FCCA2FC3D}" dt="2021-11-14T05:40:28.916" v="1823" actId="478"/>
          <ac:picMkLst>
            <pc:docMk/>
            <pc:sldMk cId="3054159263" sldId="279"/>
            <ac:picMk id="5" creationId="{035D1907-F717-4857-8BD8-3EC1C1815428}"/>
          </ac:picMkLst>
        </pc:picChg>
        <pc:picChg chg="add mod">
          <ac:chgData name="Nicholas Ferreira" userId="7f97cc3039cf0d73" providerId="LiveId" clId="{85B7AA19-694F-4FCC-999F-792FCCA2FC3D}" dt="2021-11-14T05:42:37.949" v="1847" actId="1076"/>
          <ac:picMkLst>
            <pc:docMk/>
            <pc:sldMk cId="3054159263" sldId="279"/>
            <ac:picMk id="6" creationId="{7B66A3EC-841F-414D-8503-0220C18F631C}"/>
          </ac:picMkLst>
        </pc:picChg>
        <pc:picChg chg="add del mod ord">
          <ac:chgData name="Nicholas Ferreira" userId="7f97cc3039cf0d73" providerId="LiveId" clId="{85B7AA19-694F-4FCC-999F-792FCCA2FC3D}" dt="2021-11-14T05:41:50.899" v="1840" actId="478"/>
          <ac:picMkLst>
            <pc:docMk/>
            <pc:sldMk cId="3054159263" sldId="279"/>
            <ac:picMk id="2050" creationId="{595C5F34-6D50-437E-B478-0D10A3F8E6C9}"/>
          </ac:picMkLst>
        </pc:picChg>
        <pc:picChg chg="add mod">
          <ac:chgData name="Nicholas Ferreira" userId="7f97cc3039cf0d73" providerId="LiveId" clId="{85B7AA19-694F-4FCC-999F-792FCCA2FC3D}" dt="2021-11-14T05:41:41.882" v="1838" actId="14100"/>
          <ac:picMkLst>
            <pc:docMk/>
            <pc:sldMk cId="3054159263" sldId="279"/>
            <ac:picMk id="2052" creationId="{DFB6B7EB-E3C2-4AA5-9B6B-B52496B333AD}"/>
          </ac:picMkLst>
        </pc:picChg>
      </pc:sldChg>
      <pc:sldChg chg="addSp delSp modSp add mod">
        <pc:chgData name="Nicholas Ferreira" userId="7f97cc3039cf0d73" providerId="LiveId" clId="{85B7AA19-694F-4FCC-999F-792FCCA2FC3D}" dt="2021-11-14T06:00:31.048" v="2606" actId="1076"/>
        <pc:sldMkLst>
          <pc:docMk/>
          <pc:sldMk cId="3330201780" sldId="280"/>
        </pc:sldMkLst>
        <pc:spChg chg="mod">
          <ac:chgData name="Nicholas Ferreira" userId="7f97cc3039cf0d73" providerId="LiveId" clId="{85B7AA19-694F-4FCC-999F-792FCCA2FC3D}" dt="2021-11-14T05:54:50.677" v="2254" actId="26606"/>
          <ac:spMkLst>
            <pc:docMk/>
            <pc:sldMk cId="3330201780" sldId="280"/>
            <ac:spMk id="2" creationId="{62545B60-7584-402E-9443-4F4A1EE6D796}"/>
          </ac:spMkLst>
        </pc:spChg>
        <pc:spChg chg="mod">
          <ac:chgData name="Nicholas Ferreira" userId="7f97cc3039cf0d73" providerId="LiveId" clId="{85B7AA19-694F-4FCC-999F-792FCCA2FC3D}" dt="2021-11-14T05:57:54.065" v="2602" actId="20577"/>
          <ac:spMkLst>
            <pc:docMk/>
            <pc:sldMk cId="3330201780" sldId="280"/>
            <ac:spMk id="10" creationId="{D3C11526-F10D-48FE-837D-B74779779A3B}"/>
          </ac:spMkLst>
        </pc:spChg>
        <pc:spChg chg="add">
          <ac:chgData name="Nicholas Ferreira" userId="7f97cc3039cf0d73" providerId="LiveId" clId="{85B7AA19-694F-4FCC-999F-792FCCA2FC3D}" dt="2021-11-14T05:54:50.677" v="2254" actId="26606"/>
          <ac:spMkLst>
            <pc:docMk/>
            <pc:sldMk cId="3330201780" sldId="280"/>
            <ac:spMk id="135" creationId="{0288C6B4-AFC3-407F-A595-EFFD38D4CCAF}"/>
          </ac:spMkLst>
        </pc:spChg>
        <pc:spChg chg="add">
          <ac:chgData name="Nicholas Ferreira" userId="7f97cc3039cf0d73" providerId="LiveId" clId="{85B7AA19-694F-4FCC-999F-792FCCA2FC3D}" dt="2021-11-14T05:54:50.677" v="2254" actId="26606"/>
          <ac:spMkLst>
            <pc:docMk/>
            <pc:sldMk cId="3330201780" sldId="280"/>
            <ac:spMk id="137" creationId="{CF236821-17FE-429B-8D2C-08E13A64EA40}"/>
          </ac:spMkLst>
        </pc:spChg>
        <pc:spChg chg="add">
          <ac:chgData name="Nicholas Ferreira" userId="7f97cc3039cf0d73" providerId="LiveId" clId="{85B7AA19-694F-4FCC-999F-792FCCA2FC3D}" dt="2021-11-14T05:54:50.677" v="2254" actId="26606"/>
          <ac:spMkLst>
            <pc:docMk/>
            <pc:sldMk cId="3330201780" sldId="280"/>
            <ac:spMk id="139" creationId="{C0BDBCD2-E081-43AB-9119-C55465E59757}"/>
          </ac:spMkLst>
        </pc:spChg>
        <pc:spChg chg="add">
          <ac:chgData name="Nicholas Ferreira" userId="7f97cc3039cf0d73" providerId="LiveId" clId="{85B7AA19-694F-4FCC-999F-792FCCA2FC3D}" dt="2021-11-14T05:54:50.677" v="2254" actId="26606"/>
          <ac:spMkLst>
            <pc:docMk/>
            <pc:sldMk cId="3330201780" sldId="280"/>
            <ac:spMk id="141" creationId="{98E79BE4-34FE-485A-98A5-92CE8F7C4743}"/>
          </ac:spMkLst>
        </pc:spChg>
        <pc:spChg chg="add">
          <ac:chgData name="Nicholas Ferreira" userId="7f97cc3039cf0d73" providerId="LiveId" clId="{85B7AA19-694F-4FCC-999F-792FCCA2FC3D}" dt="2021-11-14T05:54:50.677" v="2254" actId="26606"/>
          <ac:spMkLst>
            <pc:docMk/>
            <pc:sldMk cId="3330201780" sldId="280"/>
            <ac:spMk id="143" creationId="{7A5F0580-5EE9-419F-96EE-B6529EF6E7D0}"/>
          </ac:spMkLst>
        </pc:spChg>
        <pc:spChg chg="del">
          <ac:chgData name="Nicholas Ferreira" userId="7f97cc3039cf0d73" providerId="LiveId" clId="{85B7AA19-694F-4FCC-999F-792FCCA2FC3D}" dt="2021-11-14T05:54:50.677" v="2254" actId="26606"/>
          <ac:spMkLst>
            <pc:docMk/>
            <pc:sldMk cId="3330201780" sldId="280"/>
            <ac:spMk id="2063" creationId="{385E1BDC-A9B0-4A87-82E3-F3187F69A802}"/>
          </ac:spMkLst>
        </pc:spChg>
        <pc:spChg chg="del">
          <ac:chgData name="Nicholas Ferreira" userId="7f97cc3039cf0d73" providerId="LiveId" clId="{85B7AA19-694F-4FCC-999F-792FCCA2FC3D}" dt="2021-11-14T05:54:50.677" v="2254" actId="26606"/>
          <ac:spMkLst>
            <pc:docMk/>
            <pc:sldMk cId="3330201780" sldId="280"/>
            <ac:spMk id="2064" creationId="{0990C621-3B8B-4820-8328-D47EF7CE823C}"/>
          </ac:spMkLst>
        </pc:spChg>
        <pc:spChg chg="del">
          <ac:chgData name="Nicholas Ferreira" userId="7f97cc3039cf0d73" providerId="LiveId" clId="{85B7AA19-694F-4FCC-999F-792FCCA2FC3D}" dt="2021-11-14T05:54:50.677" v="2254" actId="26606"/>
          <ac:spMkLst>
            <pc:docMk/>
            <pc:sldMk cId="3330201780" sldId="280"/>
            <ac:spMk id="2065" creationId="{C1A2385B-1D2A-4E17-84FA-6CB7F0AAE473}"/>
          </ac:spMkLst>
        </pc:spChg>
        <pc:spChg chg="del">
          <ac:chgData name="Nicholas Ferreira" userId="7f97cc3039cf0d73" providerId="LiveId" clId="{85B7AA19-694F-4FCC-999F-792FCCA2FC3D}" dt="2021-11-14T05:54:50.677" v="2254" actId="26606"/>
          <ac:spMkLst>
            <pc:docMk/>
            <pc:sldMk cId="3330201780" sldId="280"/>
            <ac:spMk id="2066" creationId="{5E791F2F-79DB-4CC0-9FA1-001E3E91E8B7}"/>
          </ac:spMkLst>
        </pc:spChg>
        <pc:picChg chg="del">
          <ac:chgData name="Nicholas Ferreira" userId="7f97cc3039cf0d73" providerId="LiveId" clId="{85B7AA19-694F-4FCC-999F-792FCCA2FC3D}" dt="2021-11-14T05:54:38.288" v="2250" actId="478"/>
          <ac:picMkLst>
            <pc:docMk/>
            <pc:sldMk cId="3330201780" sldId="280"/>
            <ac:picMk id="6" creationId="{7B66A3EC-841F-414D-8503-0220C18F631C}"/>
          </ac:picMkLst>
        </pc:picChg>
        <pc:picChg chg="del">
          <ac:chgData name="Nicholas Ferreira" userId="7f97cc3039cf0d73" providerId="LiveId" clId="{85B7AA19-694F-4FCC-999F-792FCCA2FC3D}" dt="2021-11-14T05:54:37.070" v="2249" actId="478"/>
          <ac:picMkLst>
            <pc:docMk/>
            <pc:sldMk cId="3330201780" sldId="280"/>
            <ac:picMk id="2052" creationId="{DFB6B7EB-E3C2-4AA5-9B6B-B52496B333AD}"/>
          </ac:picMkLst>
        </pc:picChg>
        <pc:picChg chg="add mod">
          <ac:chgData name="Nicholas Ferreira" userId="7f97cc3039cf0d73" providerId="LiveId" clId="{85B7AA19-694F-4FCC-999F-792FCCA2FC3D}" dt="2021-11-14T06:00:31.048" v="2606" actId="1076"/>
          <ac:picMkLst>
            <pc:docMk/>
            <pc:sldMk cId="3330201780" sldId="280"/>
            <ac:picMk id="3074" creationId="{9669610C-D2C2-4BED-9366-576E48BB4DD8}"/>
          </ac:picMkLst>
        </pc:picChg>
      </pc:sldChg>
      <pc:sldChg chg="addSp delSp modSp add mod">
        <pc:chgData name="Nicholas Ferreira" userId="7f97cc3039cf0d73" providerId="LiveId" clId="{85B7AA19-694F-4FCC-999F-792FCCA2FC3D}" dt="2021-11-18T17:22:30.232" v="8723" actId="20577"/>
        <pc:sldMkLst>
          <pc:docMk/>
          <pc:sldMk cId="1214359134" sldId="281"/>
        </pc:sldMkLst>
        <pc:spChg chg="mod">
          <ac:chgData name="Nicholas Ferreira" userId="7f97cc3039cf0d73" providerId="LiveId" clId="{85B7AA19-694F-4FCC-999F-792FCCA2FC3D}" dt="2021-11-18T17:18:09.863" v="8484" actId="20577"/>
          <ac:spMkLst>
            <pc:docMk/>
            <pc:sldMk cId="1214359134" sldId="281"/>
            <ac:spMk id="2" creationId="{62545B60-7584-402E-9443-4F4A1EE6D796}"/>
          </ac:spMkLst>
        </pc:spChg>
        <pc:spChg chg="mod">
          <ac:chgData name="Nicholas Ferreira" userId="7f97cc3039cf0d73" providerId="LiveId" clId="{85B7AA19-694F-4FCC-999F-792FCCA2FC3D}" dt="2021-11-18T17:19:28.349" v="8505"/>
          <ac:spMkLst>
            <pc:docMk/>
            <pc:sldMk cId="1214359134" sldId="281"/>
            <ac:spMk id="9" creationId="{262C7F9D-62E2-4A7D-901C-BEF1E6C33B62}"/>
          </ac:spMkLst>
        </pc:spChg>
        <pc:spChg chg="del">
          <ac:chgData name="Nicholas Ferreira" userId="7f97cc3039cf0d73" providerId="LiveId" clId="{85B7AA19-694F-4FCC-999F-792FCCA2FC3D}" dt="2021-11-18T04:52:46.822" v="2810" actId="478"/>
          <ac:spMkLst>
            <pc:docMk/>
            <pc:sldMk cId="1214359134" sldId="281"/>
            <ac:spMk id="9" creationId="{7850FD97-4D74-439D-8F16-ED656CBC57DF}"/>
          </ac:spMkLst>
        </pc:spChg>
        <pc:spChg chg="mod">
          <ac:chgData name="Nicholas Ferreira" userId="7f97cc3039cf0d73" providerId="LiveId" clId="{85B7AA19-694F-4FCC-999F-792FCCA2FC3D}" dt="2021-11-18T17:22:30.232" v="8723" actId="20577"/>
          <ac:spMkLst>
            <pc:docMk/>
            <pc:sldMk cId="1214359134" sldId="281"/>
            <ac:spMk id="10" creationId="{D3C11526-F10D-48FE-837D-B74779779A3B}"/>
          </ac:spMkLst>
        </pc:spChg>
        <pc:spChg chg="add mod">
          <ac:chgData name="Nicholas Ferreira" userId="7f97cc3039cf0d73" providerId="LiveId" clId="{85B7AA19-694F-4FCC-999F-792FCCA2FC3D}" dt="2021-11-18T17:20:56.780" v="8525" actId="1076"/>
          <ac:spMkLst>
            <pc:docMk/>
            <pc:sldMk cId="1214359134" sldId="281"/>
            <ac:spMk id="11" creationId="{B9EA3709-E344-47E4-B605-C536AAD0B436}"/>
          </ac:spMkLst>
        </pc:spChg>
        <pc:spChg chg="del">
          <ac:chgData name="Nicholas Ferreira" userId="7f97cc3039cf0d73" providerId="LiveId" clId="{85B7AA19-694F-4FCC-999F-792FCCA2FC3D}" dt="2021-11-18T04:52:44.618" v="2809" actId="478"/>
          <ac:spMkLst>
            <pc:docMk/>
            <pc:sldMk cId="1214359134" sldId="281"/>
            <ac:spMk id="12" creationId="{60337A98-FD10-47F9-A3ED-94D57B7FB176}"/>
          </ac:spMkLst>
        </pc:spChg>
        <pc:spChg chg="mod">
          <ac:chgData name="Nicholas Ferreira" userId="7f97cc3039cf0d73" providerId="LiveId" clId="{85B7AA19-694F-4FCC-999F-792FCCA2FC3D}" dt="2021-11-18T17:19:28.349" v="8505"/>
          <ac:spMkLst>
            <pc:docMk/>
            <pc:sldMk cId="1214359134" sldId="281"/>
            <ac:spMk id="12" creationId="{D3E6F0D5-BDFA-4520-8282-6DB987FA9BE1}"/>
          </ac:spMkLst>
        </pc:spChg>
        <pc:spChg chg="mod topLvl">
          <ac:chgData name="Nicholas Ferreira" userId="7f97cc3039cf0d73" providerId="LiveId" clId="{85B7AA19-694F-4FCC-999F-792FCCA2FC3D}" dt="2021-11-18T17:20:46.668" v="8524" actId="1076"/>
          <ac:spMkLst>
            <pc:docMk/>
            <pc:sldMk cId="1214359134" sldId="281"/>
            <ac:spMk id="14" creationId="{C98DFFDD-D600-4DDA-A863-D192D1124E66}"/>
          </ac:spMkLst>
        </pc:spChg>
        <pc:spChg chg="del">
          <ac:chgData name="Nicholas Ferreira" userId="7f97cc3039cf0d73" providerId="LiveId" clId="{85B7AA19-694F-4FCC-999F-792FCCA2FC3D}" dt="2021-11-18T04:52:44.618" v="2809" actId="478"/>
          <ac:spMkLst>
            <pc:docMk/>
            <pc:sldMk cId="1214359134" sldId="281"/>
            <ac:spMk id="14" creationId="{D242D989-A543-4A58-B5AD-809F5F9F3BA3}"/>
          </ac:spMkLst>
        </pc:spChg>
        <pc:spChg chg="del mod topLvl">
          <ac:chgData name="Nicholas Ferreira" userId="7f97cc3039cf0d73" providerId="LiveId" clId="{85B7AA19-694F-4FCC-999F-792FCCA2FC3D}" dt="2021-11-18T17:19:52.679" v="8510" actId="478"/>
          <ac:spMkLst>
            <pc:docMk/>
            <pc:sldMk cId="1214359134" sldId="281"/>
            <ac:spMk id="15" creationId="{165E430C-D744-4083-B4CF-9EE28773D1B9}"/>
          </ac:spMkLst>
        </pc:spChg>
        <pc:spChg chg="del">
          <ac:chgData name="Nicholas Ferreira" userId="7f97cc3039cf0d73" providerId="LiveId" clId="{85B7AA19-694F-4FCC-999F-792FCCA2FC3D}" dt="2021-11-18T04:52:44.618" v="2809" actId="478"/>
          <ac:spMkLst>
            <pc:docMk/>
            <pc:sldMk cId="1214359134" sldId="281"/>
            <ac:spMk id="15" creationId="{229C9F57-0786-42EF-9E64-6BEDF9DA157B}"/>
          </ac:spMkLst>
        </pc:spChg>
        <pc:spChg chg="add del mod">
          <ac:chgData name="Nicholas Ferreira" userId="7f97cc3039cf0d73" providerId="LiveId" clId="{85B7AA19-694F-4FCC-999F-792FCCA2FC3D}" dt="2021-11-18T17:18:18.817" v="8485" actId="478"/>
          <ac:spMkLst>
            <pc:docMk/>
            <pc:sldMk cId="1214359134" sldId="281"/>
            <ac:spMk id="16" creationId="{8FB76FFB-1581-42CE-A02B-A2817559C053}"/>
          </ac:spMkLst>
        </pc:spChg>
        <pc:grpChg chg="add del mod">
          <ac:chgData name="Nicholas Ferreira" userId="7f97cc3039cf0d73" providerId="LiveId" clId="{85B7AA19-694F-4FCC-999F-792FCCA2FC3D}" dt="2021-11-18T17:19:42.182" v="8508" actId="478"/>
          <ac:grpSpMkLst>
            <pc:docMk/>
            <pc:sldMk cId="1214359134" sldId="281"/>
            <ac:grpSpMk id="8" creationId="{BC4F2D2A-79B8-4E87-B2BB-F400B112B5B9}"/>
          </ac:grpSpMkLst>
        </pc:grpChg>
        <pc:grpChg chg="add del mod">
          <ac:chgData name="Nicholas Ferreira" userId="7f97cc3039cf0d73" providerId="LiveId" clId="{85B7AA19-694F-4FCC-999F-792FCCA2FC3D}" dt="2021-11-18T17:19:52.679" v="8510" actId="478"/>
          <ac:grpSpMkLst>
            <pc:docMk/>
            <pc:sldMk cId="1214359134" sldId="281"/>
            <ac:grpSpMk id="13" creationId="{0089B4AC-0425-4CC8-886E-870D75FB5883}"/>
          </ac:grpSpMkLst>
        </pc:grpChg>
        <pc:picChg chg="add mod">
          <ac:chgData name="Nicholas Ferreira" userId="7f97cc3039cf0d73" providerId="LiveId" clId="{85B7AA19-694F-4FCC-999F-792FCCA2FC3D}" dt="2021-11-18T17:20:31.323" v="8520" actId="1076"/>
          <ac:picMkLst>
            <pc:docMk/>
            <pc:sldMk cId="1214359134" sldId="281"/>
            <ac:picMk id="4" creationId="{891464C3-221B-4579-A1BD-9934954BFD47}"/>
          </ac:picMkLst>
        </pc:picChg>
        <pc:picChg chg="del">
          <ac:chgData name="Nicholas Ferreira" userId="7f97cc3039cf0d73" providerId="LiveId" clId="{85B7AA19-694F-4FCC-999F-792FCCA2FC3D}" dt="2021-11-18T04:52:44.618" v="2809" actId="478"/>
          <ac:picMkLst>
            <pc:docMk/>
            <pc:sldMk cId="1214359134" sldId="281"/>
            <ac:picMk id="5" creationId="{035D1907-F717-4857-8BD8-3EC1C1815428}"/>
          </ac:picMkLst>
        </pc:picChg>
        <pc:picChg chg="add mod">
          <ac:chgData name="Nicholas Ferreira" userId="7f97cc3039cf0d73" providerId="LiveId" clId="{85B7AA19-694F-4FCC-999F-792FCCA2FC3D}" dt="2021-11-18T17:20:21.666" v="8518" actId="14100"/>
          <ac:picMkLst>
            <pc:docMk/>
            <pc:sldMk cId="1214359134" sldId="281"/>
            <ac:picMk id="7" creationId="{2D59187C-4430-4083-A19B-153C36E36536}"/>
          </ac:picMkLst>
        </pc:picChg>
      </pc:sldChg>
      <pc:sldChg chg="addSp delSp modSp add mod ord">
        <pc:chgData name="Nicholas Ferreira" userId="7f97cc3039cf0d73" providerId="LiveId" clId="{85B7AA19-694F-4FCC-999F-792FCCA2FC3D}" dt="2021-11-18T17:23:43.137" v="8753"/>
        <pc:sldMkLst>
          <pc:docMk/>
          <pc:sldMk cId="3638962301" sldId="282"/>
        </pc:sldMkLst>
        <pc:spChg chg="mod">
          <ac:chgData name="Nicholas Ferreira" userId="7f97cc3039cf0d73" providerId="LiveId" clId="{85B7AA19-694F-4FCC-999F-792FCCA2FC3D}" dt="2021-11-18T05:27:45.715" v="3621" actId="20577"/>
          <ac:spMkLst>
            <pc:docMk/>
            <pc:sldMk cId="3638962301" sldId="282"/>
            <ac:spMk id="2" creationId="{62545B60-7584-402E-9443-4F4A1EE6D796}"/>
          </ac:spMkLst>
        </pc:spChg>
        <pc:spChg chg="mod">
          <ac:chgData name="Nicholas Ferreira" userId="7f97cc3039cf0d73" providerId="LiveId" clId="{85B7AA19-694F-4FCC-999F-792FCCA2FC3D}" dt="2021-11-18T05:44:11.210" v="4227" actId="20577"/>
          <ac:spMkLst>
            <pc:docMk/>
            <pc:sldMk cId="3638962301" sldId="282"/>
            <ac:spMk id="10" creationId="{D3C11526-F10D-48FE-837D-B74779779A3B}"/>
          </ac:spMkLst>
        </pc:spChg>
        <pc:spChg chg="del">
          <ac:chgData name="Nicholas Ferreira" userId="7f97cc3039cf0d73" providerId="LiveId" clId="{85B7AA19-694F-4FCC-999F-792FCCA2FC3D}" dt="2021-11-18T05:35:27.011" v="3939" actId="478"/>
          <ac:spMkLst>
            <pc:docMk/>
            <pc:sldMk cId="3638962301" sldId="282"/>
            <ac:spMk id="11" creationId="{B9EA3709-E344-47E4-B605-C536AAD0B436}"/>
          </ac:spMkLst>
        </pc:spChg>
        <pc:spChg chg="add mod">
          <ac:chgData name="Nicholas Ferreira" userId="7f97cc3039cf0d73" providerId="LiveId" clId="{85B7AA19-694F-4FCC-999F-792FCCA2FC3D}" dt="2021-11-18T05:36:47.977" v="3961" actId="1076"/>
          <ac:spMkLst>
            <pc:docMk/>
            <pc:sldMk cId="3638962301" sldId="282"/>
            <ac:spMk id="12" creationId="{6B89D8AF-EADE-47A4-BC2A-1349E6DE3BB8}"/>
          </ac:spMkLst>
        </pc:spChg>
        <pc:spChg chg="add mod">
          <ac:chgData name="Nicholas Ferreira" userId="7f97cc3039cf0d73" providerId="LiveId" clId="{85B7AA19-694F-4FCC-999F-792FCCA2FC3D}" dt="2021-11-18T05:40:39.178" v="4047" actId="14100"/>
          <ac:spMkLst>
            <pc:docMk/>
            <pc:sldMk cId="3638962301" sldId="282"/>
            <ac:spMk id="13" creationId="{354FAB36-7BFB-43AE-9AEE-D89F02ACAF0E}"/>
          </ac:spMkLst>
        </pc:spChg>
        <pc:spChg chg="add mod">
          <ac:chgData name="Nicholas Ferreira" userId="7f97cc3039cf0d73" providerId="LiveId" clId="{85B7AA19-694F-4FCC-999F-792FCCA2FC3D}" dt="2021-11-18T05:44:34.356" v="4237" actId="1036"/>
          <ac:spMkLst>
            <pc:docMk/>
            <pc:sldMk cId="3638962301" sldId="282"/>
            <ac:spMk id="15" creationId="{958241DA-2472-4D3E-8DA5-D1D45A6088A0}"/>
          </ac:spMkLst>
        </pc:spChg>
        <pc:spChg chg="del">
          <ac:chgData name="Nicholas Ferreira" userId="7f97cc3039cf0d73" providerId="LiveId" clId="{85B7AA19-694F-4FCC-999F-792FCCA2FC3D}" dt="2021-11-18T05:27:50.493" v="3622" actId="478"/>
          <ac:spMkLst>
            <pc:docMk/>
            <pc:sldMk cId="3638962301" sldId="282"/>
            <ac:spMk id="16" creationId="{8FB76FFB-1581-42CE-A02B-A2817559C053}"/>
          </ac:spMkLst>
        </pc:spChg>
        <pc:spChg chg="add mod">
          <ac:chgData name="Nicholas Ferreira" userId="7f97cc3039cf0d73" providerId="LiveId" clId="{85B7AA19-694F-4FCC-999F-792FCCA2FC3D}" dt="2021-11-18T05:44:34.356" v="4237" actId="1036"/>
          <ac:spMkLst>
            <pc:docMk/>
            <pc:sldMk cId="3638962301" sldId="282"/>
            <ac:spMk id="24" creationId="{E45DF915-1BAF-4BAC-BDA5-1D3EE0A3084E}"/>
          </ac:spMkLst>
        </pc:spChg>
        <pc:picChg chg="del">
          <ac:chgData name="Nicholas Ferreira" userId="7f97cc3039cf0d73" providerId="LiveId" clId="{85B7AA19-694F-4FCC-999F-792FCCA2FC3D}" dt="2021-11-18T05:27:50.493" v="3622" actId="478"/>
          <ac:picMkLst>
            <pc:docMk/>
            <pc:sldMk cId="3638962301" sldId="282"/>
            <ac:picMk id="4" creationId="{891464C3-221B-4579-A1BD-9934954BFD47}"/>
          </ac:picMkLst>
        </pc:picChg>
        <pc:picChg chg="add mod">
          <ac:chgData name="Nicholas Ferreira" userId="7f97cc3039cf0d73" providerId="LiveId" clId="{85B7AA19-694F-4FCC-999F-792FCCA2FC3D}" dt="2021-11-18T05:36:54.649" v="3962" actId="14100"/>
          <ac:picMkLst>
            <pc:docMk/>
            <pc:sldMk cId="3638962301" sldId="282"/>
            <ac:picMk id="5" creationId="{600CD1F5-E09B-4EC5-A9D0-6DCFB676FFA5}"/>
          </ac:picMkLst>
        </pc:picChg>
        <pc:picChg chg="del">
          <ac:chgData name="Nicholas Ferreira" userId="7f97cc3039cf0d73" providerId="LiveId" clId="{85B7AA19-694F-4FCC-999F-792FCCA2FC3D}" dt="2021-11-18T05:27:50.493" v="3622" actId="478"/>
          <ac:picMkLst>
            <pc:docMk/>
            <pc:sldMk cId="3638962301" sldId="282"/>
            <ac:picMk id="7" creationId="{2D59187C-4430-4083-A19B-153C36E36536}"/>
          </ac:picMkLst>
        </pc:picChg>
        <pc:picChg chg="add del mod">
          <ac:chgData name="Nicholas Ferreira" userId="7f97cc3039cf0d73" providerId="LiveId" clId="{85B7AA19-694F-4FCC-999F-792FCCA2FC3D}" dt="2021-11-18T05:39:35.135" v="4033" actId="478"/>
          <ac:picMkLst>
            <pc:docMk/>
            <pc:sldMk cId="3638962301" sldId="282"/>
            <ac:picMk id="9" creationId="{1273A9D2-6E09-4067-8F25-9BB441326B12}"/>
          </ac:picMkLst>
        </pc:picChg>
        <pc:picChg chg="add mod">
          <ac:chgData name="Nicholas Ferreira" userId="7f97cc3039cf0d73" providerId="LiveId" clId="{85B7AA19-694F-4FCC-999F-792FCCA2FC3D}" dt="2021-11-18T05:44:34.356" v="4237" actId="1036"/>
          <ac:picMkLst>
            <pc:docMk/>
            <pc:sldMk cId="3638962301" sldId="282"/>
            <ac:picMk id="17" creationId="{44C29227-8E01-4710-9077-7E29539246F0}"/>
          </ac:picMkLst>
        </pc:picChg>
        <pc:picChg chg="add mod">
          <ac:chgData name="Nicholas Ferreira" userId="7f97cc3039cf0d73" providerId="LiveId" clId="{85B7AA19-694F-4FCC-999F-792FCCA2FC3D}" dt="2021-11-18T05:44:34.356" v="4237" actId="1036"/>
          <ac:picMkLst>
            <pc:docMk/>
            <pc:sldMk cId="3638962301" sldId="282"/>
            <ac:picMk id="19" creationId="{D1098991-8CF2-49E7-91E1-AD265588CA17}"/>
          </ac:picMkLst>
        </pc:picChg>
        <pc:picChg chg="add mod">
          <ac:chgData name="Nicholas Ferreira" userId="7f97cc3039cf0d73" providerId="LiveId" clId="{85B7AA19-694F-4FCC-999F-792FCCA2FC3D}" dt="2021-11-18T05:44:34.356" v="4237" actId="1036"/>
          <ac:picMkLst>
            <pc:docMk/>
            <pc:sldMk cId="3638962301" sldId="282"/>
            <ac:picMk id="21" creationId="{80323AF9-FBFE-425D-B63D-2A571142A68F}"/>
          </ac:picMkLst>
        </pc:picChg>
        <pc:picChg chg="add mod">
          <ac:chgData name="Nicholas Ferreira" userId="7f97cc3039cf0d73" providerId="LiveId" clId="{85B7AA19-694F-4FCC-999F-792FCCA2FC3D}" dt="2021-11-18T05:44:34.356" v="4237" actId="1036"/>
          <ac:picMkLst>
            <pc:docMk/>
            <pc:sldMk cId="3638962301" sldId="282"/>
            <ac:picMk id="23" creationId="{80EAFE79-4924-4CBC-93FA-ADDB56ECB537}"/>
          </ac:picMkLst>
        </pc:picChg>
      </pc:sldChg>
      <pc:sldChg chg="new del">
        <pc:chgData name="Nicholas Ferreira" userId="7f97cc3039cf0d73" providerId="LiveId" clId="{85B7AA19-694F-4FCC-999F-792FCCA2FC3D}" dt="2021-11-18T05:27:22.588" v="3581" actId="680"/>
        <pc:sldMkLst>
          <pc:docMk/>
          <pc:sldMk cId="4116861134" sldId="282"/>
        </pc:sldMkLst>
      </pc:sldChg>
      <pc:sldChg chg="addSp delSp modSp add mod">
        <pc:chgData name="Nicholas Ferreira" userId="7f97cc3039cf0d73" providerId="LiveId" clId="{85B7AA19-694F-4FCC-999F-792FCCA2FC3D}" dt="2021-11-18T17:08:03.849" v="8454" actId="1076"/>
        <pc:sldMkLst>
          <pc:docMk/>
          <pc:sldMk cId="472104833" sldId="283"/>
        </pc:sldMkLst>
        <pc:spChg chg="mod">
          <ac:chgData name="Nicholas Ferreira" userId="7f97cc3039cf0d73" providerId="LiveId" clId="{85B7AA19-694F-4FCC-999F-792FCCA2FC3D}" dt="2021-11-18T06:11:38.967" v="5260" actId="20577"/>
          <ac:spMkLst>
            <pc:docMk/>
            <pc:sldMk cId="472104833" sldId="283"/>
            <ac:spMk id="2" creationId="{62545B60-7584-402E-9443-4F4A1EE6D796}"/>
          </ac:spMkLst>
        </pc:spChg>
        <pc:spChg chg="mod">
          <ac:chgData name="Nicholas Ferreira" userId="7f97cc3039cf0d73" providerId="LiveId" clId="{85B7AA19-694F-4FCC-999F-792FCCA2FC3D}" dt="2021-11-18T05:58:59.876" v="4873" actId="27636"/>
          <ac:spMkLst>
            <pc:docMk/>
            <pc:sldMk cId="472104833" sldId="283"/>
            <ac:spMk id="10" creationId="{D3C11526-F10D-48FE-837D-B74779779A3B}"/>
          </ac:spMkLst>
        </pc:spChg>
        <pc:spChg chg="del">
          <ac:chgData name="Nicholas Ferreira" userId="7f97cc3039cf0d73" providerId="LiveId" clId="{85B7AA19-694F-4FCC-999F-792FCCA2FC3D}" dt="2021-11-18T05:59:16.398" v="4874" actId="478"/>
          <ac:spMkLst>
            <pc:docMk/>
            <pc:sldMk cId="472104833" sldId="283"/>
            <ac:spMk id="12" creationId="{6B89D8AF-EADE-47A4-BC2A-1349E6DE3BB8}"/>
          </ac:spMkLst>
        </pc:spChg>
        <pc:spChg chg="del">
          <ac:chgData name="Nicholas Ferreira" userId="7f97cc3039cf0d73" providerId="LiveId" clId="{85B7AA19-694F-4FCC-999F-792FCCA2FC3D}" dt="2021-11-18T05:59:23.596" v="4875" actId="478"/>
          <ac:spMkLst>
            <pc:docMk/>
            <pc:sldMk cId="472104833" sldId="283"/>
            <ac:spMk id="13" creationId="{354FAB36-7BFB-43AE-9AEE-D89F02ACAF0E}"/>
          </ac:spMkLst>
        </pc:spChg>
        <pc:spChg chg="add mod">
          <ac:chgData name="Nicholas Ferreira" userId="7f97cc3039cf0d73" providerId="LiveId" clId="{85B7AA19-694F-4FCC-999F-792FCCA2FC3D}" dt="2021-11-18T06:11:03.214" v="5246" actId="1076"/>
          <ac:spMkLst>
            <pc:docMk/>
            <pc:sldMk cId="472104833" sldId="283"/>
            <ac:spMk id="14" creationId="{24AF833C-0115-4B1D-8AF1-6714CF743690}"/>
          </ac:spMkLst>
        </pc:spChg>
        <pc:spChg chg="del">
          <ac:chgData name="Nicholas Ferreira" userId="7f97cc3039cf0d73" providerId="LiveId" clId="{85B7AA19-694F-4FCC-999F-792FCCA2FC3D}" dt="2021-11-18T05:59:23.596" v="4875" actId="478"/>
          <ac:spMkLst>
            <pc:docMk/>
            <pc:sldMk cId="472104833" sldId="283"/>
            <ac:spMk id="15" creationId="{958241DA-2472-4D3E-8DA5-D1D45A6088A0}"/>
          </ac:spMkLst>
        </pc:spChg>
        <pc:spChg chg="add mod">
          <ac:chgData name="Nicholas Ferreira" userId="7f97cc3039cf0d73" providerId="LiveId" clId="{85B7AA19-694F-4FCC-999F-792FCCA2FC3D}" dt="2021-11-18T17:08:03.849" v="8454" actId="1076"/>
          <ac:spMkLst>
            <pc:docMk/>
            <pc:sldMk cId="472104833" sldId="283"/>
            <ac:spMk id="18" creationId="{315748C7-6F3E-4E9E-8989-C1FA98B08300}"/>
          </ac:spMkLst>
        </pc:spChg>
        <pc:spChg chg="add mod">
          <ac:chgData name="Nicholas Ferreira" userId="7f97cc3039cf0d73" providerId="LiveId" clId="{85B7AA19-694F-4FCC-999F-792FCCA2FC3D}" dt="2021-11-18T16:07:43.763" v="5856" actId="20577"/>
          <ac:spMkLst>
            <pc:docMk/>
            <pc:sldMk cId="472104833" sldId="283"/>
            <ac:spMk id="20" creationId="{4EBEA96D-489B-4A03-AC7B-95A85953F8D0}"/>
          </ac:spMkLst>
        </pc:spChg>
        <pc:spChg chg="add mod">
          <ac:chgData name="Nicholas Ferreira" userId="7f97cc3039cf0d73" providerId="LiveId" clId="{85B7AA19-694F-4FCC-999F-792FCCA2FC3D}" dt="2021-11-18T06:11:59.461" v="5261" actId="1076"/>
          <ac:spMkLst>
            <pc:docMk/>
            <pc:sldMk cId="472104833" sldId="283"/>
            <ac:spMk id="22" creationId="{91E9012A-D88D-4784-92AC-5628CA4ACDE7}"/>
          </ac:spMkLst>
        </pc:spChg>
        <pc:spChg chg="del">
          <ac:chgData name="Nicholas Ferreira" userId="7f97cc3039cf0d73" providerId="LiveId" clId="{85B7AA19-694F-4FCC-999F-792FCCA2FC3D}" dt="2021-11-18T05:59:23.596" v="4875" actId="478"/>
          <ac:spMkLst>
            <pc:docMk/>
            <pc:sldMk cId="472104833" sldId="283"/>
            <ac:spMk id="24" creationId="{E45DF915-1BAF-4BAC-BDA5-1D3EE0A3084E}"/>
          </ac:spMkLst>
        </pc:spChg>
        <pc:spChg chg="add del mod">
          <ac:chgData name="Nicholas Ferreira" userId="7f97cc3039cf0d73" providerId="LiveId" clId="{85B7AA19-694F-4FCC-999F-792FCCA2FC3D}" dt="2021-11-18T06:10:48.261" v="5194" actId="478"/>
          <ac:spMkLst>
            <pc:docMk/>
            <pc:sldMk cId="472104833" sldId="283"/>
            <ac:spMk id="25" creationId="{12DE6A23-F425-41A7-B96D-67E112F3F881}"/>
          </ac:spMkLst>
        </pc:spChg>
        <pc:picChg chg="del">
          <ac:chgData name="Nicholas Ferreira" userId="7f97cc3039cf0d73" providerId="LiveId" clId="{85B7AA19-694F-4FCC-999F-792FCCA2FC3D}" dt="2021-11-18T05:59:16.398" v="4874" actId="478"/>
          <ac:picMkLst>
            <pc:docMk/>
            <pc:sldMk cId="472104833" sldId="283"/>
            <ac:picMk id="5" creationId="{600CD1F5-E09B-4EC5-A9D0-6DCFB676FFA5}"/>
          </ac:picMkLst>
        </pc:picChg>
        <pc:picChg chg="add mod">
          <ac:chgData name="Nicholas Ferreira" userId="7f97cc3039cf0d73" providerId="LiveId" clId="{85B7AA19-694F-4FCC-999F-792FCCA2FC3D}" dt="2021-11-18T06:01:54.641" v="4941" actId="1076"/>
          <ac:picMkLst>
            <pc:docMk/>
            <pc:sldMk cId="472104833" sldId="283"/>
            <ac:picMk id="6" creationId="{2E41246F-9C67-4876-A24D-9669878C9725}"/>
          </ac:picMkLst>
        </pc:picChg>
        <pc:picChg chg="del">
          <ac:chgData name="Nicholas Ferreira" userId="7f97cc3039cf0d73" providerId="LiveId" clId="{85B7AA19-694F-4FCC-999F-792FCCA2FC3D}" dt="2021-11-18T05:59:23.596" v="4875" actId="478"/>
          <ac:picMkLst>
            <pc:docMk/>
            <pc:sldMk cId="472104833" sldId="283"/>
            <ac:picMk id="17" creationId="{44C29227-8E01-4710-9077-7E29539246F0}"/>
          </ac:picMkLst>
        </pc:picChg>
        <pc:picChg chg="del">
          <ac:chgData name="Nicholas Ferreira" userId="7f97cc3039cf0d73" providerId="LiveId" clId="{85B7AA19-694F-4FCC-999F-792FCCA2FC3D}" dt="2021-11-18T05:59:23.596" v="4875" actId="478"/>
          <ac:picMkLst>
            <pc:docMk/>
            <pc:sldMk cId="472104833" sldId="283"/>
            <ac:picMk id="19" creationId="{D1098991-8CF2-49E7-91E1-AD265588CA17}"/>
          </ac:picMkLst>
        </pc:picChg>
        <pc:picChg chg="del">
          <ac:chgData name="Nicholas Ferreira" userId="7f97cc3039cf0d73" providerId="LiveId" clId="{85B7AA19-694F-4FCC-999F-792FCCA2FC3D}" dt="2021-11-18T05:59:23.596" v="4875" actId="478"/>
          <ac:picMkLst>
            <pc:docMk/>
            <pc:sldMk cId="472104833" sldId="283"/>
            <ac:picMk id="21" creationId="{80323AF9-FBFE-425D-B63D-2A571142A68F}"/>
          </ac:picMkLst>
        </pc:picChg>
        <pc:picChg chg="del">
          <ac:chgData name="Nicholas Ferreira" userId="7f97cc3039cf0d73" providerId="LiveId" clId="{85B7AA19-694F-4FCC-999F-792FCCA2FC3D}" dt="2021-11-18T05:59:23.596" v="4875" actId="478"/>
          <ac:picMkLst>
            <pc:docMk/>
            <pc:sldMk cId="472104833" sldId="283"/>
            <ac:picMk id="23" creationId="{80EAFE79-4924-4CBC-93FA-ADDB56ECB537}"/>
          </ac:picMkLst>
        </pc:picChg>
        <pc:cxnChg chg="add mod">
          <ac:chgData name="Nicholas Ferreira" userId="7f97cc3039cf0d73" providerId="LiveId" clId="{85B7AA19-694F-4FCC-999F-792FCCA2FC3D}" dt="2021-11-18T06:07:33.300" v="5126" actId="1076"/>
          <ac:cxnSpMkLst>
            <pc:docMk/>
            <pc:sldMk cId="472104833" sldId="283"/>
            <ac:cxnSpMk id="16" creationId="{1F1437F5-E467-4D7A-A90C-8EDD0D05E482}"/>
          </ac:cxnSpMkLst>
        </pc:cxnChg>
      </pc:sldChg>
      <pc:sldChg chg="new del">
        <pc:chgData name="Nicholas Ferreira" userId="7f97cc3039cf0d73" providerId="LiveId" clId="{85B7AA19-694F-4FCC-999F-792FCCA2FC3D}" dt="2021-11-18T05:47:49.567" v="4513" actId="47"/>
        <pc:sldMkLst>
          <pc:docMk/>
          <pc:sldMk cId="2495472694" sldId="283"/>
        </pc:sldMkLst>
      </pc:sldChg>
      <pc:sldChg chg="addSp delSp modSp add mod">
        <pc:chgData name="Nicholas Ferreira" userId="7f97cc3039cf0d73" providerId="LiveId" clId="{85B7AA19-694F-4FCC-999F-792FCCA2FC3D}" dt="2021-11-18T17:08:15.486" v="8457" actId="1076"/>
        <pc:sldMkLst>
          <pc:docMk/>
          <pc:sldMk cId="3425902820" sldId="284"/>
        </pc:sldMkLst>
        <pc:spChg chg="mod">
          <ac:chgData name="Nicholas Ferreira" userId="7f97cc3039cf0d73" providerId="LiveId" clId="{85B7AA19-694F-4FCC-999F-792FCCA2FC3D}" dt="2021-11-18T15:58:54.138" v="5513" actId="20577"/>
          <ac:spMkLst>
            <pc:docMk/>
            <pc:sldMk cId="3425902820" sldId="284"/>
            <ac:spMk id="2" creationId="{62545B60-7584-402E-9443-4F4A1EE6D796}"/>
          </ac:spMkLst>
        </pc:spChg>
        <pc:spChg chg="mod">
          <ac:chgData name="Nicholas Ferreira" userId="7f97cc3039cf0d73" providerId="LiveId" clId="{85B7AA19-694F-4FCC-999F-792FCCA2FC3D}" dt="2021-11-18T16:02:46.710" v="5576" actId="20577"/>
          <ac:spMkLst>
            <pc:docMk/>
            <pc:sldMk cId="3425902820" sldId="284"/>
            <ac:spMk id="10" creationId="{D3C11526-F10D-48FE-837D-B74779779A3B}"/>
          </ac:spMkLst>
        </pc:spChg>
        <pc:spChg chg="add mod">
          <ac:chgData name="Nicholas Ferreira" userId="7f97cc3039cf0d73" providerId="LiveId" clId="{85B7AA19-694F-4FCC-999F-792FCCA2FC3D}" dt="2021-11-18T17:08:15.486" v="8457" actId="1076"/>
          <ac:spMkLst>
            <pc:docMk/>
            <pc:sldMk cId="3425902820" sldId="284"/>
            <ac:spMk id="12" creationId="{2611D57A-BFBD-418E-A75E-F6E3EDEB9098}"/>
          </ac:spMkLst>
        </pc:spChg>
        <pc:spChg chg="del mod">
          <ac:chgData name="Nicholas Ferreira" userId="7f97cc3039cf0d73" providerId="LiveId" clId="{85B7AA19-694F-4FCC-999F-792FCCA2FC3D}" dt="2021-11-18T17:08:08.661" v="8455" actId="478"/>
          <ac:spMkLst>
            <pc:docMk/>
            <pc:sldMk cId="3425902820" sldId="284"/>
            <ac:spMk id="18" creationId="{315748C7-6F3E-4E9E-8989-C1FA98B08300}"/>
          </ac:spMkLst>
        </pc:spChg>
        <pc:spChg chg="mod">
          <ac:chgData name="Nicholas Ferreira" userId="7f97cc3039cf0d73" providerId="LiveId" clId="{85B7AA19-694F-4FCC-999F-792FCCA2FC3D}" dt="2021-11-18T16:07:39.065" v="5852" actId="20577"/>
          <ac:spMkLst>
            <pc:docMk/>
            <pc:sldMk cId="3425902820" sldId="284"/>
            <ac:spMk id="20" creationId="{4EBEA96D-489B-4A03-AC7B-95A85953F8D0}"/>
          </ac:spMkLst>
        </pc:spChg>
        <pc:spChg chg="mod">
          <ac:chgData name="Nicholas Ferreira" userId="7f97cc3039cf0d73" providerId="LiveId" clId="{85B7AA19-694F-4FCC-999F-792FCCA2FC3D}" dt="2021-11-18T16:04:03.030" v="5653" actId="20577"/>
          <ac:spMkLst>
            <pc:docMk/>
            <pc:sldMk cId="3425902820" sldId="284"/>
            <ac:spMk id="22" creationId="{91E9012A-D88D-4784-92AC-5628CA4ACDE7}"/>
          </ac:spMkLst>
        </pc:spChg>
        <pc:picChg chg="add mod">
          <ac:chgData name="Nicholas Ferreira" userId="7f97cc3039cf0d73" providerId="LiveId" clId="{85B7AA19-694F-4FCC-999F-792FCCA2FC3D}" dt="2021-11-18T15:59:23.168" v="5516" actId="1076"/>
          <ac:picMkLst>
            <pc:docMk/>
            <pc:sldMk cId="3425902820" sldId="284"/>
            <ac:picMk id="4" creationId="{71AFA4FF-5823-4867-84BE-411C68D03CB1}"/>
          </ac:picMkLst>
        </pc:picChg>
        <pc:picChg chg="del">
          <ac:chgData name="Nicholas Ferreira" userId="7f97cc3039cf0d73" providerId="LiveId" clId="{85B7AA19-694F-4FCC-999F-792FCCA2FC3D}" dt="2021-11-18T15:59:01.451" v="5514" actId="478"/>
          <ac:picMkLst>
            <pc:docMk/>
            <pc:sldMk cId="3425902820" sldId="284"/>
            <ac:picMk id="6" creationId="{2E41246F-9C67-4876-A24D-9669878C9725}"/>
          </ac:picMkLst>
        </pc:picChg>
      </pc:sldChg>
      <pc:sldChg chg="addSp delSp modSp add mod">
        <pc:chgData name="Nicholas Ferreira" userId="7f97cc3039cf0d73" providerId="LiveId" clId="{85B7AA19-694F-4FCC-999F-792FCCA2FC3D}" dt="2021-11-18T17:08:26.064" v="8460" actId="1076"/>
        <pc:sldMkLst>
          <pc:docMk/>
          <pc:sldMk cId="299246687" sldId="285"/>
        </pc:sldMkLst>
        <pc:spChg chg="mod">
          <ac:chgData name="Nicholas Ferreira" userId="7f97cc3039cf0d73" providerId="LiveId" clId="{85B7AA19-694F-4FCC-999F-792FCCA2FC3D}" dt="2021-11-18T16:05:06.717" v="5668" actId="20577"/>
          <ac:spMkLst>
            <pc:docMk/>
            <pc:sldMk cId="299246687" sldId="285"/>
            <ac:spMk id="2" creationId="{62545B60-7584-402E-9443-4F4A1EE6D796}"/>
          </ac:spMkLst>
        </pc:spChg>
        <pc:spChg chg="mod">
          <ac:chgData name="Nicholas Ferreira" userId="7f97cc3039cf0d73" providerId="LiveId" clId="{85B7AA19-694F-4FCC-999F-792FCCA2FC3D}" dt="2021-11-18T16:06:46.613" v="5824" actId="20577"/>
          <ac:spMkLst>
            <pc:docMk/>
            <pc:sldMk cId="299246687" sldId="285"/>
            <ac:spMk id="10" creationId="{D3C11526-F10D-48FE-837D-B74779779A3B}"/>
          </ac:spMkLst>
        </pc:spChg>
        <pc:spChg chg="add mod">
          <ac:chgData name="Nicholas Ferreira" userId="7f97cc3039cf0d73" providerId="LiveId" clId="{85B7AA19-694F-4FCC-999F-792FCCA2FC3D}" dt="2021-11-18T17:08:26.064" v="8460" actId="1076"/>
          <ac:spMkLst>
            <pc:docMk/>
            <pc:sldMk cId="299246687" sldId="285"/>
            <ac:spMk id="12" creationId="{A6A294B6-1B24-4E63-B6BD-D5A427ABECFB}"/>
          </ac:spMkLst>
        </pc:spChg>
        <pc:spChg chg="del">
          <ac:chgData name="Nicholas Ferreira" userId="7f97cc3039cf0d73" providerId="LiveId" clId="{85B7AA19-694F-4FCC-999F-792FCCA2FC3D}" dt="2021-11-18T17:08:20.359" v="8458" actId="478"/>
          <ac:spMkLst>
            <pc:docMk/>
            <pc:sldMk cId="299246687" sldId="285"/>
            <ac:spMk id="18" creationId="{315748C7-6F3E-4E9E-8989-C1FA98B08300}"/>
          </ac:spMkLst>
        </pc:spChg>
        <pc:spChg chg="mod">
          <ac:chgData name="Nicholas Ferreira" userId="7f97cc3039cf0d73" providerId="LiveId" clId="{85B7AA19-694F-4FCC-999F-792FCCA2FC3D}" dt="2021-11-18T16:08:16.298" v="5910" actId="20577"/>
          <ac:spMkLst>
            <pc:docMk/>
            <pc:sldMk cId="299246687" sldId="285"/>
            <ac:spMk id="20" creationId="{4EBEA96D-489B-4A03-AC7B-95A85953F8D0}"/>
          </ac:spMkLst>
        </pc:spChg>
        <pc:spChg chg="mod">
          <ac:chgData name="Nicholas Ferreira" userId="7f97cc3039cf0d73" providerId="LiveId" clId="{85B7AA19-694F-4FCC-999F-792FCCA2FC3D}" dt="2021-11-18T16:09:15.229" v="5947" actId="20577"/>
          <ac:spMkLst>
            <pc:docMk/>
            <pc:sldMk cId="299246687" sldId="285"/>
            <ac:spMk id="22" creationId="{91E9012A-D88D-4784-92AC-5628CA4ACDE7}"/>
          </ac:spMkLst>
        </pc:spChg>
        <pc:picChg chg="del">
          <ac:chgData name="Nicholas Ferreira" userId="7f97cc3039cf0d73" providerId="LiveId" clId="{85B7AA19-694F-4FCC-999F-792FCCA2FC3D}" dt="2021-11-18T16:05:08.738" v="5669" actId="478"/>
          <ac:picMkLst>
            <pc:docMk/>
            <pc:sldMk cId="299246687" sldId="285"/>
            <ac:picMk id="4" creationId="{71AFA4FF-5823-4867-84BE-411C68D03CB1}"/>
          </ac:picMkLst>
        </pc:picChg>
        <pc:picChg chg="add mod">
          <ac:chgData name="Nicholas Ferreira" userId="7f97cc3039cf0d73" providerId="LiveId" clId="{85B7AA19-694F-4FCC-999F-792FCCA2FC3D}" dt="2021-11-18T16:07:16.970" v="5826" actId="1076"/>
          <ac:picMkLst>
            <pc:docMk/>
            <pc:sldMk cId="299246687" sldId="285"/>
            <ac:picMk id="5" creationId="{3A844233-C12A-4633-9352-DEDB7E8AE106}"/>
          </ac:picMkLst>
        </pc:picChg>
      </pc:sldChg>
      <pc:sldChg chg="addSp delSp modSp add mod">
        <pc:chgData name="Nicholas Ferreira" userId="7f97cc3039cf0d73" providerId="LiveId" clId="{85B7AA19-694F-4FCC-999F-792FCCA2FC3D}" dt="2021-11-18T17:08:35.532" v="8464" actId="1076"/>
        <pc:sldMkLst>
          <pc:docMk/>
          <pc:sldMk cId="3703894410" sldId="286"/>
        </pc:sldMkLst>
        <pc:spChg chg="mod">
          <ac:chgData name="Nicholas Ferreira" userId="7f97cc3039cf0d73" providerId="LiveId" clId="{85B7AA19-694F-4FCC-999F-792FCCA2FC3D}" dt="2021-11-18T16:11:31.652" v="5958" actId="20577"/>
          <ac:spMkLst>
            <pc:docMk/>
            <pc:sldMk cId="3703894410" sldId="286"/>
            <ac:spMk id="2" creationId="{62545B60-7584-402E-9443-4F4A1EE6D796}"/>
          </ac:spMkLst>
        </pc:spChg>
        <pc:spChg chg="mod">
          <ac:chgData name="Nicholas Ferreira" userId="7f97cc3039cf0d73" providerId="LiveId" clId="{85B7AA19-694F-4FCC-999F-792FCCA2FC3D}" dt="2021-11-18T16:15:29.259" v="6213" actId="20577"/>
          <ac:spMkLst>
            <pc:docMk/>
            <pc:sldMk cId="3703894410" sldId="286"/>
            <ac:spMk id="10" creationId="{D3C11526-F10D-48FE-837D-B74779779A3B}"/>
          </ac:spMkLst>
        </pc:spChg>
        <pc:spChg chg="add mod">
          <ac:chgData name="Nicholas Ferreira" userId="7f97cc3039cf0d73" providerId="LiveId" clId="{85B7AA19-694F-4FCC-999F-792FCCA2FC3D}" dt="2021-11-18T17:08:35.532" v="8464" actId="1076"/>
          <ac:spMkLst>
            <pc:docMk/>
            <pc:sldMk cId="3703894410" sldId="286"/>
            <ac:spMk id="15" creationId="{A3337023-5A66-408D-B4CA-C87A8D838C81}"/>
          </ac:spMkLst>
        </pc:spChg>
        <pc:spChg chg="del">
          <ac:chgData name="Nicholas Ferreira" userId="7f97cc3039cf0d73" providerId="LiveId" clId="{85B7AA19-694F-4FCC-999F-792FCCA2FC3D}" dt="2021-11-18T17:08:29.749" v="8461" actId="478"/>
          <ac:spMkLst>
            <pc:docMk/>
            <pc:sldMk cId="3703894410" sldId="286"/>
            <ac:spMk id="18" creationId="{315748C7-6F3E-4E9E-8989-C1FA98B08300}"/>
          </ac:spMkLst>
        </pc:spChg>
        <pc:spChg chg="mod">
          <ac:chgData name="Nicholas Ferreira" userId="7f97cc3039cf0d73" providerId="LiveId" clId="{85B7AA19-694F-4FCC-999F-792FCCA2FC3D}" dt="2021-11-18T16:20:23.592" v="6372" actId="20577"/>
          <ac:spMkLst>
            <pc:docMk/>
            <pc:sldMk cId="3703894410" sldId="286"/>
            <ac:spMk id="20" creationId="{4EBEA96D-489B-4A03-AC7B-95A85953F8D0}"/>
          </ac:spMkLst>
        </pc:spChg>
        <pc:spChg chg="mod">
          <ac:chgData name="Nicholas Ferreira" userId="7f97cc3039cf0d73" providerId="LiveId" clId="{85B7AA19-694F-4FCC-999F-792FCCA2FC3D}" dt="2021-11-18T16:33:06.039" v="6420" actId="20577"/>
          <ac:spMkLst>
            <pc:docMk/>
            <pc:sldMk cId="3703894410" sldId="286"/>
            <ac:spMk id="22" creationId="{91E9012A-D88D-4784-92AC-5628CA4ACDE7}"/>
          </ac:spMkLst>
        </pc:spChg>
        <pc:picChg chg="add del mod">
          <ac:chgData name="Nicholas Ferreira" userId="7f97cc3039cf0d73" providerId="LiveId" clId="{85B7AA19-694F-4FCC-999F-792FCCA2FC3D}" dt="2021-11-18T16:20:34.177" v="6379" actId="478"/>
          <ac:picMkLst>
            <pc:docMk/>
            <pc:sldMk cId="3703894410" sldId="286"/>
            <ac:picMk id="4" creationId="{DD2D9DA5-01E8-416A-92E2-69AA187F4E5B}"/>
          </ac:picMkLst>
        </pc:picChg>
        <pc:picChg chg="del">
          <ac:chgData name="Nicholas Ferreira" userId="7f97cc3039cf0d73" providerId="LiveId" clId="{85B7AA19-694F-4FCC-999F-792FCCA2FC3D}" dt="2021-11-18T16:15:38.793" v="6214" actId="478"/>
          <ac:picMkLst>
            <pc:docMk/>
            <pc:sldMk cId="3703894410" sldId="286"/>
            <ac:picMk id="5" creationId="{3A844233-C12A-4633-9352-DEDB7E8AE106}"/>
          </ac:picMkLst>
        </pc:picChg>
        <pc:picChg chg="add mod">
          <ac:chgData name="Nicholas Ferreira" userId="7f97cc3039cf0d73" providerId="LiveId" clId="{85B7AA19-694F-4FCC-999F-792FCCA2FC3D}" dt="2021-11-18T16:20:58.694" v="6381" actId="1076"/>
          <ac:picMkLst>
            <pc:docMk/>
            <pc:sldMk cId="3703894410" sldId="286"/>
            <ac:picMk id="7" creationId="{4ABE6E63-CBFF-4F71-ADDA-BE9488A7578A}"/>
          </ac:picMkLst>
        </pc:picChg>
      </pc:sldChg>
      <pc:sldChg chg="addSp delSp modSp add mod">
        <pc:chgData name="Nicholas Ferreira" userId="7f97cc3039cf0d73" providerId="LiveId" clId="{85B7AA19-694F-4FCC-999F-792FCCA2FC3D}" dt="2021-11-18T17:08:47.802" v="8467" actId="1076"/>
        <pc:sldMkLst>
          <pc:docMk/>
          <pc:sldMk cId="3910886368" sldId="287"/>
        </pc:sldMkLst>
        <pc:spChg chg="mod">
          <ac:chgData name="Nicholas Ferreira" userId="7f97cc3039cf0d73" providerId="LiveId" clId="{85B7AA19-694F-4FCC-999F-792FCCA2FC3D}" dt="2021-11-18T16:32:01.895" v="6390" actId="20577"/>
          <ac:spMkLst>
            <pc:docMk/>
            <pc:sldMk cId="3910886368" sldId="287"/>
            <ac:spMk id="2" creationId="{62545B60-7584-402E-9443-4F4A1EE6D796}"/>
          </ac:spMkLst>
        </pc:spChg>
        <pc:spChg chg="mod">
          <ac:chgData name="Nicholas Ferreira" userId="7f97cc3039cf0d73" providerId="LiveId" clId="{85B7AA19-694F-4FCC-999F-792FCCA2FC3D}" dt="2021-11-18T16:39:31.345" v="6720" actId="20577"/>
          <ac:spMkLst>
            <pc:docMk/>
            <pc:sldMk cId="3910886368" sldId="287"/>
            <ac:spMk id="10" creationId="{D3C11526-F10D-48FE-837D-B74779779A3B}"/>
          </ac:spMkLst>
        </pc:spChg>
        <pc:spChg chg="add mod">
          <ac:chgData name="Nicholas Ferreira" userId="7f97cc3039cf0d73" providerId="LiveId" clId="{85B7AA19-694F-4FCC-999F-792FCCA2FC3D}" dt="2021-11-18T17:08:47.802" v="8467" actId="1076"/>
          <ac:spMkLst>
            <pc:docMk/>
            <pc:sldMk cId="3910886368" sldId="287"/>
            <ac:spMk id="12" creationId="{8B371DA3-2CE3-4A58-8776-F2CA4197E2CE}"/>
          </ac:spMkLst>
        </pc:spChg>
        <pc:spChg chg="del">
          <ac:chgData name="Nicholas Ferreira" userId="7f97cc3039cf0d73" providerId="LiveId" clId="{85B7AA19-694F-4FCC-999F-792FCCA2FC3D}" dt="2021-11-18T17:08:40.706" v="8465" actId="478"/>
          <ac:spMkLst>
            <pc:docMk/>
            <pc:sldMk cId="3910886368" sldId="287"/>
            <ac:spMk id="18" creationId="{315748C7-6F3E-4E9E-8989-C1FA98B08300}"/>
          </ac:spMkLst>
        </pc:spChg>
        <pc:spChg chg="mod">
          <ac:chgData name="Nicholas Ferreira" userId="7f97cc3039cf0d73" providerId="LiveId" clId="{85B7AA19-694F-4FCC-999F-792FCCA2FC3D}" dt="2021-11-18T16:41:37.745" v="6800" actId="20577"/>
          <ac:spMkLst>
            <pc:docMk/>
            <pc:sldMk cId="3910886368" sldId="287"/>
            <ac:spMk id="20" creationId="{4EBEA96D-489B-4A03-AC7B-95A85953F8D0}"/>
          </ac:spMkLst>
        </pc:spChg>
        <pc:spChg chg="mod">
          <ac:chgData name="Nicholas Ferreira" userId="7f97cc3039cf0d73" providerId="LiveId" clId="{85B7AA19-694F-4FCC-999F-792FCCA2FC3D}" dt="2021-11-18T16:42:26.048" v="6855" actId="20577"/>
          <ac:spMkLst>
            <pc:docMk/>
            <pc:sldMk cId="3910886368" sldId="287"/>
            <ac:spMk id="22" creationId="{91E9012A-D88D-4784-92AC-5628CA4ACDE7}"/>
          </ac:spMkLst>
        </pc:spChg>
        <pc:picChg chg="add mod">
          <ac:chgData name="Nicholas Ferreira" userId="7f97cc3039cf0d73" providerId="LiveId" clId="{85B7AA19-694F-4FCC-999F-792FCCA2FC3D}" dt="2021-11-18T16:41:21.623" v="6789" actId="1076"/>
          <ac:picMkLst>
            <pc:docMk/>
            <pc:sldMk cId="3910886368" sldId="287"/>
            <ac:picMk id="4" creationId="{309CE12E-BF92-47DF-BFB7-8B4BDC371B43}"/>
          </ac:picMkLst>
        </pc:picChg>
        <pc:picChg chg="del">
          <ac:chgData name="Nicholas Ferreira" userId="7f97cc3039cf0d73" providerId="LiveId" clId="{85B7AA19-694F-4FCC-999F-792FCCA2FC3D}" dt="2021-11-18T16:39:32.972" v="6721" actId="478"/>
          <ac:picMkLst>
            <pc:docMk/>
            <pc:sldMk cId="3910886368" sldId="287"/>
            <ac:picMk id="5" creationId="{3A844233-C12A-4633-9352-DEDB7E8AE106}"/>
          </ac:picMkLst>
        </pc:picChg>
      </pc:sldChg>
      <pc:sldChg chg="addSp delSp modSp add mod">
        <pc:chgData name="Nicholas Ferreira" userId="7f97cc3039cf0d73" providerId="LiveId" clId="{85B7AA19-694F-4FCC-999F-792FCCA2FC3D}" dt="2021-11-18T17:08:53.669" v="8469"/>
        <pc:sldMkLst>
          <pc:docMk/>
          <pc:sldMk cId="597132617" sldId="288"/>
        </pc:sldMkLst>
        <pc:spChg chg="mod">
          <ac:chgData name="Nicholas Ferreira" userId="7f97cc3039cf0d73" providerId="LiveId" clId="{85B7AA19-694F-4FCC-999F-792FCCA2FC3D}" dt="2021-11-18T16:33:21.214" v="6437" actId="20577"/>
          <ac:spMkLst>
            <pc:docMk/>
            <pc:sldMk cId="597132617" sldId="288"/>
            <ac:spMk id="2" creationId="{62545B60-7584-402E-9443-4F4A1EE6D796}"/>
          </ac:spMkLst>
        </pc:spChg>
        <pc:spChg chg="add del">
          <ac:chgData name="Nicholas Ferreira" userId="7f97cc3039cf0d73" providerId="LiveId" clId="{85B7AA19-694F-4FCC-999F-792FCCA2FC3D}" dt="2021-11-18T16:52:31.204" v="7554"/>
          <ac:spMkLst>
            <pc:docMk/>
            <pc:sldMk cId="597132617" sldId="288"/>
            <ac:spMk id="3" creationId="{364868A1-9068-47F8-9E6D-6918A58A5FB7}"/>
          </ac:spMkLst>
        </pc:spChg>
        <pc:spChg chg="mod">
          <ac:chgData name="Nicholas Ferreira" userId="7f97cc3039cf0d73" providerId="LiveId" clId="{85B7AA19-694F-4FCC-999F-792FCCA2FC3D}" dt="2021-11-18T16:48:35.111" v="7246" actId="20577"/>
          <ac:spMkLst>
            <pc:docMk/>
            <pc:sldMk cId="597132617" sldId="288"/>
            <ac:spMk id="10" creationId="{D3C11526-F10D-48FE-837D-B74779779A3B}"/>
          </ac:spMkLst>
        </pc:spChg>
        <pc:spChg chg="add mod">
          <ac:chgData name="Nicholas Ferreira" userId="7f97cc3039cf0d73" providerId="LiveId" clId="{85B7AA19-694F-4FCC-999F-792FCCA2FC3D}" dt="2021-11-18T17:08:53.669" v="8469"/>
          <ac:spMkLst>
            <pc:docMk/>
            <pc:sldMk cId="597132617" sldId="288"/>
            <ac:spMk id="11" creationId="{0CBCE179-078D-4622-AD99-7179E88738F1}"/>
          </ac:spMkLst>
        </pc:spChg>
        <pc:spChg chg="del mod">
          <ac:chgData name="Nicholas Ferreira" userId="7f97cc3039cf0d73" providerId="LiveId" clId="{85B7AA19-694F-4FCC-999F-792FCCA2FC3D}" dt="2021-11-18T17:08:52.900" v="8468" actId="478"/>
          <ac:spMkLst>
            <pc:docMk/>
            <pc:sldMk cId="597132617" sldId="288"/>
            <ac:spMk id="18" creationId="{315748C7-6F3E-4E9E-8989-C1FA98B08300}"/>
          </ac:spMkLst>
        </pc:spChg>
        <pc:spChg chg="mod">
          <ac:chgData name="Nicholas Ferreira" userId="7f97cc3039cf0d73" providerId="LiveId" clId="{85B7AA19-694F-4FCC-999F-792FCCA2FC3D}" dt="2021-11-18T16:53:21.708" v="7590" actId="1076"/>
          <ac:spMkLst>
            <pc:docMk/>
            <pc:sldMk cId="597132617" sldId="288"/>
            <ac:spMk id="20" creationId="{4EBEA96D-489B-4A03-AC7B-95A85953F8D0}"/>
          </ac:spMkLst>
        </pc:spChg>
        <pc:spChg chg="mod">
          <ac:chgData name="Nicholas Ferreira" userId="7f97cc3039cf0d73" providerId="LiveId" clId="{85B7AA19-694F-4FCC-999F-792FCCA2FC3D}" dt="2021-11-18T16:54:02.706" v="7617" actId="20577"/>
          <ac:spMkLst>
            <pc:docMk/>
            <pc:sldMk cId="597132617" sldId="288"/>
            <ac:spMk id="22" creationId="{91E9012A-D88D-4784-92AC-5628CA4ACDE7}"/>
          </ac:spMkLst>
        </pc:spChg>
        <pc:picChg chg="del">
          <ac:chgData name="Nicholas Ferreira" userId="7f97cc3039cf0d73" providerId="LiveId" clId="{85B7AA19-694F-4FCC-999F-792FCCA2FC3D}" dt="2021-11-18T16:48:48.629" v="7247" actId="478"/>
          <ac:picMkLst>
            <pc:docMk/>
            <pc:sldMk cId="597132617" sldId="288"/>
            <ac:picMk id="5" creationId="{3A844233-C12A-4633-9352-DEDB7E8AE106}"/>
          </ac:picMkLst>
        </pc:picChg>
      </pc:sldChg>
      <pc:sldChg chg="addSp delSp modSp add mod">
        <pc:chgData name="Nicholas Ferreira" userId="7f97cc3039cf0d73" providerId="LiveId" clId="{85B7AA19-694F-4FCC-999F-792FCCA2FC3D}" dt="2021-11-18T17:06:03.440" v="8445" actId="20577"/>
        <pc:sldMkLst>
          <pc:docMk/>
          <pc:sldMk cId="2099407496" sldId="289"/>
        </pc:sldMkLst>
        <pc:spChg chg="mod">
          <ac:chgData name="Nicholas Ferreira" userId="7f97cc3039cf0d73" providerId="LiveId" clId="{85B7AA19-694F-4FCC-999F-792FCCA2FC3D}" dt="2021-11-18T16:54:32.967" v="7629" actId="20577"/>
          <ac:spMkLst>
            <pc:docMk/>
            <pc:sldMk cId="2099407496" sldId="289"/>
            <ac:spMk id="2" creationId="{62545B60-7584-402E-9443-4F4A1EE6D796}"/>
          </ac:spMkLst>
        </pc:spChg>
        <pc:spChg chg="add mod">
          <ac:chgData name="Nicholas Ferreira" userId="7f97cc3039cf0d73" providerId="LiveId" clId="{85B7AA19-694F-4FCC-999F-792FCCA2FC3D}" dt="2021-11-18T17:06:03.440" v="8445" actId="20577"/>
          <ac:spMkLst>
            <pc:docMk/>
            <pc:sldMk cId="2099407496" sldId="289"/>
            <ac:spMk id="9" creationId="{FE71D9CE-39A3-49AA-90C7-E9DE55DA7961}"/>
          </ac:spMkLst>
        </pc:spChg>
        <pc:spChg chg="mod">
          <ac:chgData name="Nicholas Ferreira" userId="7f97cc3039cf0d73" providerId="LiveId" clId="{85B7AA19-694F-4FCC-999F-792FCCA2FC3D}" dt="2021-11-18T16:59:27.324" v="7792" actId="20577"/>
          <ac:spMkLst>
            <pc:docMk/>
            <pc:sldMk cId="2099407496" sldId="289"/>
            <ac:spMk id="10" creationId="{D3C11526-F10D-48FE-837D-B74779779A3B}"/>
          </ac:spMkLst>
        </pc:spChg>
        <pc:spChg chg="del">
          <ac:chgData name="Nicholas Ferreira" userId="7f97cc3039cf0d73" providerId="LiveId" clId="{85B7AA19-694F-4FCC-999F-792FCCA2FC3D}" dt="2021-11-18T16:54:45.154" v="7632" actId="478"/>
          <ac:spMkLst>
            <pc:docMk/>
            <pc:sldMk cId="2099407496" sldId="289"/>
            <ac:spMk id="14" creationId="{24AF833C-0115-4B1D-8AF1-6714CF743690}"/>
          </ac:spMkLst>
        </pc:spChg>
        <pc:spChg chg="del">
          <ac:chgData name="Nicholas Ferreira" userId="7f97cc3039cf0d73" providerId="LiveId" clId="{85B7AA19-694F-4FCC-999F-792FCCA2FC3D}" dt="2021-11-18T16:59:30.217" v="7793" actId="478"/>
          <ac:spMkLst>
            <pc:docMk/>
            <pc:sldMk cId="2099407496" sldId="289"/>
            <ac:spMk id="18" creationId="{315748C7-6F3E-4E9E-8989-C1FA98B08300}"/>
          </ac:spMkLst>
        </pc:spChg>
        <pc:spChg chg="del">
          <ac:chgData name="Nicholas Ferreira" userId="7f97cc3039cf0d73" providerId="LiveId" clId="{85B7AA19-694F-4FCC-999F-792FCCA2FC3D}" dt="2021-11-18T16:54:40.273" v="7630" actId="478"/>
          <ac:spMkLst>
            <pc:docMk/>
            <pc:sldMk cId="2099407496" sldId="289"/>
            <ac:spMk id="20" creationId="{4EBEA96D-489B-4A03-AC7B-95A85953F8D0}"/>
          </ac:spMkLst>
        </pc:spChg>
        <pc:spChg chg="del">
          <ac:chgData name="Nicholas Ferreira" userId="7f97cc3039cf0d73" providerId="LiveId" clId="{85B7AA19-694F-4FCC-999F-792FCCA2FC3D}" dt="2021-11-18T16:54:42.567" v="7631" actId="478"/>
          <ac:spMkLst>
            <pc:docMk/>
            <pc:sldMk cId="2099407496" sldId="289"/>
            <ac:spMk id="22" creationId="{91E9012A-D88D-4784-92AC-5628CA4ACDE7}"/>
          </ac:spMkLst>
        </pc:spChg>
        <pc:cxnChg chg="del">
          <ac:chgData name="Nicholas Ferreira" userId="7f97cc3039cf0d73" providerId="LiveId" clId="{85B7AA19-694F-4FCC-999F-792FCCA2FC3D}" dt="2021-11-18T16:54:47.063" v="7633" actId="478"/>
          <ac:cxnSpMkLst>
            <pc:docMk/>
            <pc:sldMk cId="2099407496" sldId="289"/>
            <ac:cxnSpMk id="16" creationId="{1F1437F5-E467-4D7A-A90C-8EDD0D05E482}"/>
          </ac:cxnSpMkLst>
        </pc:cxnChg>
      </pc:sldChg>
      <pc:sldChg chg="delSp add del setBg delDesignElem">
        <pc:chgData name="Nicholas Ferreira" userId="7f97cc3039cf0d73" providerId="LiveId" clId="{85B7AA19-694F-4FCC-999F-792FCCA2FC3D}" dt="2021-11-18T17:21:25.065" v="8529" actId="47"/>
        <pc:sldMkLst>
          <pc:docMk/>
          <pc:sldMk cId="3671462470" sldId="290"/>
        </pc:sldMkLst>
        <pc:spChg chg="del">
          <ac:chgData name="Nicholas Ferreira" userId="7f97cc3039cf0d73" providerId="LiveId" clId="{85B7AA19-694F-4FCC-999F-792FCCA2FC3D}" dt="2021-11-18T17:17:44.732" v="8472"/>
          <ac:spMkLst>
            <pc:docMk/>
            <pc:sldMk cId="3671462470" sldId="290"/>
            <ac:spMk id="137" creationId="{D8B45C0C-1C22-45E0-96AC-EAFF20BAD7A5}"/>
          </ac:spMkLst>
        </pc:spChg>
        <pc:spChg chg="del">
          <ac:chgData name="Nicholas Ferreira" userId="7f97cc3039cf0d73" providerId="LiveId" clId="{85B7AA19-694F-4FCC-999F-792FCCA2FC3D}" dt="2021-11-18T17:17:44.732" v="8472"/>
          <ac:spMkLst>
            <pc:docMk/>
            <pc:sldMk cId="3671462470" sldId="290"/>
            <ac:spMk id="139" creationId="{A1A6B414-1D19-4586-8383-0B3BDE0A205F}"/>
          </ac:spMkLst>
        </pc:spChg>
        <pc:spChg chg="del">
          <ac:chgData name="Nicholas Ferreira" userId="7f97cc3039cf0d73" providerId="LiveId" clId="{85B7AA19-694F-4FCC-999F-792FCCA2FC3D}" dt="2021-11-18T17:17:44.732" v="8472"/>
          <ac:spMkLst>
            <pc:docMk/>
            <pc:sldMk cId="3671462470" sldId="290"/>
            <ac:spMk id="141" creationId="{8414D3ED-40C9-4391-BEA1-622CE47FB90D}"/>
          </ac:spMkLst>
        </pc:spChg>
        <pc:spChg chg="del">
          <ac:chgData name="Nicholas Ferreira" userId="7f97cc3039cf0d73" providerId="LiveId" clId="{85B7AA19-694F-4FCC-999F-792FCCA2FC3D}" dt="2021-11-18T17:17:44.732" v="8472"/>
          <ac:spMkLst>
            <pc:docMk/>
            <pc:sldMk cId="3671462470" sldId="290"/>
            <ac:spMk id="143" creationId="{1F7F5575-FC35-4612-B24D-902BC5577576}"/>
          </ac:spMkLst>
        </pc:spChg>
      </pc:sldChg>
      <pc:sldChg chg="delSp add del setBg delDesignElem">
        <pc:chgData name="Nicholas Ferreira" userId="7f97cc3039cf0d73" providerId="LiveId" clId="{85B7AA19-694F-4FCC-999F-792FCCA2FC3D}" dt="2021-11-18T17:21:10.328" v="8526" actId="47"/>
        <pc:sldMkLst>
          <pc:docMk/>
          <pc:sldMk cId="650058984" sldId="291"/>
        </pc:sldMkLst>
        <pc:spChg chg="del">
          <ac:chgData name="Nicholas Ferreira" userId="7f97cc3039cf0d73" providerId="LiveId" clId="{85B7AA19-694F-4FCC-999F-792FCCA2FC3D}" dt="2021-11-18T17:17:44.732" v="8472"/>
          <ac:spMkLst>
            <pc:docMk/>
            <pc:sldMk cId="650058984" sldId="291"/>
            <ac:spMk id="135" creationId="{0288C6B4-AFC3-407F-A595-EFFD38D4CCAF}"/>
          </ac:spMkLst>
        </pc:spChg>
        <pc:spChg chg="del">
          <ac:chgData name="Nicholas Ferreira" userId="7f97cc3039cf0d73" providerId="LiveId" clId="{85B7AA19-694F-4FCC-999F-792FCCA2FC3D}" dt="2021-11-18T17:17:44.732" v="8472"/>
          <ac:spMkLst>
            <pc:docMk/>
            <pc:sldMk cId="650058984" sldId="291"/>
            <ac:spMk id="137" creationId="{CF236821-17FE-429B-8D2C-08E13A64EA40}"/>
          </ac:spMkLst>
        </pc:spChg>
        <pc:spChg chg="del">
          <ac:chgData name="Nicholas Ferreira" userId="7f97cc3039cf0d73" providerId="LiveId" clId="{85B7AA19-694F-4FCC-999F-792FCCA2FC3D}" dt="2021-11-18T17:17:44.732" v="8472"/>
          <ac:spMkLst>
            <pc:docMk/>
            <pc:sldMk cId="650058984" sldId="291"/>
            <ac:spMk id="139" creationId="{C0BDBCD2-E081-43AB-9119-C55465E59757}"/>
          </ac:spMkLst>
        </pc:spChg>
        <pc:spChg chg="del">
          <ac:chgData name="Nicholas Ferreira" userId="7f97cc3039cf0d73" providerId="LiveId" clId="{85B7AA19-694F-4FCC-999F-792FCCA2FC3D}" dt="2021-11-18T17:17:44.732" v="8472"/>
          <ac:spMkLst>
            <pc:docMk/>
            <pc:sldMk cId="650058984" sldId="291"/>
            <ac:spMk id="141" creationId="{98E79BE4-34FE-485A-98A5-92CE8F7C4743}"/>
          </ac:spMkLst>
        </pc:spChg>
        <pc:spChg chg="del">
          <ac:chgData name="Nicholas Ferreira" userId="7f97cc3039cf0d73" providerId="LiveId" clId="{85B7AA19-694F-4FCC-999F-792FCCA2FC3D}" dt="2021-11-18T17:17:44.732" v="8472"/>
          <ac:spMkLst>
            <pc:docMk/>
            <pc:sldMk cId="650058984" sldId="291"/>
            <ac:spMk id="143" creationId="{7A5F0580-5EE9-419F-96EE-B6529EF6E7D0}"/>
          </ac:spMkLst>
        </pc:spChg>
      </pc:sldChg>
      <pc:sldChg chg="delSp add setBg delDesignElem">
        <pc:chgData name="Nicholas Ferreira" userId="7f97cc3039cf0d73" providerId="LiveId" clId="{85B7AA19-694F-4FCC-999F-792FCCA2FC3D}" dt="2021-11-18T17:18:01.863" v="8474"/>
        <pc:sldMkLst>
          <pc:docMk/>
          <pc:sldMk cId="177152888" sldId="292"/>
        </pc:sldMkLst>
        <pc:spChg chg="del">
          <ac:chgData name="Nicholas Ferreira" userId="7f97cc3039cf0d73" providerId="LiveId" clId="{85B7AA19-694F-4FCC-999F-792FCCA2FC3D}" dt="2021-11-18T17:18:01.863" v="8474"/>
          <ac:spMkLst>
            <pc:docMk/>
            <pc:sldMk cId="177152888" sldId="292"/>
            <ac:spMk id="71" creationId="{84ECDE7A-6944-466D-8FFE-149A29BA6BAE}"/>
          </ac:spMkLst>
        </pc:spChg>
        <pc:spChg chg="del">
          <ac:chgData name="Nicholas Ferreira" userId="7f97cc3039cf0d73" providerId="LiveId" clId="{85B7AA19-694F-4FCC-999F-792FCCA2FC3D}" dt="2021-11-18T17:18:01.863" v="8474"/>
          <ac:spMkLst>
            <pc:docMk/>
            <pc:sldMk cId="177152888" sldId="292"/>
            <ac:spMk id="73" creationId="{B3420082-9415-44EC-802E-C77D71D59C57}"/>
          </ac:spMkLst>
        </pc:spChg>
        <pc:spChg chg="del">
          <ac:chgData name="Nicholas Ferreira" userId="7f97cc3039cf0d73" providerId="LiveId" clId="{85B7AA19-694F-4FCC-999F-792FCCA2FC3D}" dt="2021-11-18T17:18:01.863" v="8474"/>
          <ac:spMkLst>
            <pc:docMk/>
            <pc:sldMk cId="177152888" sldId="292"/>
            <ac:spMk id="75" creationId="{55A52C45-1FCB-4636-A80F-2849B8226C01}"/>
          </ac:spMkLst>
        </pc:spChg>
        <pc:spChg chg="del">
          <ac:chgData name="Nicholas Ferreira" userId="7f97cc3039cf0d73" providerId="LiveId" clId="{85B7AA19-694F-4FCC-999F-792FCCA2FC3D}" dt="2021-11-18T17:18:01.863" v="8474"/>
          <ac:spMkLst>
            <pc:docMk/>
            <pc:sldMk cId="177152888" sldId="292"/>
            <ac:spMk id="77" creationId="{768EB4DD-3704-43AD-92B3-C4E0C6EA92CB}"/>
          </ac:spMkLst>
        </pc:spChg>
      </pc:sldChg>
      <pc:sldChg chg="modSp mod">
        <pc:chgData name="Nicholas Ferreira" userId="7f97cc3039cf0d73" providerId="LiveId" clId="{85B7AA19-694F-4FCC-999F-792FCCA2FC3D}" dt="2021-11-18T17:22:58.757" v="8735" actId="20577"/>
        <pc:sldMkLst>
          <pc:docMk/>
          <pc:sldMk cId="3671462470" sldId="293"/>
        </pc:sldMkLst>
        <pc:spChg chg="mod">
          <ac:chgData name="Nicholas Ferreira" userId="7f97cc3039cf0d73" providerId="LiveId" clId="{85B7AA19-694F-4FCC-999F-792FCCA2FC3D}" dt="2021-11-18T17:22:58.757" v="8735" actId="20577"/>
          <ac:spMkLst>
            <pc:docMk/>
            <pc:sldMk cId="3671462470" sldId="293"/>
            <ac:spMk id="2" creationId="{62545B60-7584-402E-9443-4F4A1EE6D796}"/>
          </ac:spMkLst>
        </pc:spChg>
      </pc:sldChg>
      <pc:sldChg chg="addSp delSp modSp mod">
        <pc:chgData name="Nicholas Ferreira" userId="7f97cc3039cf0d73" providerId="LiveId" clId="{85B7AA19-694F-4FCC-999F-792FCCA2FC3D}" dt="2021-11-18T17:23:22.495" v="8751" actId="20577"/>
        <pc:sldMkLst>
          <pc:docMk/>
          <pc:sldMk cId="650058984" sldId="294"/>
        </pc:sldMkLst>
        <pc:spChg chg="mod">
          <ac:chgData name="Nicholas Ferreira" userId="7f97cc3039cf0d73" providerId="LiveId" clId="{85B7AA19-694F-4FCC-999F-792FCCA2FC3D}" dt="2021-11-18T17:23:22.495" v="8751" actId="20577"/>
          <ac:spMkLst>
            <pc:docMk/>
            <pc:sldMk cId="650058984" sldId="294"/>
            <ac:spMk id="2" creationId="{62545B60-7584-402E-9443-4F4A1EE6D796}"/>
          </ac:spMkLst>
        </pc:spChg>
        <pc:graphicFrameChg chg="add del">
          <ac:chgData name="Nicholas Ferreira" userId="7f97cc3039cf0d73" providerId="LiveId" clId="{85B7AA19-694F-4FCC-999F-792FCCA2FC3D}" dt="2021-11-18T17:23:21.948" v="8750" actId="478"/>
          <ac:graphicFrameMkLst>
            <pc:docMk/>
            <pc:sldMk cId="650058984" sldId="294"/>
            <ac:graphicFrameMk id="6" creationId="{EF3CD0CF-47D9-4971-844F-28D135D2D03C}"/>
          </ac:graphicFrameMkLst>
        </pc:graphicFrameChg>
        <pc:picChg chg="add del">
          <ac:chgData name="Nicholas Ferreira" userId="7f97cc3039cf0d73" providerId="LiveId" clId="{85B7AA19-694F-4FCC-999F-792FCCA2FC3D}" dt="2021-11-18T17:23:21.542" v="8749" actId="478"/>
          <ac:picMkLst>
            <pc:docMk/>
            <pc:sldMk cId="650058984" sldId="294"/>
            <ac:picMk id="4" creationId="{EDC6E886-0F42-4A63-AF5D-74C7B25F8CFE}"/>
          </ac:picMkLst>
        </pc:picChg>
      </pc:sldChg>
      <pc:sldChg chg="modSp mod">
        <pc:chgData name="Nicholas Ferreira" userId="7f97cc3039cf0d73" providerId="LiveId" clId="{85B7AA19-694F-4FCC-999F-792FCCA2FC3D}" dt="2021-11-18T17:24:23.970" v="8766" actId="20577"/>
        <pc:sldMkLst>
          <pc:docMk/>
          <pc:sldMk cId="3987749257" sldId="295"/>
        </pc:sldMkLst>
        <pc:spChg chg="mod">
          <ac:chgData name="Nicholas Ferreira" userId="7f97cc3039cf0d73" providerId="LiveId" clId="{85B7AA19-694F-4FCC-999F-792FCCA2FC3D}" dt="2021-11-18T17:24:23.970" v="8766" actId="20577"/>
          <ac:spMkLst>
            <pc:docMk/>
            <pc:sldMk cId="3987749257" sldId="295"/>
            <ac:spMk id="2" creationId="{62545B60-7584-402E-9443-4F4A1EE6D796}"/>
          </ac:spMkLst>
        </pc:spChg>
      </pc:sldChg>
      <pc:sldChg chg="modSp mod">
        <pc:chgData name="Nicholas Ferreira" userId="7f97cc3039cf0d73" providerId="LiveId" clId="{85B7AA19-694F-4FCC-999F-792FCCA2FC3D}" dt="2021-11-18T17:24:28.642" v="8776" actId="20577"/>
        <pc:sldMkLst>
          <pc:docMk/>
          <pc:sldMk cId="2201099324" sldId="296"/>
        </pc:sldMkLst>
        <pc:spChg chg="mod">
          <ac:chgData name="Nicholas Ferreira" userId="7f97cc3039cf0d73" providerId="LiveId" clId="{85B7AA19-694F-4FCC-999F-792FCCA2FC3D}" dt="2021-11-18T17:24:28.642" v="8776" actId="20577"/>
          <ac:spMkLst>
            <pc:docMk/>
            <pc:sldMk cId="2201099324" sldId="296"/>
            <ac:spMk id="2" creationId="{62545B60-7584-402E-9443-4F4A1EE6D796}"/>
          </ac:spMkLst>
        </pc:spChg>
      </pc:sldChg>
      <pc:sldChg chg="modSp mod">
        <pc:chgData name="Nicholas Ferreira" userId="7f97cc3039cf0d73" providerId="LiveId" clId="{85B7AA19-694F-4FCC-999F-792FCCA2FC3D}" dt="2021-11-18T17:24:35.330" v="8786" actId="20577"/>
        <pc:sldMkLst>
          <pc:docMk/>
          <pc:sldMk cId="1015990843" sldId="297"/>
        </pc:sldMkLst>
        <pc:spChg chg="mod">
          <ac:chgData name="Nicholas Ferreira" userId="7f97cc3039cf0d73" providerId="LiveId" clId="{85B7AA19-694F-4FCC-999F-792FCCA2FC3D}" dt="2021-11-18T17:24:35.330" v="8786" actId="20577"/>
          <ac:spMkLst>
            <pc:docMk/>
            <pc:sldMk cId="1015990843" sldId="297"/>
            <ac:spMk id="2" creationId="{62545B60-7584-402E-9443-4F4A1EE6D7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B9223-6876-4CD7-9DF7-820A6AE6BDD5}" type="datetimeFigureOut">
              <a:rPr lang="en-US" smtClean="0"/>
              <a:t>11/21/2021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6EFE2-CBDD-4FD4-8529-B2211F800F3E}" type="slidenum">
              <a:rPr lang="en-US" smtClean="0"/>
              <a:t>‹#›</a:t>
            </a:fld>
            <a:endParaRPr lang="en-US" dirty="0"/>
          </a:p>
        </p:txBody>
      </p:sp>
    </p:spTree>
    <p:extLst>
      <p:ext uri="{BB962C8B-B14F-4D97-AF65-F5344CB8AC3E}">
        <p14:creationId xmlns:p14="http://schemas.microsoft.com/office/powerpoint/2010/main" val="4058866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6EFE2-CBDD-4FD4-8529-B2211F800F3E}" type="slidenum">
              <a:rPr lang="en-US" smtClean="0"/>
              <a:t>1</a:t>
            </a:fld>
            <a:endParaRPr lang="en-US" dirty="0"/>
          </a:p>
        </p:txBody>
      </p:sp>
    </p:spTree>
    <p:extLst>
      <p:ext uri="{BB962C8B-B14F-4D97-AF65-F5344CB8AC3E}">
        <p14:creationId xmlns:p14="http://schemas.microsoft.com/office/powerpoint/2010/main" val="24261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27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22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16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58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498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3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868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734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139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983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6EFE2-CBDD-4FD4-8529-B2211F800F3E}" type="slidenum">
              <a:rPr lang="en-US" smtClean="0"/>
              <a:t>2</a:t>
            </a:fld>
            <a:endParaRPr lang="en-US" dirty="0"/>
          </a:p>
        </p:txBody>
      </p:sp>
    </p:spTree>
    <p:extLst>
      <p:ext uri="{BB962C8B-B14F-4D97-AF65-F5344CB8AC3E}">
        <p14:creationId xmlns:p14="http://schemas.microsoft.com/office/powerpoint/2010/main" val="3975798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522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95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942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57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424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5615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127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68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1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69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52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0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68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68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0076A-6816-470A-A956-105B536D0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71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558C-6808-4511-950C-074AEF0D0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3DD75E-11AC-48D6-A0DA-1C0D59146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78FB8E-51A9-40CA-AA36-ADB1387F6EC4}"/>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5" name="Footer Placeholder 4">
            <a:extLst>
              <a:ext uri="{FF2B5EF4-FFF2-40B4-BE49-F238E27FC236}">
                <a16:creationId xmlns:a16="http://schemas.microsoft.com/office/drawing/2014/main" id="{8ACAB0B3-78B6-4B8C-B6CD-24182E7E95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1F87C9-2E2D-4312-8191-7AF798FCC50C}"/>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322696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9D18-D5A0-4D5E-9E9D-8222B2928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5C28D-9759-40EC-A93C-07DF3F368F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02F-EDA1-400E-BBF6-F0C4B6EBBA00}"/>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5" name="Footer Placeholder 4">
            <a:extLst>
              <a:ext uri="{FF2B5EF4-FFF2-40B4-BE49-F238E27FC236}">
                <a16:creationId xmlns:a16="http://schemas.microsoft.com/office/drawing/2014/main" id="{2A166CB7-D74A-4FA4-97F5-9D8D5FA773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86B54D-8847-4F90-BF16-F656AC9F11B0}"/>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393333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220B0-9AEA-4BBD-AFA5-7F9F35E3A6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EF415-99CB-4144-8F3D-BD4C875DE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3E096-E458-4A51-9C72-45ADFB3243F8}"/>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5" name="Footer Placeholder 4">
            <a:extLst>
              <a:ext uri="{FF2B5EF4-FFF2-40B4-BE49-F238E27FC236}">
                <a16:creationId xmlns:a16="http://schemas.microsoft.com/office/drawing/2014/main" id="{B88D9911-C358-4296-881F-6326408988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1D9691-A7F5-487A-90EE-419FCC93ACDE}"/>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3770624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11/21/2021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903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11/21/2021</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59962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11/21/2021</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513642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11/21/2021</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602515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11/21/2021</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57471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11/21/2021</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20959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11/21/2021</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71546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11/21/2021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68518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A4C0-7424-488D-A69F-E372A7AA2A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7458D-720C-485D-BF4E-6C2DB3C06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4A718-4B49-46AA-8931-7AFAB08977B7}"/>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5" name="Footer Placeholder 4">
            <a:extLst>
              <a:ext uri="{FF2B5EF4-FFF2-40B4-BE49-F238E27FC236}">
                <a16:creationId xmlns:a16="http://schemas.microsoft.com/office/drawing/2014/main" id="{D0AAB559-9B9D-47E5-A3DF-1121E7863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8B94DD-B610-48AC-898D-87F56784062E}"/>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2371971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11/21/2021</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6931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11/21/2021</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560852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11/21/2021</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2184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1DC8-0CAA-49AE-8014-3F3A342DCE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93DEB4-A650-4E2C-9374-494D3B29F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23C05C-C14E-423A-AFD5-C08E078D7040}"/>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5" name="Footer Placeholder 4">
            <a:extLst>
              <a:ext uri="{FF2B5EF4-FFF2-40B4-BE49-F238E27FC236}">
                <a16:creationId xmlns:a16="http://schemas.microsoft.com/office/drawing/2014/main" id="{1A116FAD-2BA4-4129-A93F-B50492F6B8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FA49FF-4A59-47A8-A472-548E832DBC3C}"/>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108024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1281-FB5B-49DA-A7C9-4031DEE56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7BDB9-EAE4-4A72-B3FF-5C7EAE42B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217197-3559-43C5-8950-88D0688A6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BA410B-580B-46D8-BE69-6CD6EC7BDEF1}"/>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6" name="Footer Placeholder 5">
            <a:extLst>
              <a:ext uri="{FF2B5EF4-FFF2-40B4-BE49-F238E27FC236}">
                <a16:creationId xmlns:a16="http://schemas.microsoft.com/office/drawing/2014/main" id="{7E1C5A95-0189-4D2F-9553-6119D4EF9D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421B90-A41D-4C86-976A-4601C2E0F67E}"/>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168473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7106-554C-41F4-893C-F73340527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D1431-552E-4084-BA33-3B86AB27C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251A4-B55C-4200-87EA-826844345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8DE29-CD29-402B-8B65-F03A68CC9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E4725-1455-48A4-993F-9BAB6E4F60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805538-300B-4A33-92A5-6A347BE7AFBE}"/>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8" name="Footer Placeholder 7">
            <a:extLst>
              <a:ext uri="{FF2B5EF4-FFF2-40B4-BE49-F238E27FC236}">
                <a16:creationId xmlns:a16="http://schemas.microsoft.com/office/drawing/2014/main" id="{21E3413B-2EDE-4F2D-AE1D-DC6C465DB80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3A2180D-229B-479E-97A5-AA042E11254A}"/>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150596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FFD3-A675-419E-A924-89FC954DC7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3DD31-6123-4315-A297-829D393E6E45}"/>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4" name="Footer Placeholder 3">
            <a:extLst>
              <a:ext uri="{FF2B5EF4-FFF2-40B4-BE49-F238E27FC236}">
                <a16:creationId xmlns:a16="http://schemas.microsoft.com/office/drawing/2014/main" id="{E4F17E53-C3A0-4C03-8EC3-E8CDECBF3E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64C3CB-B7B4-406E-AEC7-374B12054E60}"/>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272815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0C4EF-89A1-4886-ADF8-51A6FAFBEB13}"/>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3" name="Footer Placeholder 2">
            <a:extLst>
              <a:ext uri="{FF2B5EF4-FFF2-40B4-BE49-F238E27FC236}">
                <a16:creationId xmlns:a16="http://schemas.microsoft.com/office/drawing/2014/main" id="{C89740DE-D57C-49D8-BB01-0A8B05F6AAB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E7A7AB-C903-4C10-8C28-FFB68B72AD97}"/>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183854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44E-D084-4D2E-A0F3-6C844ABD4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902E67-BED0-4053-A753-C240C3F30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CFAE0B-40FF-4563-A671-870E1B2DA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DE37E-6C17-4087-BC07-D0848495CDB4}"/>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6" name="Footer Placeholder 5">
            <a:extLst>
              <a:ext uri="{FF2B5EF4-FFF2-40B4-BE49-F238E27FC236}">
                <a16:creationId xmlns:a16="http://schemas.microsoft.com/office/drawing/2014/main" id="{E5217A6B-26E7-40FB-A7D1-B00BA4CD4F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544379-2BF4-47F5-8FEF-31F0DAAE2CA6}"/>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284669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543C-AAC2-4DB3-8DA3-38E88CA4E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75404F-0586-4F2C-9F21-39877A9D1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DAA0238-1391-47D5-B4AB-DAE2E15DA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79103-6C7E-4ABC-8CF7-528CB6C1182B}"/>
              </a:ext>
            </a:extLst>
          </p:cNvPr>
          <p:cNvSpPr>
            <a:spLocks noGrp="1"/>
          </p:cNvSpPr>
          <p:nvPr>
            <p:ph type="dt" sz="half" idx="10"/>
          </p:nvPr>
        </p:nvSpPr>
        <p:spPr/>
        <p:txBody>
          <a:bodyPr/>
          <a:lstStyle/>
          <a:p>
            <a:fld id="{AD6B1770-25EC-4DF0-984E-DD86933CA070}" type="datetimeFigureOut">
              <a:rPr lang="en-US" smtClean="0"/>
              <a:t>11/21/2021</a:t>
            </a:fld>
            <a:endParaRPr lang="en-US" dirty="0"/>
          </a:p>
        </p:txBody>
      </p:sp>
      <p:sp>
        <p:nvSpPr>
          <p:cNvPr id="6" name="Footer Placeholder 5">
            <a:extLst>
              <a:ext uri="{FF2B5EF4-FFF2-40B4-BE49-F238E27FC236}">
                <a16:creationId xmlns:a16="http://schemas.microsoft.com/office/drawing/2014/main" id="{9E66DF96-A534-41B7-9ACC-AD1699F91F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A83204-2705-4FE1-8D81-D3B9987907EA}"/>
              </a:ext>
            </a:extLst>
          </p:cNvPr>
          <p:cNvSpPr>
            <a:spLocks noGrp="1"/>
          </p:cNvSpPr>
          <p:nvPr>
            <p:ph type="sldNum" sz="quarter" idx="12"/>
          </p:nvPr>
        </p:nvSpPr>
        <p:spPr/>
        <p:txBody>
          <a:bodyPr/>
          <a:lstStyle/>
          <a:p>
            <a:fld id="{C2B684C8-1186-490F-8A01-280F49250920}" type="slidenum">
              <a:rPr lang="en-US" smtClean="0"/>
              <a:t>‹#›</a:t>
            </a:fld>
            <a:endParaRPr lang="en-US" dirty="0"/>
          </a:p>
        </p:txBody>
      </p:sp>
    </p:spTree>
    <p:extLst>
      <p:ext uri="{BB962C8B-B14F-4D97-AF65-F5344CB8AC3E}">
        <p14:creationId xmlns:p14="http://schemas.microsoft.com/office/powerpoint/2010/main" val="277231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307F2-FB8B-4C2A-BCFA-EA6BE1A96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461C10-86A4-4189-89C2-B45E3860D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99FB3-F7C1-44D4-B6AD-C1FDE3EC9A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B1770-25EC-4DF0-984E-DD86933CA070}" type="datetimeFigureOut">
              <a:rPr lang="en-US" smtClean="0"/>
              <a:t>11/21/2021</a:t>
            </a:fld>
            <a:endParaRPr lang="en-US" dirty="0"/>
          </a:p>
        </p:txBody>
      </p:sp>
      <p:sp>
        <p:nvSpPr>
          <p:cNvPr id="5" name="Footer Placeholder 4">
            <a:extLst>
              <a:ext uri="{FF2B5EF4-FFF2-40B4-BE49-F238E27FC236}">
                <a16:creationId xmlns:a16="http://schemas.microsoft.com/office/drawing/2014/main" id="{27FEDFA1-22AE-4203-8815-2DDE2CCF3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F5692F-68A7-4F3B-857F-5B3B9CEF9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684C8-1186-490F-8A01-280F49250920}" type="slidenum">
              <a:rPr lang="en-US" smtClean="0"/>
              <a:t>‹#›</a:t>
            </a:fld>
            <a:endParaRPr lang="en-US" dirty="0"/>
          </a:p>
        </p:txBody>
      </p:sp>
    </p:spTree>
    <p:extLst>
      <p:ext uri="{BB962C8B-B14F-4D97-AF65-F5344CB8AC3E}">
        <p14:creationId xmlns:p14="http://schemas.microsoft.com/office/powerpoint/2010/main" val="2901577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11/21/2021</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86041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cid:BD13BE83-8FED-40D7-9D9C-0C41BA602AD1" TargetMode="External"/><Relationship Id="rId5" Type="http://schemas.openxmlformats.org/officeDocument/2006/relationships/image" Target="../media/image3.jpeg"/><Relationship Id="rId4" Type="http://schemas.openxmlformats.org/officeDocument/2006/relationships/image" Target="cid:F38B15CE-1CBE-4933-A451-1578DA94836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bike+sharing+datase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New Capital Bikeshare Stations Built in Virginia Square | ARLnow.com">
            <a:extLst>
              <a:ext uri="{FF2B5EF4-FFF2-40B4-BE49-F238E27FC236}">
                <a16:creationId xmlns:a16="http://schemas.microsoft.com/office/drawing/2014/main" id="{21DF564F-4A35-4BE2-BE12-2E0D849C74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98" t="9091" r="2140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86ADFA02-E3E1-4120-934E-7C14DE9C3826}"/>
              </a:ext>
            </a:extLst>
          </p:cNvPr>
          <p:cNvSpPr>
            <a:spLocks noGrp="1"/>
          </p:cNvSpPr>
          <p:nvPr>
            <p:ph type="ctrTitle"/>
          </p:nvPr>
        </p:nvSpPr>
        <p:spPr>
          <a:xfrm>
            <a:off x="371094" y="1161288"/>
            <a:ext cx="3438144" cy="1124712"/>
          </a:xfrm>
        </p:spPr>
        <p:txBody>
          <a:bodyPr vert="horz" lIns="91440" tIns="45720" rIns="91440" bIns="45720" rtlCol="0" anchor="b">
            <a:noAutofit/>
          </a:bodyPr>
          <a:lstStyle/>
          <a:p>
            <a:pPr algn="l"/>
            <a:r>
              <a:rPr lang="en-US" sz="4000" b="1" dirty="0"/>
              <a:t>Bike Sharing Analysis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ubtitle 2">
            <a:extLst>
              <a:ext uri="{FF2B5EF4-FFF2-40B4-BE49-F238E27FC236}">
                <a16:creationId xmlns:a16="http://schemas.microsoft.com/office/drawing/2014/main" id="{86CD50EE-F27C-4946-844A-557BD5D22A88}"/>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dirty="0"/>
              <a:t>Amanda Rorabaugh </a:t>
            </a:r>
          </a:p>
          <a:p>
            <a:pPr algn="l"/>
            <a:r>
              <a:rPr lang="en-US" sz="1700" dirty="0"/>
              <a:t>Nicholas Aryel Ferreira</a:t>
            </a: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07523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pt-BR" dirty="0"/>
              <a:t>V</a:t>
            </a:r>
            <a:r>
              <a:rPr lang="en-US" dirty="0"/>
              <a:t>ariable Selection - LASSO</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pt-BR" sz="1800" b="0" i="0" u="none" strike="noStrike" kern="1200" cap="none" spc="0" normalizeH="0" baseline="0" noProof="0" dirty="0">
                <a:ln>
                  <a:noFill/>
                </a:ln>
                <a:solidFill>
                  <a:srgbClr val="000000"/>
                </a:solidFill>
                <a:effectLst/>
                <a:uLnTx/>
                <a:uFillTx/>
                <a:latin typeface="Neue Haas Grotesk Text Pro"/>
                <a:ea typeface="+mn-ea"/>
                <a:cs typeface="+mn-cs"/>
              </a:rPr>
              <a:t>A</a:t>
            </a:r>
            <a:r>
              <a:rPr kumimoji="0" lang="en-US" sz="1800" b="0" i="0" u="none" strike="noStrike" kern="1200" cap="none" spc="0" normalizeH="0" baseline="0" noProof="0" dirty="0">
                <a:ln>
                  <a:noFill/>
                </a:ln>
                <a:solidFill>
                  <a:srgbClr val="000000"/>
                </a:solidFill>
                <a:effectLst/>
                <a:uLnTx/>
                <a:uFillTx/>
                <a:latin typeface="Neue Haas Grotesk Text Pro"/>
                <a:ea typeface="+mn-ea"/>
                <a:cs typeface="+mn-cs"/>
              </a:rPr>
              <a:t>s an example of the variable selection methods, the LASSO path showed that the variable month should be the first to be eliminated from all other variables.</a:t>
            </a:r>
          </a:p>
        </p:txBody>
      </p:sp>
      <p:sp>
        <p:nvSpPr>
          <p:cNvPr id="11" name="TextBox 10">
            <a:extLst>
              <a:ext uri="{FF2B5EF4-FFF2-40B4-BE49-F238E27FC236}">
                <a16:creationId xmlns:a16="http://schemas.microsoft.com/office/drawing/2014/main" id="{B9EA3709-E344-47E4-B605-C536AAD0B436}"/>
              </a:ext>
            </a:extLst>
          </p:cNvPr>
          <p:cNvSpPr txBox="1"/>
          <p:nvPr/>
        </p:nvSpPr>
        <p:spPr>
          <a:xfrm>
            <a:off x="3230611" y="5491625"/>
            <a:ext cx="5730775" cy="3207258"/>
          </a:xfrm>
          <a:prstGeom prst="rect">
            <a:avLst/>
          </a:prstGeom>
        </p:spPr>
        <p:txBody>
          <a:bodyPr vert="horz" lIns="91440" tIns="45720" rIns="91440" bIns="45720" rtlCol="0" anchor="t">
            <a:normAutofit/>
          </a:bodyPr>
          <a:lstStyle/>
          <a:p>
            <a:pPr marR="0" lvl="0" fontAlgn="auto">
              <a:lnSpc>
                <a:spcPct val="110000"/>
              </a:lnSpc>
              <a:spcBef>
                <a:spcPts val="0"/>
              </a:spcBef>
              <a:spcAft>
                <a:spcPts val="600"/>
              </a:spcAft>
              <a:buClrTx/>
              <a:buSzTx/>
              <a:tabLst/>
              <a:defRPr/>
            </a:pPr>
            <a:r>
              <a:rPr lang="pt-BR" sz="1400" dirty="0"/>
              <a:t>The LASSO path shows the most significant variables according to the regularization parameter. Notice that for higher values of the parameter, the variable </a:t>
            </a:r>
            <a:r>
              <a:rPr lang="en-US" sz="1400" dirty="0"/>
              <a:t>“</a:t>
            </a:r>
            <a:r>
              <a:rPr lang="pt-BR" sz="1400" dirty="0"/>
              <a:t>month” is the last to be selected (in red).</a:t>
            </a:r>
          </a:p>
          <a:p>
            <a:pPr marR="0" lvl="0" fontAlgn="auto">
              <a:lnSpc>
                <a:spcPct val="110000"/>
              </a:lnSpc>
              <a:spcBef>
                <a:spcPts val="0"/>
              </a:spcBef>
              <a:spcAft>
                <a:spcPts val="600"/>
              </a:spcAft>
              <a:buClrTx/>
              <a:buSzTx/>
              <a:tabLst/>
              <a:defRPr/>
            </a:pPr>
            <a:endParaRPr lang="pt-BR" sz="1400" dirty="0"/>
          </a:p>
        </p:txBody>
      </p:sp>
      <p:pic>
        <p:nvPicPr>
          <p:cNvPr id="4" name="Picture 3">
            <a:extLst>
              <a:ext uri="{FF2B5EF4-FFF2-40B4-BE49-F238E27FC236}">
                <a16:creationId xmlns:a16="http://schemas.microsoft.com/office/drawing/2014/main" id="{891464C3-221B-4579-A1BD-9934954BFD47}"/>
              </a:ext>
            </a:extLst>
          </p:cNvPr>
          <p:cNvPicPr>
            <a:picLocks noChangeAspect="1"/>
          </p:cNvPicPr>
          <p:nvPr/>
        </p:nvPicPr>
        <p:blipFill>
          <a:blip r:embed="rId3"/>
          <a:stretch>
            <a:fillRect/>
          </a:stretch>
        </p:blipFill>
        <p:spPr>
          <a:xfrm>
            <a:off x="995934" y="2095772"/>
            <a:ext cx="4381454" cy="2900764"/>
          </a:xfrm>
          <a:prstGeom prst="rect">
            <a:avLst/>
          </a:prstGeom>
        </p:spPr>
      </p:pic>
      <p:pic>
        <p:nvPicPr>
          <p:cNvPr id="7" name="Picture 6">
            <a:extLst>
              <a:ext uri="{FF2B5EF4-FFF2-40B4-BE49-F238E27FC236}">
                <a16:creationId xmlns:a16="http://schemas.microsoft.com/office/drawing/2014/main" id="{2D59187C-4430-4083-A19B-153C36E36536}"/>
              </a:ext>
            </a:extLst>
          </p:cNvPr>
          <p:cNvPicPr>
            <a:picLocks noChangeAspect="1"/>
          </p:cNvPicPr>
          <p:nvPr/>
        </p:nvPicPr>
        <p:blipFill>
          <a:blip r:embed="rId4"/>
          <a:stretch>
            <a:fillRect/>
          </a:stretch>
        </p:blipFill>
        <p:spPr>
          <a:xfrm>
            <a:off x="6597442" y="2146800"/>
            <a:ext cx="4381454" cy="2805516"/>
          </a:xfrm>
          <a:prstGeom prst="rect">
            <a:avLst/>
          </a:prstGeom>
        </p:spPr>
      </p:pic>
      <p:sp>
        <p:nvSpPr>
          <p:cNvPr id="14" name="Rectangle: Rounded Corners 13">
            <a:extLst>
              <a:ext uri="{FF2B5EF4-FFF2-40B4-BE49-F238E27FC236}">
                <a16:creationId xmlns:a16="http://schemas.microsoft.com/office/drawing/2014/main" id="{C98DFFDD-D600-4DDA-A863-D192D1124E66}"/>
              </a:ext>
            </a:extLst>
          </p:cNvPr>
          <p:cNvSpPr/>
          <p:nvPr/>
        </p:nvSpPr>
        <p:spPr>
          <a:xfrm>
            <a:off x="2885045" y="5181143"/>
            <a:ext cx="6421909" cy="1406356"/>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435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Data Preparation</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Having selected the explanatory variables, the dataset was transformed into a 2D array and randomly divided into a training set (80%) and testing set (20%) for the explanatory variables (X) and response (Y).</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pic>
        <p:nvPicPr>
          <p:cNvPr id="5" name="Picture 4">
            <a:extLst>
              <a:ext uri="{FF2B5EF4-FFF2-40B4-BE49-F238E27FC236}">
                <a16:creationId xmlns:a16="http://schemas.microsoft.com/office/drawing/2014/main" id="{600CD1F5-E09B-4EC5-A9D0-6DCFB676FFA5}"/>
              </a:ext>
            </a:extLst>
          </p:cNvPr>
          <p:cNvPicPr>
            <a:picLocks noChangeAspect="1"/>
          </p:cNvPicPr>
          <p:nvPr/>
        </p:nvPicPr>
        <p:blipFill>
          <a:blip r:embed="rId3"/>
          <a:stretch>
            <a:fillRect/>
          </a:stretch>
        </p:blipFill>
        <p:spPr>
          <a:xfrm>
            <a:off x="384810" y="2578588"/>
            <a:ext cx="5510022" cy="3224174"/>
          </a:xfrm>
          <a:prstGeom prst="rect">
            <a:avLst/>
          </a:prstGeom>
        </p:spPr>
      </p:pic>
      <p:sp>
        <p:nvSpPr>
          <p:cNvPr id="12" name="TextBox 11">
            <a:extLst>
              <a:ext uri="{FF2B5EF4-FFF2-40B4-BE49-F238E27FC236}">
                <a16:creationId xmlns:a16="http://schemas.microsoft.com/office/drawing/2014/main" id="{6B89D8AF-EADE-47A4-BC2A-1349E6DE3BB8}"/>
              </a:ext>
            </a:extLst>
          </p:cNvPr>
          <p:cNvSpPr txBox="1"/>
          <p:nvPr/>
        </p:nvSpPr>
        <p:spPr>
          <a:xfrm>
            <a:off x="2025015" y="2240835"/>
            <a:ext cx="2229612" cy="277346"/>
          </a:xfrm>
          <a:prstGeom prst="rect">
            <a:avLst/>
          </a:prstGeom>
          <a:noFill/>
        </p:spPr>
        <p:txBody>
          <a:bodyPr wrap="square">
            <a:spAutoFit/>
          </a:bodyPr>
          <a:lstStyle/>
          <a:p>
            <a:r>
              <a:rPr lang="en-US" sz="1200" dirty="0"/>
              <a:t>Screenshot from the dataset</a:t>
            </a:r>
          </a:p>
        </p:txBody>
      </p:sp>
      <p:sp>
        <p:nvSpPr>
          <p:cNvPr id="13" name="Arrow: Right 12">
            <a:extLst>
              <a:ext uri="{FF2B5EF4-FFF2-40B4-BE49-F238E27FC236}">
                <a16:creationId xmlns:a16="http://schemas.microsoft.com/office/drawing/2014/main" id="{354FAB36-7BFB-43AE-9AEE-D89F02ACAF0E}"/>
              </a:ext>
            </a:extLst>
          </p:cNvPr>
          <p:cNvSpPr/>
          <p:nvPr/>
        </p:nvSpPr>
        <p:spPr>
          <a:xfrm>
            <a:off x="6096000" y="3806190"/>
            <a:ext cx="1068285" cy="803907"/>
          </a:xfrm>
          <a:prstGeom prst="rightArrow">
            <a:avLst/>
          </a:prstGeom>
          <a:solidFill>
            <a:srgbClr val="9214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58241DA-2472-4D3E-8DA5-D1D45A6088A0}"/>
              </a:ext>
            </a:extLst>
          </p:cNvPr>
          <p:cNvSpPr txBox="1"/>
          <p:nvPr/>
        </p:nvSpPr>
        <p:spPr>
          <a:xfrm>
            <a:off x="8648678" y="2208627"/>
            <a:ext cx="2458614" cy="276999"/>
          </a:xfrm>
          <a:prstGeom prst="rect">
            <a:avLst/>
          </a:prstGeom>
          <a:noFill/>
        </p:spPr>
        <p:txBody>
          <a:bodyPr wrap="square">
            <a:spAutoFit/>
          </a:bodyPr>
          <a:lstStyle/>
          <a:p>
            <a:r>
              <a:rPr lang="en-US" sz="1200" dirty="0"/>
              <a:t>X and Y training sets (80%)</a:t>
            </a:r>
          </a:p>
        </p:txBody>
      </p:sp>
      <p:pic>
        <p:nvPicPr>
          <p:cNvPr id="17" name="Picture 16">
            <a:extLst>
              <a:ext uri="{FF2B5EF4-FFF2-40B4-BE49-F238E27FC236}">
                <a16:creationId xmlns:a16="http://schemas.microsoft.com/office/drawing/2014/main" id="{44C29227-8E01-4710-9077-7E29539246F0}"/>
              </a:ext>
            </a:extLst>
          </p:cNvPr>
          <p:cNvPicPr>
            <a:picLocks noChangeAspect="1"/>
          </p:cNvPicPr>
          <p:nvPr/>
        </p:nvPicPr>
        <p:blipFill>
          <a:blip r:embed="rId4"/>
          <a:stretch>
            <a:fillRect/>
          </a:stretch>
        </p:blipFill>
        <p:spPr>
          <a:xfrm>
            <a:off x="7427175" y="2469070"/>
            <a:ext cx="4421150" cy="1096092"/>
          </a:xfrm>
          <a:prstGeom prst="rect">
            <a:avLst/>
          </a:prstGeom>
        </p:spPr>
      </p:pic>
      <p:pic>
        <p:nvPicPr>
          <p:cNvPr id="19" name="Picture 18">
            <a:extLst>
              <a:ext uri="{FF2B5EF4-FFF2-40B4-BE49-F238E27FC236}">
                <a16:creationId xmlns:a16="http://schemas.microsoft.com/office/drawing/2014/main" id="{D1098991-8CF2-49E7-91E1-AD265588CA17}"/>
              </a:ext>
            </a:extLst>
          </p:cNvPr>
          <p:cNvPicPr>
            <a:picLocks noChangeAspect="1"/>
          </p:cNvPicPr>
          <p:nvPr/>
        </p:nvPicPr>
        <p:blipFill>
          <a:blip r:embed="rId5"/>
          <a:stretch>
            <a:fillRect/>
          </a:stretch>
        </p:blipFill>
        <p:spPr>
          <a:xfrm>
            <a:off x="7427175" y="4656470"/>
            <a:ext cx="4307126" cy="1023122"/>
          </a:xfrm>
          <a:prstGeom prst="rect">
            <a:avLst/>
          </a:prstGeom>
        </p:spPr>
      </p:pic>
      <p:pic>
        <p:nvPicPr>
          <p:cNvPr id="21" name="Picture 20">
            <a:extLst>
              <a:ext uri="{FF2B5EF4-FFF2-40B4-BE49-F238E27FC236}">
                <a16:creationId xmlns:a16="http://schemas.microsoft.com/office/drawing/2014/main" id="{80323AF9-FBFE-425D-B63D-2A571142A68F}"/>
              </a:ext>
            </a:extLst>
          </p:cNvPr>
          <p:cNvPicPr>
            <a:picLocks noChangeAspect="1"/>
          </p:cNvPicPr>
          <p:nvPr/>
        </p:nvPicPr>
        <p:blipFill>
          <a:blip r:embed="rId6"/>
          <a:stretch>
            <a:fillRect/>
          </a:stretch>
        </p:blipFill>
        <p:spPr>
          <a:xfrm>
            <a:off x="7427175" y="3662452"/>
            <a:ext cx="3225585" cy="180874"/>
          </a:xfrm>
          <a:prstGeom prst="rect">
            <a:avLst/>
          </a:prstGeom>
        </p:spPr>
      </p:pic>
      <p:pic>
        <p:nvPicPr>
          <p:cNvPr id="23" name="Picture 22">
            <a:extLst>
              <a:ext uri="{FF2B5EF4-FFF2-40B4-BE49-F238E27FC236}">
                <a16:creationId xmlns:a16="http://schemas.microsoft.com/office/drawing/2014/main" id="{80EAFE79-4924-4CBC-93FA-ADDB56ECB537}"/>
              </a:ext>
            </a:extLst>
          </p:cNvPr>
          <p:cNvPicPr>
            <a:picLocks noChangeAspect="1"/>
          </p:cNvPicPr>
          <p:nvPr/>
        </p:nvPicPr>
        <p:blipFill>
          <a:blip r:embed="rId7"/>
          <a:stretch>
            <a:fillRect/>
          </a:stretch>
        </p:blipFill>
        <p:spPr>
          <a:xfrm>
            <a:off x="7427175" y="5759325"/>
            <a:ext cx="3469492" cy="180874"/>
          </a:xfrm>
          <a:prstGeom prst="rect">
            <a:avLst/>
          </a:prstGeom>
        </p:spPr>
      </p:pic>
      <p:sp>
        <p:nvSpPr>
          <p:cNvPr id="24" name="TextBox 23">
            <a:extLst>
              <a:ext uri="{FF2B5EF4-FFF2-40B4-BE49-F238E27FC236}">
                <a16:creationId xmlns:a16="http://schemas.microsoft.com/office/drawing/2014/main" id="{E45DF915-1BAF-4BAC-BDA5-1D3EE0A3084E}"/>
              </a:ext>
            </a:extLst>
          </p:cNvPr>
          <p:cNvSpPr txBox="1"/>
          <p:nvPr/>
        </p:nvSpPr>
        <p:spPr>
          <a:xfrm>
            <a:off x="8648678" y="4378306"/>
            <a:ext cx="2201819" cy="276999"/>
          </a:xfrm>
          <a:prstGeom prst="rect">
            <a:avLst/>
          </a:prstGeom>
          <a:noFill/>
        </p:spPr>
        <p:txBody>
          <a:bodyPr wrap="square">
            <a:spAutoFit/>
          </a:bodyPr>
          <a:lstStyle/>
          <a:p>
            <a:r>
              <a:rPr lang="en-US" sz="1200" dirty="0"/>
              <a:t>X and Y testing sets (20%)</a:t>
            </a:r>
          </a:p>
        </p:txBody>
      </p:sp>
    </p:spTree>
    <p:extLst>
      <p:ext uri="{BB962C8B-B14F-4D97-AF65-F5344CB8AC3E}">
        <p14:creationId xmlns:p14="http://schemas.microsoft.com/office/powerpoint/2010/main" val="363896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8B45C0C-1C22-45E0-96AC-EAFF20BAD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Neue Haas Grotesk Text Pro"/>
              <a:ea typeface="+mn-ea"/>
              <a:cs typeface="+mn-cs"/>
            </a:endParaRPr>
          </a:p>
        </p:txBody>
      </p:sp>
      <p:sp useBgFill="1">
        <p:nvSpPr>
          <p:cNvPr id="139" name="Rectangle 138">
            <a:extLst>
              <a:ext uri="{FF2B5EF4-FFF2-40B4-BE49-F238E27FC236}">
                <a16:creationId xmlns:a16="http://schemas.microsoft.com/office/drawing/2014/main" id="{A1A6B414-1D19-4586-8383-0B3BDE0A2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543017"/>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41248" y="764714"/>
            <a:ext cx="3290697" cy="1645920"/>
          </a:xfrm>
        </p:spPr>
        <p:txBody>
          <a:bodyPr vert="horz" lIns="91440" tIns="45720" rIns="91440" bIns="45720" rtlCol="0" anchor="ctr">
            <a:normAutofit/>
          </a:bodyPr>
          <a:lstStyle/>
          <a:p>
            <a:r>
              <a:rPr lang="en-US" sz="2600" dirty="0"/>
              <a:t>Results – Multiple Linear Regression</a:t>
            </a:r>
          </a:p>
        </p:txBody>
      </p:sp>
      <p:sp>
        <p:nvSpPr>
          <p:cNvPr id="141" name="Rectangle 140">
            <a:extLst>
              <a:ext uri="{FF2B5EF4-FFF2-40B4-BE49-F238E27FC236}">
                <a16:creationId xmlns:a16="http://schemas.microsoft.com/office/drawing/2014/main" id="{8414D3ED-40C9-4391-BEA1-622CE47FB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2356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1F7F5575-FC35-4612-B24D-902BC557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03092" y="1583102"/>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4379976" y="764714"/>
            <a:ext cx="7104888" cy="1645920"/>
          </a:xfrm>
          <a:prstGeom prst="rect">
            <a:avLst/>
          </a:prstGeom>
        </p:spPr>
        <p:txBody>
          <a:bodyPr vert="horz" lIns="91440" tIns="45720" rIns="91440" bIns="45720" rtlCol="0" anchor="ctr">
            <a:normAutofit/>
          </a:bodyPr>
          <a:lstStyle/>
          <a:p>
            <a:pPr>
              <a:spcAft>
                <a:spcPts val="600"/>
              </a:spcAft>
              <a:defRPr/>
            </a:pPr>
            <a:r>
              <a:rPr kumimoji="0" lang="en-US" sz="1700" b="0" i="0" u="none" strike="noStrike" kern="1200" cap="none" spc="0" normalizeH="0" baseline="0" noProof="0" dirty="0">
                <a:ln>
                  <a:noFill/>
                </a:ln>
                <a:solidFill>
                  <a:srgbClr val="000000"/>
                </a:solidFill>
                <a:effectLst/>
                <a:uLnTx/>
                <a:uFillTx/>
                <a:latin typeface="Neue Haas Grotesk Text Pro"/>
                <a:ea typeface="+mn-ea"/>
                <a:cs typeface="+mn-cs"/>
              </a:rPr>
              <a:t>The multiple linear regression model fits a linear model through the method of least squares to minimize the residual sum of squares.</a:t>
            </a:r>
            <a:endParaRPr lang="en-US" sz="1700" b="0" i="0" u="none" strike="noStrike" kern="1200" cap="none" spc="0" normalizeH="0" baseline="0" noProof="0" dirty="0">
              <a:ln>
                <a:noFill/>
              </a:ln>
              <a:solidFill>
                <a:srgbClr val="000000"/>
              </a:solidFill>
              <a:effectLst/>
              <a:uLnTx/>
              <a:uFillTx/>
              <a:latin typeface="Neue Haas Grotesk Text Pro"/>
            </a:endParaRPr>
          </a:p>
        </p:txBody>
      </p:sp>
      <p:pic>
        <p:nvPicPr>
          <p:cNvPr id="4" name="Picture 4" descr="Chart&#10;&#10;Description automatically generated">
            <a:extLst>
              <a:ext uri="{FF2B5EF4-FFF2-40B4-BE49-F238E27FC236}">
                <a16:creationId xmlns:a16="http://schemas.microsoft.com/office/drawing/2014/main" id="{0187A55E-8690-4F51-8C40-8A8A95AA986C}"/>
              </a:ext>
            </a:extLst>
          </p:cNvPr>
          <p:cNvPicPr>
            <a:picLocks noChangeAspect="1"/>
          </p:cNvPicPr>
          <p:nvPr/>
        </p:nvPicPr>
        <p:blipFill>
          <a:blip r:embed="rId3"/>
          <a:stretch>
            <a:fillRect/>
          </a:stretch>
        </p:blipFill>
        <p:spPr>
          <a:xfrm>
            <a:off x="59723" y="3119009"/>
            <a:ext cx="2016478" cy="1337460"/>
          </a:xfrm>
          <a:prstGeom prst="rect">
            <a:avLst/>
          </a:prstGeom>
        </p:spPr>
      </p:pic>
      <p:sp>
        <p:nvSpPr>
          <p:cNvPr id="8" name="TextBox 7">
            <a:extLst>
              <a:ext uri="{FF2B5EF4-FFF2-40B4-BE49-F238E27FC236}">
                <a16:creationId xmlns:a16="http://schemas.microsoft.com/office/drawing/2014/main" id="{E5498816-5BF2-4A5A-8652-5CD1BE8131F5}"/>
              </a:ext>
            </a:extLst>
          </p:cNvPr>
          <p:cNvSpPr txBox="1"/>
          <p:nvPr/>
        </p:nvSpPr>
        <p:spPr>
          <a:xfrm>
            <a:off x="179188" y="4913051"/>
            <a:ext cx="561212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charts above were developed to assess the assumptions for the regression model.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Neue Haas Grotesk Text Pro"/>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normal probability plot and the histogram of residuals show that the residuals from the model are approximately normal.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Neue Haas Grotesk Text Pro"/>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Neue Haas Grotesk Text Pro"/>
              </a:rPr>
              <a:t>The residuals vs observations chart shows that the variance is constant across the observations.</a:t>
            </a:r>
            <a:endParaRPr kumimoji="0" lang="en-US" sz="1400" b="0" i="0" u="none" strike="noStrike" kern="1200" cap="none" spc="0" normalizeH="0" baseline="0" noProof="0" dirty="0">
              <a:ln>
                <a:noFill/>
              </a:ln>
              <a:solidFill>
                <a:srgbClr val="000000"/>
              </a:solidFill>
              <a:effectLst/>
              <a:uLnTx/>
              <a:uFillTx/>
              <a:latin typeface="Neue Haas Grotesk Text Pro"/>
              <a:ea typeface="+mn-ea"/>
              <a:cs typeface="+mn-cs"/>
            </a:endParaRPr>
          </a:p>
        </p:txBody>
      </p:sp>
      <p:cxnSp>
        <p:nvCxnSpPr>
          <p:cNvPr id="9" name="Straight Connector 8">
            <a:extLst>
              <a:ext uri="{FF2B5EF4-FFF2-40B4-BE49-F238E27FC236}">
                <a16:creationId xmlns:a16="http://schemas.microsoft.com/office/drawing/2014/main" id="{21911F8C-33A8-4CD6-9085-CC6FF9B5BF49}"/>
              </a:ext>
            </a:extLst>
          </p:cNvPr>
          <p:cNvCxnSpPr/>
          <p:nvPr/>
        </p:nvCxnSpPr>
        <p:spPr>
          <a:xfrm>
            <a:off x="6264042" y="3119009"/>
            <a:ext cx="0" cy="3546088"/>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graphicFrame>
        <p:nvGraphicFramePr>
          <p:cNvPr id="12" name="Table 12">
            <a:extLst>
              <a:ext uri="{FF2B5EF4-FFF2-40B4-BE49-F238E27FC236}">
                <a16:creationId xmlns:a16="http://schemas.microsoft.com/office/drawing/2014/main" id="{B3A926B6-1DDD-4C32-9EBE-83C3B9C71433}"/>
              </a:ext>
            </a:extLst>
          </p:cNvPr>
          <p:cNvGraphicFramePr>
            <a:graphicFrameLocks noGrp="1"/>
          </p:cNvGraphicFramePr>
          <p:nvPr>
            <p:extLst>
              <p:ext uri="{D42A27DB-BD31-4B8C-83A1-F6EECF244321}">
                <p14:modId xmlns:p14="http://schemas.microsoft.com/office/powerpoint/2010/main" val="2408155301"/>
              </p:ext>
            </p:extLst>
          </p:nvPr>
        </p:nvGraphicFramePr>
        <p:xfrm>
          <a:off x="6797845" y="3288450"/>
          <a:ext cx="5254128" cy="1219200"/>
        </p:xfrm>
        <a:graphic>
          <a:graphicData uri="http://schemas.openxmlformats.org/drawingml/2006/table">
            <a:tbl>
              <a:tblPr bandRow="1">
                <a:tableStyleId>{5C22544A-7EE6-4342-B048-85BDC9FD1C3A}</a:tableStyleId>
              </a:tblPr>
              <a:tblGrid>
                <a:gridCol w="2627064">
                  <a:extLst>
                    <a:ext uri="{9D8B030D-6E8A-4147-A177-3AD203B41FA5}">
                      <a16:colId xmlns:a16="http://schemas.microsoft.com/office/drawing/2014/main" val="3277073968"/>
                    </a:ext>
                  </a:extLst>
                </a:gridCol>
                <a:gridCol w="2627064">
                  <a:extLst>
                    <a:ext uri="{9D8B030D-6E8A-4147-A177-3AD203B41FA5}">
                      <a16:colId xmlns:a16="http://schemas.microsoft.com/office/drawing/2014/main" val="2738525960"/>
                    </a:ext>
                  </a:extLst>
                </a:gridCol>
              </a:tblGrid>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lvl="0">
                        <a:buNone/>
                      </a:pPr>
                      <a:r>
                        <a:rPr lang="en-US" sz="1400" b="0" i="0" u="none" strike="noStrike" noProof="0" dirty="0">
                          <a:latin typeface="Neue Haas Grotesk Text Pro"/>
                        </a:rPr>
                        <a:t>19978.397 </a:t>
                      </a:r>
                      <a:endParaRPr lang="en-US" dirty="0"/>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lvl="0">
                        <a:buNone/>
                      </a:pPr>
                      <a:r>
                        <a:rPr lang="en-US" sz="1400" b="0" i="0" u="none" strike="noStrike" noProof="0" dirty="0">
                          <a:latin typeface="Neue Haas Grotesk Text Pro"/>
                        </a:rPr>
                        <a:t>20709.979</a:t>
                      </a:r>
                      <a:endParaRPr lang="en-US" dirty="0"/>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lvl="0">
                        <a:buNone/>
                      </a:pPr>
                      <a:r>
                        <a:rPr lang="en-US" sz="1400" b="0" i="0" u="none" strike="noStrike" noProof="0" dirty="0">
                          <a:latin typeface="Neue Haas Grotesk Text Pro"/>
                        </a:rPr>
                        <a:t>0.708 </a:t>
                      </a:r>
                      <a:endParaRPr lang="en-US" dirty="0"/>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r>
                        <a:rPr lang="en-US" sz="1400" dirty="0"/>
                        <a:t>0.0087s</a:t>
                      </a:r>
                    </a:p>
                  </a:txBody>
                  <a:tcPr/>
                </a:tc>
                <a:extLst>
                  <a:ext uri="{0D108BD9-81ED-4DB2-BD59-A6C34878D82A}">
                    <a16:rowId xmlns:a16="http://schemas.microsoft.com/office/drawing/2014/main" val="240012134"/>
                  </a:ext>
                </a:extLst>
              </a:tr>
            </a:tbl>
          </a:graphicData>
        </a:graphic>
      </p:graphicFrame>
      <p:sp>
        <p:nvSpPr>
          <p:cNvPr id="19" name="TextBox 18">
            <a:extLst>
              <a:ext uri="{FF2B5EF4-FFF2-40B4-BE49-F238E27FC236}">
                <a16:creationId xmlns:a16="http://schemas.microsoft.com/office/drawing/2014/main" id="{E881DBA2-D1E6-4B60-9F75-8B9E9073C823}"/>
              </a:ext>
            </a:extLst>
          </p:cNvPr>
          <p:cNvSpPr txBox="1"/>
          <p:nvPr/>
        </p:nvSpPr>
        <p:spPr>
          <a:xfrm>
            <a:off x="292731" y="2878590"/>
            <a:ext cx="2229612" cy="277346"/>
          </a:xfrm>
          <a:prstGeom prst="rect">
            <a:avLst/>
          </a:prstGeom>
          <a:noFill/>
        </p:spPr>
        <p:txBody>
          <a:bodyPr wrap="square">
            <a:spAutoFit/>
          </a:bodyPr>
          <a:lstStyle/>
          <a:p>
            <a:r>
              <a:rPr lang="en-US" sz="1200" dirty="0"/>
              <a:t>Normal Probability Plot</a:t>
            </a:r>
          </a:p>
        </p:txBody>
      </p:sp>
      <p:sp>
        <p:nvSpPr>
          <p:cNvPr id="20" name="TextBox 19">
            <a:extLst>
              <a:ext uri="{FF2B5EF4-FFF2-40B4-BE49-F238E27FC236}">
                <a16:creationId xmlns:a16="http://schemas.microsoft.com/office/drawing/2014/main" id="{1A620CC5-D3F1-4958-B1E1-391953B262CC}"/>
              </a:ext>
            </a:extLst>
          </p:cNvPr>
          <p:cNvSpPr txBox="1"/>
          <p:nvPr/>
        </p:nvSpPr>
        <p:spPr>
          <a:xfrm>
            <a:off x="2256023" y="2878590"/>
            <a:ext cx="2229612" cy="277346"/>
          </a:xfrm>
          <a:prstGeom prst="rect">
            <a:avLst/>
          </a:prstGeom>
          <a:noFill/>
        </p:spPr>
        <p:txBody>
          <a:bodyPr wrap="square">
            <a:spAutoFit/>
          </a:bodyPr>
          <a:lstStyle/>
          <a:p>
            <a:r>
              <a:rPr lang="en-US" sz="1200" dirty="0"/>
              <a:t>Histogram of Residuals</a:t>
            </a:r>
          </a:p>
        </p:txBody>
      </p:sp>
      <p:pic>
        <p:nvPicPr>
          <p:cNvPr id="6" name="Picture 5">
            <a:extLst>
              <a:ext uri="{FF2B5EF4-FFF2-40B4-BE49-F238E27FC236}">
                <a16:creationId xmlns:a16="http://schemas.microsoft.com/office/drawing/2014/main" id="{813A08DE-0213-4B40-8EAF-38585806DA09}"/>
              </a:ext>
            </a:extLst>
          </p:cNvPr>
          <p:cNvPicPr>
            <a:picLocks noChangeAspect="1"/>
          </p:cNvPicPr>
          <p:nvPr/>
        </p:nvPicPr>
        <p:blipFill>
          <a:blip r:embed="rId4"/>
          <a:stretch>
            <a:fillRect/>
          </a:stretch>
        </p:blipFill>
        <p:spPr>
          <a:xfrm>
            <a:off x="4062597" y="3127668"/>
            <a:ext cx="2113413" cy="1357122"/>
          </a:xfrm>
          <a:prstGeom prst="rect">
            <a:avLst/>
          </a:prstGeom>
        </p:spPr>
      </p:pic>
      <p:sp>
        <p:nvSpPr>
          <p:cNvPr id="23" name="TextBox 22">
            <a:extLst>
              <a:ext uri="{FF2B5EF4-FFF2-40B4-BE49-F238E27FC236}">
                <a16:creationId xmlns:a16="http://schemas.microsoft.com/office/drawing/2014/main" id="{37E712F9-0D75-4055-B912-2132E591D814}"/>
              </a:ext>
            </a:extLst>
          </p:cNvPr>
          <p:cNvSpPr txBox="1"/>
          <p:nvPr/>
        </p:nvSpPr>
        <p:spPr>
          <a:xfrm>
            <a:off x="4152401" y="2873181"/>
            <a:ext cx="2229612" cy="277346"/>
          </a:xfrm>
          <a:prstGeom prst="rect">
            <a:avLst/>
          </a:prstGeom>
          <a:noFill/>
        </p:spPr>
        <p:txBody>
          <a:bodyPr wrap="square">
            <a:spAutoFit/>
          </a:bodyPr>
          <a:lstStyle/>
          <a:p>
            <a:r>
              <a:rPr lang="en-US" sz="1200" dirty="0"/>
              <a:t>Residuals vs Observations</a:t>
            </a:r>
          </a:p>
        </p:txBody>
      </p:sp>
      <p:sp>
        <p:nvSpPr>
          <p:cNvPr id="24" name="TextBox 23">
            <a:extLst>
              <a:ext uri="{FF2B5EF4-FFF2-40B4-BE49-F238E27FC236}">
                <a16:creationId xmlns:a16="http://schemas.microsoft.com/office/drawing/2014/main" id="{10DAACEF-7C56-4FD1-9DFC-F7C0F488CBC9}"/>
              </a:ext>
            </a:extLst>
          </p:cNvPr>
          <p:cNvSpPr txBox="1"/>
          <p:nvPr/>
        </p:nvSpPr>
        <p:spPr>
          <a:xfrm>
            <a:off x="8340243" y="2869712"/>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pic>
        <p:nvPicPr>
          <p:cNvPr id="5" name="Picture 5" descr="Chart, histogram&#10;&#10;Description automatically generated">
            <a:extLst>
              <a:ext uri="{FF2B5EF4-FFF2-40B4-BE49-F238E27FC236}">
                <a16:creationId xmlns:a16="http://schemas.microsoft.com/office/drawing/2014/main" id="{12DEC069-9816-449D-B0F0-4662120473EA}"/>
              </a:ext>
            </a:extLst>
          </p:cNvPr>
          <p:cNvPicPr>
            <a:picLocks noChangeAspect="1"/>
          </p:cNvPicPr>
          <p:nvPr/>
        </p:nvPicPr>
        <p:blipFill>
          <a:blip r:embed="rId5"/>
          <a:stretch>
            <a:fillRect/>
          </a:stretch>
        </p:blipFill>
        <p:spPr>
          <a:xfrm>
            <a:off x="2105184" y="3150527"/>
            <a:ext cx="1979160" cy="1305942"/>
          </a:xfrm>
          <a:prstGeom prst="rect">
            <a:avLst/>
          </a:prstGeom>
        </p:spPr>
      </p:pic>
      <p:sp>
        <p:nvSpPr>
          <p:cNvPr id="28" name="TextBox 27">
            <a:extLst>
              <a:ext uri="{FF2B5EF4-FFF2-40B4-BE49-F238E27FC236}">
                <a16:creationId xmlns:a16="http://schemas.microsoft.com/office/drawing/2014/main" id="{1A52CFF4-33B0-49BD-B000-6BD217ED88E2}"/>
              </a:ext>
            </a:extLst>
          </p:cNvPr>
          <p:cNvSpPr txBox="1"/>
          <p:nvPr/>
        </p:nvSpPr>
        <p:spPr>
          <a:xfrm>
            <a:off x="6439844" y="4849215"/>
            <a:ext cx="56121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linear regression model presented a medium performance on R-Squared and a shorter training time compared to other models.</a:t>
            </a: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Its testing error, however, is relatively high compared to the ensemble methods that will be shown in the next slides. </a:t>
            </a:r>
          </a:p>
        </p:txBody>
      </p:sp>
    </p:spTree>
    <p:extLst>
      <p:ext uri="{BB962C8B-B14F-4D97-AF65-F5344CB8AC3E}">
        <p14:creationId xmlns:p14="http://schemas.microsoft.com/office/powerpoint/2010/main" val="367146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8B45C0C-1C22-45E0-96AC-EAFF20BAD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Neue Haas Grotesk Text Pro"/>
              <a:ea typeface="+mn-ea"/>
              <a:cs typeface="+mn-cs"/>
            </a:endParaRPr>
          </a:p>
        </p:txBody>
      </p:sp>
      <p:sp useBgFill="1">
        <p:nvSpPr>
          <p:cNvPr id="139" name="Rectangle 138">
            <a:extLst>
              <a:ext uri="{FF2B5EF4-FFF2-40B4-BE49-F238E27FC236}">
                <a16:creationId xmlns:a16="http://schemas.microsoft.com/office/drawing/2014/main" id="{A1A6B414-1D19-4586-8383-0B3BDE0A2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543017"/>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41248" y="764714"/>
            <a:ext cx="3290697" cy="1645920"/>
          </a:xfrm>
        </p:spPr>
        <p:txBody>
          <a:bodyPr vert="horz" lIns="91440" tIns="45720" rIns="91440" bIns="45720" rtlCol="0" anchor="ctr">
            <a:normAutofit/>
          </a:bodyPr>
          <a:lstStyle/>
          <a:p>
            <a:r>
              <a:rPr lang="en-US" sz="2600" dirty="0"/>
              <a:t>Results – Poisson Regression</a:t>
            </a:r>
          </a:p>
        </p:txBody>
      </p:sp>
      <p:sp>
        <p:nvSpPr>
          <p:cNvPr id="141" name="Rectangle 140">
            <a:extLst>
              <a:ext uri="{FF2B5EF4-FFF2-40B4-BE49-F238E27FC236}">
                <a16:creationId xmlns:a16="http://schemas.microsoft.com/office/drawing/2014/main" id="{8414D3ED-40C9-4391-BEA1-622CE47FB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2356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1F7F5575-FC35-4612-B24D-902BC557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03092" y="1583102"/>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4379976" y="764714"/>
            <a:ext cx="7104888" cy="16459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Neue Haas Grotesk Text Pro"/>
                <a:ea typeface="+mn-ea"/>
                <a:cs typeface="+mn-cs"/>
              </a:rPr>
              <a:t>Poisson Regression is a generalized linear model which assumes that the response variable has a Poisson distribution.</a:t>
            </a:r>
          </a:p>
        </p:txBody>
      </p:sp>
      <p:cxnSp>
        <p:nvCxnSpPr>
          <p:cNvPr id="9" name="Straight Connector 8">
            <a:extLst>
              <a:ext uri="{FF2B5EF4-FFF2-40B4-BE49-F238E27FC236}">
                <a16:creationId xmlns:a16="http://schemas.microsoft.com/office/drawing/2014/main" id="{21911F8C-33A8-4CD6-9085-CC6FF9B5BF49}"/>
              </a:ext>
            </a:extLst>
          </p:cNvPr>
          <p:cNvCxnSpPr/>
          <p:nvPr/>
        </p:nvCxnSpPr>
        <p:spPr>
          <a:xfrm>
            <a:off x="6264042" y="3119009"/>
            <a:ext cx="0" cy="3546088"/>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0DAACEF-7C56-4FD1-9DFC-F7C0F488CBC9}"/>
              </a:ext>
            </a:extLst>
          </p:cNvPr>
          <p:cNvSpPr txBox="1"/>
          <p:nvPr/>
        </p:nvSpPr>
        <p:spPr>
          <a:xfrm>
            <a:off x="8169739" y="2885026"/>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ea"/>
                <a:cs typeface="+mn-cs"/>
              </a:rPr>
              <a:t>Results obtained</a:t>
            </a:r>
          </a:p>
        </p:txBody>
      </p:sp>
      <p:sp>
        <p:nvSpPr>
          <p:cNvPr id="28" name="TextBox 27">
            <a:extLst>
              <a:ext uri="{FF2B5EF4-FFF2-40B4-BE49-F238E27FC236}">
                <a16:creationId xmlns:a16="http://schemas.microsoft.com/office/drawing/2014/main" id="{1A52CFF4-33B0-49BD-B000-6BD217ED88E2}"/>
              </a:ext>
            </a:extLst>
          </p:cNvPr>
          <p:cNvSpPr txBox="1"/>
          <p:nvPr/>
        </p:nvSpPr>
        <p:spPr>
          <a:xfrm>
            <a:off x="6421956" y="5091348"/>
            <a:ext cx="56121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Poisson Regression performed worse than most models in terms of testing error and R-Squared. Its training time is relatively short.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Neue Haas Grotesk Text Pr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One possible explanation is the fact that the number of bike rides per hour does not properly follow a </a:t>
            </a:r>
            <a:r>
              <a:rPr lang="en-US" sz="1400" dirty="0">
                <a:solidFill>
                  <a:srgbClr val="000000"/>
                </a:solidFill>
                <a:latin typeface="Neue Haas Grotesk Text Pro"/>
              </a:rPr>
              <a:t>P</a:t>
            </a: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oisson distribution.</a:t>
            </a:r>
          </a:p>
        </p:txBody>
      </p:sp>
      <p:sp>
        <p:nvSpPr>
          <p:cNvPr id="25" name="TextBox 24">
            <a:extLst>
              <a:ext uri="{FF2B5EF4-FFF2-40B4-BE49-F238E27FC236}">
                <a16:creationId xmlns:a16="http://schemas.microsoft.com/office/drawing/2014/main" id="{6703A70D-7CD7-45C9-8576-4BAC5379AC2B}"/>
              </a:ext>
            </a:extLst>
          </p:cNvPr>
          <p:cNvSpPr txBox="1"/>
          <p:nvPr/>
        </p:nvSpPr>
        <p:spPr>
          <a:xfrm>
            <a:off x="679385" y="5871306"/>
            <a:ext cx="5087874" cy="885237"/>
          </a:xfrm>
          <a:prstGeom prst="rect">
            <a:avLst/>
          </a:prstGeom>
        </p:spPr>
        <p:txBody>
          <a:bodyPr vert="horz" lIns="91440" tIns="45720" rIns="91440" bIns="45720" rtlCol="0" anchor="t">
            <a:normAutofit fontScale="77500" lnSpcReduction="20000"/>
          </a:bodyPr>
          <a:lstStyle/>
          <a:p>
            <a:pPr marR="0" lvl="0" fontAlgn="auto">
              <a:lnSpc>
                <a:spcPct val="110000"/>
              </a:lnSpc>
              <a:spcBef>
                <a:spcPts val="0"/>
              </a:spcBef>
              <a:spcAft>
                <a:spcPts val="600"/>
              </a:spcAft>
              <a:buClrTx/>
              <a:buSzTx/>
              <a:tabLst/>
              <a:defRPr/>
            </a:pPr>
            <a:r>
              <a:rPr lang="pt-BR" sz="1400" dirty="0"/>
              <a:t>A cross-validation was performed to assess the best parameter alpha according to the CV score from the GridSearchCV function.</a:t>
            </a:r>
          </a:p>
          <a:p>
            <a:pPr marR="0" lvl="0" fontAlgn="auto">
              <a:lnSpc>
                <a:spcPct val="110000"/>
              </a:lnSpc>
              <a:spcBef>
                <a:spcPts val="0"/>
              </a:spcBef>
              <a:spcAft>
                <a:spcPts val="600"/>
              </a:spcAft>
              <a:buClrTx/>
              <a:buSzTx/>
              <a:tabLst/>
              <a:defRPr/>
            </a:pPr>
            <a:r>
              <a:rPr lang="pt-BR" sz="1400" dirty="0"/>
              <a:t>The chart shows that the score peaks when alpha is between 0.2 and 0.3.</a:t>
            </a:r>
          </a:p>
          <a:p>
            <a:pPr marR="0" lvl="0" fontAlgn="auto">
              <a:lnSpc>
                <a:spcPct val="110000"/>
              </a:lnSpc>
              <a:spcBef>
                <a:spcPts val="0"/>
              </a:spcBef>
              <a:spcAft>
                <a:spcPts val="600"/>
              </a:spcAft>
              <a:buClrTx/>
              <a:buSzTx/>
              <a:tabLst/>
              <a:defRPr/>
            </a:pPr>
            <a:endParaRPr lang="pt-BR" sz="1400" dirty="0"/>
          </a:p>
        </p:txBody>
      </p:sp>
      <p:graphicFrame>
        <p:nvGraphicFramePr>
          <p:cNvPr id="26" name="Table 12">
            <a:extLst>
              <a:ext uri="{FF2B5EF4-FFF2-40B4-BE49-F238E27FC236}">
                <a16:creationId xmlns:a16="http://schemas.microsoft.com/office/drawing/2014/main" id="{64139A80-C5F4-47CF-8C8A-F57411237C35}"/>
              </a:ext>
            </a:extLst>
          </p:cNvPr>
          <p:cNvGraphicFramePr>
            <a:graphicFrameLocks noGrp="1"/>
          </p:cNvGraphicFramePr>
          <p:nvPr>
            <p:extLst>
              <p:ext uri="{D42A27DB-BD31-4B8C-83A1-F6EECF244321}">
                <p14:modId xmlns:p14="http://schemas.microsoft.com/office/powerpoint/2010/main" val="875920587"/>
              </p:ext>
            </p:extLst>
          </p:nvPr>
        </p:nvGraphicFramePr>
        <p:xfrm>
          <a:off x="6569769" y="3314656"/>
          <a:ext cx="5316505" cy="1524000"/>
        </p:xfrm>
        <a:graphic>
          <a:graphicData uri="http://schemas.openxmlformats.org/drawingml/2006/table">
            <a:tbl>
              <a:tblPr bandRow="1">
                <a:tableStyleId>{5C22544A-7EE6-4342-B048-85BDC9FD1C3A}</a:tableStyleId>
              </a:tblPr>
              <a:tblGrid>
                <a:gridCol w="3922971">
                  <a:extLst>
                    <a:ext uri="{9D8B030D-6E8A-4147-A177-3AD203B41FA5}">
                      <a16:colId xmlns:a16="http://schemas.microsoft.com/office/drawing/2014/main" val="3277073968"/>
                    </a:ext>
                  </a:extLst>
                </a:gridCol>
                <a:gridCol w="1393534">
                  <a:extLst>
                    <a:ext uri="{9D8B030D-6E8A-4147-A177-3AD203B41FA5}">
                      <a16:colId xmlns:a16="http://schemas.microsoft.com/office/drawing/2014/main" val="2738525960"/>
                    </a:ext>
                  </a:extLst>
                </a:gridCol>
              </a:tblGrid>
              <a:tr h="210251">
                <a:tc>
                  <a:txBody>
                    <a:bodyPr/>
                    <a:lstStyle/>
                    <a:p>
                      <a:pPr lvl="0">
                        <a:buNone/>
                      </a:pPr>
                      <a:r>
                        <a:rPr lang="pt-BR" sz="1400" dirty="0"/>
                        <a:t>Best parameter alpha from cross-validation</a:t>
                      </a:r>
                      <a:endParaRPr lang="en-US" sz="1400" b="0" i="0" u="none" strike="noStrike" noProof="0" dirty="0">
                        <a:latin typeface="Neue Haas Grotesk Text Pro"/>
                      </a:endParaRPr>
                    </a:p>
                  </a:txBody>
                  <a:tcPr/>
                </a:tc>
                <a:tc>
                  <a:txBody>
                    <a:bodyPr/>
                    <a:lstStyle/>
                    <a:p>
                      <a:pPr lvl="0">
                        <a:buNone/>
                      </a:pPr>
                      <a:r>
                        <a:rPr lang="en-US" sz="1400" dirty="0"/>
                        <a:t>0.</a:t>
                      </a:r>
                      <a:r>
                        <a:rPr lang="en-US" sz="1400" b="0" i="0" u="none" strike="noStrike" noProof="0" dirty="0">
                          <a:latin typeface="Neue Haas Grotesk Text Pro"/>
                        </a:rPr>
                        <a:t>21</a:t>
                      </a:r>
                      <a:endParaRPr lang="en-US" sz="1400" dirty="0"/>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rtl="0" fontAlgn="base"/>
                      <a:r>
                        <a:rPr lang="pt-BR" sz="1400" kern="1200" dirty="0">
                          <a:solidFill>
                            <a:schemeClr val="dk1"/>
                          </a:solidFill>
                          <a:effectLst/>
                          <a:latin typeface="+mn-lt"/>
                          <a:ea typeface="+mn-ea"/>
                          <a:cs typeface="+mn-cs"/>
                        </a:rPr>
                        <a:t>2</a:t>
                      </a:r>
                      <a:r>
                        <a:rPr lang="en-US" sz="1400" kern="1200" dirty="0">
                          <a:solidFill>
                            <a:schemeClr val="dk1"/>
                          </a:solidFill>
                          <a:effectLst/>
                          <a:latin typeface="+mn-lt"/>
                          <a:ea typeface="+mn-ea"/>
                          <a:cs typeface="+mn-cs"/>
                        </a:rPr>
                        <a:t>0373.849</a:t>
                      </a:r>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en-US" sz="1400" kern="1200" dirty="0">
                          <a:solidFill>
                            <a:schemeClr val="dk1"/>
                          </a:solidFill>
                          <a:effectLst/>
                          <a:latin typeface="+mn-lt"/>
                          <a:ea typeface="+mn-ea"/>
                          <a:cs typeface="+mn-cs"/>
                        </a:rPr>
                        <a:t>20752.959 </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lvl="0">
                        <a:buNone/>
                      </a:pPr>
                      <a:r>
                        <a:rPr lang="en-US" sz="1400" b="0" i="0" u="none" strike="noStrike" noProof="0" dirty="0">
                          <a:latin typeface="Neue Haas Grotesk Text Pro"/>
                        </a:rPr>
                        <a:t>0.386</a:t>
                      </a:r>
                      <a:endParaRPr lang="en-US" dirty="0"/>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r>
                        <a:rPr lang="en-US" sz="1400" dirty="0"/>
                        <a:t>0.0764s</a:t>
                      </a:r>
                    </a:p>
                  </a:txBody>
                  <a:tcPr/>
                </a:tc>
                <a:extLst>
                  <a:ext uri="{0D108BD9-81ED-4DB2-BD59-A6C34878D82A}">
                    <a16:rowId xmlns:a16="http://schemas.microsoft.com/office/drawing/2014/main" val="240012134"/>
                  </a:ext>
                </a:extLst>
              </a:tr>
            </a:tbl>
          </a:graphicData>
        </a:graphic>
      </p:graphicFrame>
      <p:pic>
        <p:nvPicPr>
          <p:cNvPr id="15" name="Picture 14">
            <a:extLst>
              <a:ext uri="{FF2B5EF4-FFF2-40B4-BE49-F238E27FC236}">
                <a16:creationId xmlns:a16="http://schemas.microsoft.com/office/drawing/2014/main" id="{90ECA6A5-38D2-499E-97AA-E7B2076B8B37}"/>
              </a:ext>
            </a:extLst>
          </p:cNvPr>
          <p:cNvPicPr>
            <a:picLocks noChangeAspect="1"/>
          </p:cNvPicPr>
          <p:nvPr/>
        </p:nvPicPr>
        <p:blipFill>
          <a:blip r:embed="rId3"/>
          <a:stretch>
            <a:fillRect/>
          </a:stretch>
        </p:blipFill>
        <p:spPr>
          <a:xfrm>
            <a:off x="946227" y="3119009"/>
            <a:ext cx="4060114" cy="2679346"/>
          </a:xfrm>
          <a:prstGeom prst="rect">
            <a:avLst/>
          </a:prstGeom>
        </p:spPr>
      </p:pic>
      <p:sp>
        <p:nvSpPr>
          <p:cNvPr id="27" name="TextBox 26">
            <a:extLst>
              <a:ext uri="{FF2B5EF4-FFF2-40B4-BE49-F238E27FC236}">
                <a16:creationId xmlns:a16="http://schemas.microsoft.com/office/drawing/2014/main" id="{FE46D11F-71A7-4CB6-B1A9-6C5DF0CA308C}"/>
              </a:ext>
            </a:extLst>
          </p:cNvPr>
          <p:cNvSpPr txBox="1"/>
          <p:nvPr/>
        </p:nvSpPr>
        <p:spPr>
          <a:xfrm>
            <a:off x="1922027" y="2709148"/>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spTree>
    <p:extLst>
      <p:ext uri="{BB962C8B-B14F-4D97-AF65-F5344CB8AC3E}">
        <p14:creationId xmlns:p14="http://schemas.microsoft.com/office/powerpoint/2010/main" val="425708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LASSO</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1019282" cy="803907"/>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In this model, some variables have their coefficient set to zero while others are preserved through the Least Absolute Selection and Shrinkage Operator (LASSO). It works well for when the true model is sparse.</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14" name="TextBox 13">
            <a:extLst>
              <a:ext uri="{FF2B5EF4-FFF2-40B4-BE49-F238E27FC236}">
                <a16:creationId xmlns:a16="http://schemas.microsoft.com/office/drawing/2014/main" id="{24AF833C-0115-4B1D-8AF1-6714CF743690}"/>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15748C7-6F3E-4E9E-8989-C1FA98B08300}"/>
              </a:ext>
            </a:extLst>
          </p:cNvPr>
          <p:cNvSpPr txBox="1"/>
          <p:nvPr/>
        </p:nvSpPr>
        <p:spPr>
          <a:xfrm>
            <a:off x="1899167" y="2254635"/>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pic>
        <p:nvPicPr>
          <p:cNvPr id="6" name="Picture 5">
            <a:extLst>
              <a:ext uri="{FF2B5EF4-FFF2-40B4-BE49-F238E27FC236}">
                <a16:creationId xmlns:a16="http://schemas.microsoft.com/office/drawing/2014/main" id="{2E41246F-9C67-4876-A24D-9669878C9725}"/>
              </a:ext>
            </a:extLst>
          </p:cNvPr>
          <p:cNvPicPr>
            <a:picLocks noChangeAspect="1"/>
          </p:cNvPicPr>
          <p:nvPr/>
        </p:nvPicPr>
        <p:blipFill>
          <a:blip r:embed="rId3"/>
          <a:stretch>
            <a:fillRect/>
          </a:stretch>
        </p:blipFill>
        <p:spPr>
          <a:xfrm>
            <a:off x="810768" y="2686331"/>
            <a:ext cx="4514850" cy="3076575"/>
          </a:xfrm>
          <a:prstGeom prst="rect">
            <a:avLst/>
          </a:prstGeom>
        </p:spPr>
      </p:pic>
      <p:sp>
        <p:nvSpPr>
          <p:cNvPr id="20" name="TextBox 19">
            <a:extLst>
              <a:ext uri="{FF2B5EF4-FFF2-40B4-BE49-F238E27FC236}">
                <a16:creationId xmlns:a16="http://schemas.microsoft.com/office/drawing/2014/main" id="{4EBEA96D-489B-4A03-AC7B-95A85953F8D0}"/>
              </a:ext>
            </a:extLst>
          </p:cNvPr>
          <p:cNvSpPr txBox="1"/>
          <p:nvPr/>
        </p:nvSpPr>
        <p:spPr>
          <a:xfrm>
            <a:off x="752857" y="5818281"/>
            <a:ext cx="5087874" cy="885237"/>
          </a:xfrm>
          <a:prstGeom prst="rect">
            <a:avLst/>
          </a:prstGeom>
        </p:spPr>
        <p:txBody>
          <a:bodyPr vert="horz" lIns="91440" tIns="45720" rIns="91440" bIns="45720" rtlCol="0" anchor="t">
            <a:normAutofit fontScale="77500" lnSpcReduction="20000"/>
          </a:bodyPr>
          <a:lstStyle/>
          <a:p>
            <a:pPr marR="0" lvl="0" fontAlgn="auto">
              <a:lnSpc>
                <a:spcPct val="110000"/>
              </a:lnSpc>
              <a:spcBef>
                <a:spcPts val="0"/>
              </a:spcBef>
              <a:spcAft>
                <a:spcPts val="600"/>
              </a:spcAft>
              <a:buClrTx/>
              <a:buSzTx/>
              <a:tabLst/>
              <a:defRPr/>
            </a:pPr>
            <a:r>
              <a:rPr lang="pt-BR" sz="1400" dirty="0"/>
              <a:t>A cross-validation was performed to assess the best regularizer parameter according to the CV score from the GridSearchCV function.</a:t>
            </a:r>
          </a:p>
          <a:p>
            <a:pPr marR="0" lvl="0" fontAlgn="auto">
              <a:lnSpc>
                <a:spcPct val="110000"/>
              </a:lnSpc>
              <a:spcBef>
                <a:spcPts val="0"/>
              </a:spcBef>
              <a:spcAft>
                <a:spcPts val="600"/>
              </a:spcAft>
              <a:buClrTx/>
              <a:buSzTx/>
              <a:tabLst/>
              <a:defRPr/>
            </a:pPr>
            <a:r>
              <a:rPr lang="pt-BR" sz="1400" dirty="0"/>
              <a:t>The chart shows that the score peaks when the regularizer parameter is between 0.003 and 0.004.</a:t>
            </a:r>
          </a:p>
          <a:p>
            <a:pPr marR="0" lvl="0" fontAlgn="auto">
              <a:lnSpc>
                <a:spcPct val="110000"/>
              </a:lnSpc>
              <a:spcBef>
                <a:spcPts val="0"/>
              </a:spcBef>
              <a:spcAft>
                <a:spcPts val="600"/>
              </a:spcAft>
              <a:buClrTx/>
              <a:buSzTx/>
              <a:tabLst/>
              <a:defRPr/>
            </a:pPr>
            <a:endParaRPr lang="pt-BR" sz="1400" dirty="0"/>
          </a:p>
        </p:txBody>
      </p:sp>
      <p:graphicFrame>
        <p:nvGraphicFramePr>
          <p:cNvPr id="11" name="Table 12">
            <a:extLst>
              <a:ext uri="{FF2B5EF4-FFF2-40B4-BE49-F238E27FC236}">
                <a16:creationId xmlns:a16="http://schemas.microsoft.com/office/drawing/2014/main" id="{0C4F5D1A-343A-4872-89CA-C8DE133AA789}"/>
              </a:ext>
            </a:extLst>
          </p:cNvPr>
          <p:cNvGraphicFramePr>
            <a:graphicFrameLocks noGrp="1"/>
          </p:cNvGraphicFramePr>
          <p:nvPr>
            <p:extLst>
              <p:ext uri="{D42A27DB-BD31-4B8C-83A1-F6EECF244321}">
                <p14:modId xmlns:p14="http://schemas.microsoft.com/office/powerpoint/2010/main" val="4151632014"/>
              </p:ext>
            </p:extLst>
          </p:nvPr>
        </p:nvGraphicFramePr>
        <p:xfrm>
          <a:off x="6374038" y="2777904"/>
          <a:ext cx="5612129" cy="1524000"/>
        </p:xfrm>
        <a:graphic>
          <a:graphicData uri="http://schemas.openxmlformats.org/drawingml/2006/table">
            <a:tbl>
              <a:tblPr bandRow="1">
                <a:tableStyleId>{5C22544A-7EE6-4342-B048-85BDC9FD1C3A}</a:tableStyleId>
              </a:tblPr>
              <a:tblGrid>
                <a:gridCol w="4275329">
                  <a:extLst>
                    <a:ext uri="{9D8B030D-6E8A-4147-A177-3AD203B41FA5}">
                      <a16:colId xmlns:a16="http://schemas.microsoft.com/office/drawing/2014/main" val="3277073968"/>
                    </a:ext>
                  </a:extLst>
                </a:gridCol>
                <a:gridCol w="1336800">
                  <a:extLst>
                    <a:ext uri="{9D8B030D-6E8A-4147-A177-3AD203B41FA5}">
                      <a16:colId xmlns:a16="http://schemas.microsoft.com/office/drawing/2014/main" val="2738525960"/>
                    </a:ext>
                  </a:extLst>
                </a:gridCol>
              </a:tblGrid>
              <a:tr h="210251">
                <a:tc>
                  <a:txBody>
                    <a:bodyPr/>
                    <a:lstStyle/>
                    <a:p>
                      <a:pPr lvl="0">
                        <a:buNone/>
                      </a:pPr>
                      <a:r>
                        <a:rPr lang="pt-BR" sz="1400" dirty="0"/>
                        <a:t>Best regularizer parameter from cross-validation</a:t>
                      </a:r>
                      <a:endParaRPr lang="en-US" sz="1400" b="0" i="0" u="none" strike="noStrike" noProof="0" dirty="0">
                        <a:latin typeface="Neue Haas Grotesk Text Pro"/>
                      </a:endParaRPr>
                    </a:p>
                  </a:txBody>
                  <a:tcPr/>
                </a:tc>
                <a:tc>
                  <a:txBody>
                    <a:bodyPr/>
                    <a:lstStyle/>
                    <a:p>
                      <a:pPr lvl="0">
                        <a:buNone/>
                      </a:pPr>
                      <a:r>
                        <a:rPr lang="en-US" sz="1400" dirty="0"/>
                        <a:t>0.</a:t>
                      </a:r>
                      <a:r>
                        <a:rPr lang="en-US" sz="1400" b="0" i="0" u="none" strike="noStrike" noProof="0" dirty="0">
                          <a:latin typeface="Neue Haas Grotesk Text Pro"/>
                        </a:rPr>
                        <a:t>0034</a:t>
                      </a:r>
                      <a:endParaRPr lang="en-US" sz="1400" dirty="0"/>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lvl="0">
                        <a:buNone/>
                      </a:pPr>
                      <a:r>
                        <a:rPr lang="en-US" sz="1400" b="0" i="0" u="none" strike="noStrike" noProof="0" dirty="0">
                          <a:latin typeface="Neue Haas Grotesk Text Pro"/>
                        </a:rPr>
                        <a:t>19963.211</a:t>
                      </a:r>
                      <a:endParaRPr lang="en-US" dirty="0"/>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lvl="0">
                        <a:buNone/>
                      </a:pPr>
                      <a:r>
                        <a:rPr lang="en-US" sz="1400" b="0" i="0" u="none" strike="noStrike" noProof="0" dirty="0">
                          <a:latin typeface="Neue Haas Grotesk Text Pro"/>
                        </a:rPr>
                        <a:t>20693.294 </a:t>
                      </a:r>
                      <a:endParaRPr lang="en-US" dirty="0"/>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lvl="0">
                        <a:buNone/>
                      </a:pPr>
                      <a:r>
                        <a:rPr lang="en-US" sz="1400" b="0" i="0" u="none" strike="noStrike" noProof="0" dirty="0">
                          <a:latin typeface="Neue Haas Grotesk Text Pro"/>
                        </a:rPr>
                        <a:t>0.387</a:t>
                      </a:r>
                      <a:endParaRPr lang="en-US" dirty="0"/>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r>
                        <a:rPr lang="en-US" sz="1400" dirty="0"/>
                        <a:t>0.0235s</a:t>
                      </a:r>
                    </a:p>
                  </a:txBody>
                  <a:tcPr/>
                </a:tc>
                <a:extLst>
                  <a:ext uri="{0D108BD9-81ED-4DB2-BD59-A6C34878D82A}">
                    <a16:rowId xmlns:a16="http://schemas.microsoft.com/office/drawing/2014/main" val="240012134"/>
                  </a:ext>
                </a:extLst>
              </a:tr>
            </a:tbl>
          </a:graphicData>
        </a:graphic>
      </p:graphicFrame>
      <p:sp>
        <p:nvSpPr>
          <p:cNvPr id="13" name="TextBox 12">
            <a:extLst>
              <a:ext uri="{FF2B5EF4-FFF2-40B4-BE49-F238E27FC236}">
                <a16:creationId xmlns:a16="http://schemas.microsoft.com/office/drawing/2014/main" id="{4AF3BEDA-7B62-4C09-A913-5E64BA6AC65B}"/>
              </a:ext>
            </a:extLst>
          </p:cNvPr>
          <p:cNvSpPr txBox="1"/>
          <p:nvPr/>
        </p:nvSpPr>
        <p:spPr>
          <a:xfrm>
            <a:off x="6439844" y="4849215"/>
            <a:ext cx="56121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a:t>
            </a:r>
            <a:r>
              <a:rPr lang="en-US" sz="1400" dirty="0">
                <a:solidFill>
                  <a:srgbClr val="000000"/>
                </a:solidFill>
                <a:latin typeface="Neue Haas Grotesk Text Pro"/>
              </a:rPr>
              <a:t>LASSO </a:t>
            </a: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model presented a relatively </a:t>
            </a:r>
            <a:r>
              <a:rPr lang="en-US" sz="1400" dirty="0">
                <a:solidFill>
                  <a:srgbClr val="000000"/>
                </a:solidFill>
                <a:latin typeface="Neue Haas Grotesk Text Pro"/>
              </a:rPr>
              <a:t>low </a:t>
            </a: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R-Squared and high testing error compared to other models.</a:t>
            </a: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Its training time, like the other regression models, is relatively short.</a:t>
            </a:r>
          </a:p>
        </p:txBody>
      </p:sp>
    </p:spTree>
    <p:extLst>
      <p:ext uri="{BB962C8B-B14F-4D97-AF65-F5344CB8AC3E}">
        <p14:creationId xmlns:p14="http://schemas.microsoft.com/office/powerpoint/2010/main" val="47210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Ridge Regression</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Ridge Regression is a type of regression that uses regularization to reduce variance, shrinking the regression coefficients towards 0, which also adds some bias to the model. </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14" name="TextBox 13">
            <a:extLst>
              <a:ext uri="{FF2B5EF4-FFF2-40B4-BE49-F238E27FC236}">
                <a16:creationId xmlns:a16="http://schemas.microsoft.com/office/drawing/2014/main" id="{24AF833C-0115-4B1D-8AF1-6714CF743690}"/>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EA96D-489B-4A03-AC7B-95A85953F8D0}"/>
              </a:ext>
            </a:extLst>
          </p:cNvPr>
          <p:cNvSpPr txBox="1"/>
          <p:nvPr/>
        </p:nvSpPr>
        <p:spPr>
          <a:xfrm>
            <a:off x="836205" y="5184043"/>
            <a:ext cx="5087874" cy="885237"/>
          </a:xfrm>
          <a:prstGeom prst="rect">
            <a:avLst/>
          </a:prstGeom>
        </p:spPr>
        <p:txBody>
          <a:bodyPr vert="horz" lIns="91440" tIns="45720" rIns="91440" bIns="45720" rtlCol="0" anchor="t">
            <a:normAutofit/>
          </a:bodyPr>
          <a:lstStyle/>
          <a:p>
            <a:pPr marR="0" lvl="0" fontAlgn="auto">
              <a:lnSpc>
                <a:spcPct val="110000"/>
              </a:lnSpc>
              <a:spcBef>
                <a:spcPts val="0"/>
              </a:spcBef>
              <a:spcAft>
                <a:spcPts val="600"/>
              </a:spcAft>
              <a:buClrTx/>
              <a:buSzTx/>
              <a:tabLst/>
              <a:defRPr/>
            </a:pPr>
            <a:r>
              <a:rPr lang="pt-BR" sz="1400" dirty="0"/>
              <a:t>The chart above shows the Ridge Coefficients of the model as a function of the regularization parameter alpha.</a:t>
            </a:r>
          </a:p>
          <a:p>
            <a:pPr marR="0" lvl="0" fontAlgn="auto">
              <a:lnSpc>
                <a:spcPct val="110000"/>
              </a:lnSpc>
              <a:spcBef>
                <a:spcPts val="0"/>
              </a:spcBef>
              <a:spcAft>
                <a:spcPts val="600"/>
              </a:spcAft>
              <a:buClrTx/>
              <a:buSzTx/>
              <a:tabLst/>
              <a:defRPr/>
            </a:pPr>
            <a:endParaRPr lang="pt-BR" sz="1400" dirty="0"/>
          </a:p>
        </p:txBody>
      </p:sp>
      <p:graphicFrame>
        <p:nvGraphicFramePr>
          <p:cNvPr id="11" name="Table 12">
            <a:extLst>
              <a:ext uri="{FF2B5EF4-FFF2-40B4-BE49-F238E27FC236}">
                <a16:creationId xmlns:a16="http://schemas.microsoft.com/office/drawing/2014/main" id="{0C4F5D1A-343A-4872-89CA-C8DE133AA789}"/>
              </a:ext>
            </a:extLst>
          </p:cNvPr>
          <p:cNvGraphicFramePr>
            <a:graphicFrameLocks noGrp="1"/>
          </p:cNvGraphicFramePr>
          <p:nvPr>
            <p:extLst>
              <p:ext uri="{D42A27DB-BD31-4B8C-83A1-F6EECF244321}">
                <p14:modId xmlns:p14="http://schemas.microsoft.com/office/powerpoint/2010/main" val="283075153"/>
              </p:ext>
            </p:extLst>
          </p:nvPr>
        </p:nvGraphicFramePr>
        <p:xfrm>
          <a:off x="6374038" y="2777904"/>
          <a:ext cx="5316505" cy="152400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alpha from cross-validation</a:t>
                      </a:r>
                      <a:endParaRPr lang="en-US" sz="1400" b="0" i="0" u="none" strike="noStrike" noProof="0" dirty="0">
                        <a:latin typeface="Neue Haas Grotesk Text Pro"/>
                      </a:endParaRPr>
                    </a:p>
                  </a:txBody>
                  <a:tcPr/>
                </a:tc>
                <a:tc>
                  <a:txBody>
                    <a:bodyPr/>
                    <a:lstStyle/>
                    <a:p>
                      <a:pPr lvl="0">
                        <a:buNone/>
                      </a:pPr>
                      <a:r>
                        <a:rPr lang="en-US" sz="1400" dirty="0"/>
                        <a:t>1.743</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lvl="0">
                        <a:buNone/>
                      </a:pPr>
                      <a:r>
                        <a:rPr lang="en-US" sz="1400" b="0" i="0" u="none" strike="noStrike" noProof="0" dirty="0">
                          <a:latin typeface="Neue Haas Grotesk Text Pro"/>
                        </a:rPr>
                        <a:t>19963.715</a:t>
                      </a:r>
                      <a:endParaRPr lang="en-US" dirty="0"/>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lvl="0">
                        <a:buNone/>
                      </a:pPr>
                      <a:r>
                        <a:rPr lang="en-US" sz="1400" b="0" i="0" u="none" strike="noStrike" noProof="0" dirty="0">
                          <a:latin typeface="Neue Haas Grotesk Text Pro"/>
                        </a:rPr>
                        <a:t>20691.323 </a:t>
                      </a:r>
                      <a:endParaRPr lang="en-US" dirty="0"/>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lvl="0">
                        <a:buNone/>
                      </a:pPr>
                      <a:r>
                        <a:rPr lang="en-US" sz="1400" b="0" i="0" u="none" strike="noStrike" noProof="0" dirty="0">
                          <a:latin typeface="Neue Haas Grotesk Text Pro"/>
                        </a:rPr>
                        <a:t>0.387</a:t>
                      </a:r>
                      <a:endParaRPr lang="en-US" dirty="0"/>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r>
                        <a:rPr lang="en-US" sz="1400" dirty="0"/>
                        <a:t>0.0123s</a:t>
                      </a:r>
                    </a:p>
                  </a:txBody>
                  <a:tcPr/>
                </a:tc>
                <a:extLst>
                  <a:ext uri="{0D108BD9-81ED-4DB2-BD59-A6C34878D82A}">
                    <a16:rowId xmlns:a16="http://schemas.microsoft.com/office/drawing/2014/main" val="240012134"/>
                  </a:ext>
                </a:extLst>
              </a:tr>
            </a:tbl>
          </a:graphicData>
        </a:graphic>
      </p:graphicFrame>
      <p:sp>
        <p:nvSpPr>
          <p:cNvPr id="13" name="TextBox 12">
            <a:extLst>
              <a:ext uri="{FF2B5EF4-FFF2-40B4-BE49-F238E27FC236}">
                <a16:creationId xmlns:a16="http://schemas.microsoft.com/office/drawing/2014/main" id="{4AF3BEDA-7B62-4C09-A913-5E64BA6AC65B}"/>
              </a:ext>
            </a:extLst>
          </p:cNvPr>
          <p:cNvSpPr txBox="1"/>
          <p:nvPr/>
        </p:nvSpPr>
        <p:spPr>
          <a:xfrm>
            <a:off x="6226225" y="4826908"/>
            <a:ext cx="56121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Like LASSO, Ridge Regression presented a relatively </a:t>
            </a:r>
            <a:r>
              <a:rPr lang="en-US" sz="1400" dirty="0">
                <a:solidFill>
                  <a:srgbClr val="000000"/>
                </a:solidFill>
                <a:latin typeface="Neue Haas Grotesk Text Pro"/>
              </a:rPr>
              <a:t>low </a:t>
            </a: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R-Squared and high testing error compared to other models.</a:t>
            </a: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Its training time, like the other regression models, is relatively short.</a:t>
            </a:r>
          </a:p>
        </p:txBody>
      </p:sp>
      <p:pic>
        <p:nvPicPr>
          <p:cNvPr id="12" name="Picture 8" descr="Chart&#10;&#10;Description automatically generated">
            <a:extLst>
              <a:ext uri="{FF2B5EF4-FFF2-40B4-BE49-F238E27FC236}">
                <a16:creationId xmlns:a16="http://schemas.microsoft.com/office/drawing/2014/main" id="{6F76F6CA-C6BC-43EF-A962-442B3FAF0357}"/>
              </a:ext>
            </a:extLst>
          </p:cNvPr>
          <p:cNvPicPr>
            <a:picLocks noChangeAspect="1"/>
          </p:cNvPicPr>
          <p:nvPr/>
        </p:nvPicPr>
        <p:blipFill>
          <a:blip r:embed="rId3"/>
          <a:stretch>
            <a:fillRect/>
          </a:stretch>
        </p:blipFill>
        <p:spPr>
          <a:xfrm>
            <a:off x="943948" y="2372387"/>
            <a:ext cx="4062392" cy="2811656"/>
          </a:xfrm>
          <a:prstGeom prst="rect">
            <a:avLst/>
          </a:prstGeom>
        </p:spPr>
      </p:pic>
    </p:spTree>
    <p:extLst>
      <p:ext uri="{BB962C8B-B14F-4D97-AF65-F5344CB8AC3E}">
        <p14:creationId xmlns:p14="http://schemas.microsoft.com/office/powerpoint/2010/main" val="4035809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Elastic Net</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Elastic Net combines the variable selection benefits of LASSO with the prediction benefits of Ridge Regression.</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14" name="TextBox 13">
            <a:extLst>
              <a:ext uri="{FF2B5EF4-FFF2-40B4-BE49-F238E27FC236}">
                <a16:creationId xmlns:a16="http://schemas.microsoft.com/office/drawing/2014/main" id="{24AF833C-0115-4B1D-8AF1-6714CF743690}"/>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graphicFrame>
        <p:nvGraphicFramePr>
          <p:cNvPr id="11" name="Table 12">
            <a:extLst>
              <a:ext uri="{FF2B5EF4-FFF2-40B4-BE49-F238E27FC236}">
                <a16:creationId xmlns:a16="http://schemas.microsoft.com/office/drawing/2014/main" id="{0C4F5D1A-343A-4872-89CA-C8DE133AA789}"/>
              </a:ext>
            </a:extLst>
          </p:cNvPr>
          <p:cNvGraphicFramePr>
            <a:graphicFrameLocks noGrp="1"/>
          </p:cNvGraphicFramePr>
          <p:nvPr>
            <p:extLst>
              <p:ext uri="{D42A27DB-BD31-4B8C-83A1-F6EECF244321}">
                <p14:modId xmlns:p14="http://schemas.microsoft.com/office/powerpoint/2010/main" val="4236388305"/>
              </p:ext>
            </p:extLst>
          </p:nvPr>
        </p:nvGraphicFramePr>
        <p:xfrm>
          <a:off x="6374038" y="2777904"/>
          <a:ext cx="5316505" cy="152400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alpha from cross-validation</a:t>
                      </a:r>
                      <a:endParaRPr lang="en-US" sz="1400" b="0" i="0" u="none" strike="noStrike" noProof="0" dirty="0">
                        <a:latin typeface="Neue Haas Grotesk Text Pro"/>
                      </a:endParaRPr>
                    </a:p>
                  </a:txBody>
                  <a:tcPr/>
                </a:tc>
                <a:tc>
                  <a:txBody>
                    <a:bodyPr/>
                    <a:lstStyle/>
                    <a:p>
                      <a:pPr lvl="0">
                        <a:buNone/>
                      </a:pPr>
                      <a:r>
                        <a:rPr lang="en-US" sz="1400" dirty="0"/>
                        <a:t>0.0003</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lvl="0">
                        <a:buNone/>
                      </a:pPr>
                      <a:r>
                        <a:rPr lang="en-US" sz="1400" kern="1200" dirty="0">
                          <a:solidFill>
                            <a:schemeClr val="dk1"/>
                          </a:solidFill>
                          <a:effectLst/>
                          <a:latin typeface="+mn-lt"/>
                          <a:ea typeface="+mn-ea"/>
                          <a:cs typeface="+mn-cs"/>
                        </a:rPr>
                        <a:t>19963.876</a:t>
                      </a:r>
                      <a:endParaRPr lang="en-US" dirty="0"/>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en-US" sz="1400" kern="1200" dirty="0">
                          <a:solidFill>
                            <a:schemeClr val="dk1"/>
                          </a:solidFill>
                          <a:effectLst/>
                          <a:latin typeface="+mn-lt"/>
                          <a:ea typeface="+mn-ea"/>
                          <a:cs typeface="+mn-cs"/>
                        </a:rPr>
                        <a:t>20691.132 </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lvl="0">
                        <a:buNone/>
                      </a:pPr>
                      <a:r>
                        <a:rPr lang="en-US" sz="1400" b="0" i="0" u="none" strike="noStrike" noProof="0" dirty="0">
                          <a:latin typeface="Neue Haas Grotesk Text Pro"/>
                        </a:rPr>
                        <a:t>0.387</a:t>
                      </a:r>
                      <a:endParaRPr lang="en-US" dirty="0"/>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r>
                        <a:rPr lang="en-US" sz="1400" dirty="0"/>
                        <a:t>0.0098s</a:t>
                      </a:r>
                    </a:p>
                  </a:txBody>
                  <a:tcPr/>
                </a:tc>
                <a:extLst>
                  <a:ext uri="{0D108BD9-81ED-4DB2-BD59-A6C34878D82A}">
                    <a16:rowId xmlns:a16="http://schemas.microsoft.com/office/drawing/2014/main" val="240012134"/>
                  </a:ext>
                </a:extLst>
              </a:tr>
            </a:tbl>
          </a:graphicData>
        </a:graphic>
      </p:graphicFrame>
      <p:sp>
        <p:nvSpPr>
          <p:cNvPr id="13" name="TextBox 12">
            <a:extLst>
              <a:ext uri="{FF2B5EF4-FFF2-40B4-BE49-F238E27FC236}">
                <a16:creationId xmlns:a16="http://schemas.microsoft.com/office/drawing/2014/main" id="{4AF3BEDA-7B62-4C09-A913-5E64BA6AC65B}"/>
              </a:ext>
            </a:extLst>
          </p:cNvPr>
          <p:cNvSpPr txBox="1"/>
          <p:nvPr/>
        </p:nvSpPr>
        <p:spPr>
          <a:xfrm>
            <a:off x="6439844" y="4849215"/>
            <a:ext cx="56121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Like LASSO and Ridge Regression, Elastic Net presented a relatively </a:t>
            </a:r>
            <a:r>
              <a:rPr lang="en-US" sz="1400" dirty="0">
                <a:solidFill>
                  <a:srgbClr val="000000"/>
                </a:solidFill>
                <a:latin typeface="Neue Haas Grotesk Text Pro"/>
              </a:rPr>
              <a:t>low </a:t>
            </a: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R-Squared and high testing error compared to other models.</a:t>
            </a: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b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b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Its training time, like the other regression models, is relatively short.</a:t>
            </a:r>
          </a:p>
        </p:txBody>
      </p:sp>
      <p:sp>
        <p:nvSpPr>
          <p:cNvPr id="15" name="TextBox 14">
            <a:extLst>
              <a:ext uri="{FF2B5EF4-FFF2-40B4-BE49-F238E27FC236}">
                <a16:creationId xmlns:a16="http://schemas.microsoft.com/office/drawing/2014/main" id="{DC1FD541-D607-4FFA-9219-C53E74DAE470}"/>
              </a:ext>
            </a:extLst>
          </p:cNvPr>
          <p:cNvSpPr txBox="1"/>
          <p:nvPr/>
        </p:nvSpPr>
        <p:spPr>
          <a:xfrm>
            <a:off x="752857" y="5818281"/>
            <a:ext cx="5087874" cy="885237"/>
          </a:xfrm>
          <a:prstGeom prst="rect">
            <a:avLst/>
          </a:prstGeom>
        </p:spPr>
        <p:txBody>
          <a:bodyPr vert="horz" lIns="91440" tIns="45720" rIns="91440" bIns="45720" rtlCol="0" anchor="t">
            <a:normAutofit fontScale="77500" lnSpcReduction="20000"/>
          </a:bodyPr>
          <a:lstStyle/>
          <a:p>
            <a:pPr marR="0" lvl="0" fontAlgn="auto">
              <a:lnSpc>
                <a:spcPct val="110000"/>
              </a:lnSpc>
              <a:spcBef>
                <a:spcPts val="0"/>
              </a:spcBef>
              <a:spcAft>
                <a:spcPts val="600"/>
              </a:spcAft>
              <a:buClrTx/>
              <a:buSzTx/>
              <a:tabLst/>
              <a:defRPr/>
            </a:pPr>
            <a:r>
              <a:rPr lang="pt-BR" sz="1400" dirty="0"/>
              <a:t>A cross-validation was performed to assess the best alpha parameter according to the CV score from the GridSearchCV function.</a:t>
            </a:r>
          </a:p>
          <a:p>
            <a:pPr marR="0" lvl="0" fontAlgn="auto">
              <a:lnSpc>
                <a:spcPct val="110000"/>
              </a:lnSpc>
              <a:spcBef>
                <a:spcPts val="0"/>
              </a:spcBef>
              <a:spcAft>
                <a:spcPts val="600"/>
              </a:spcAft>
              <a:buClrTx/>
              <a:buSzTx/>
              <a:tabLst/>
              <a:defRPr/>
            </a:pPr>
            <a:r>
              <a:rPr lang="pt-BR" sz="1400" dirty="0"/>
              <a:t>The chart shows that the score peaks when the alpha is between 0.0002 and 0.0003.</a:t>
            </a:r>
          </a:p>
          <a:p>
            <a:pPr marR="0" lvl="0" fontAlgn="auto">
              <a:lnSpc>
                <a:spcPct val="110000"/>
              </a:lnSpc>
              <a:spcBef>
                <a:spcPts val="0"/>
              </a:spcBef>
              <a:spcAft>
                <a:spcPts val="600"/>
              </a:spcAft>
              <a:buClrTx/>
              <a:buSzTx/>
              <a:tabLst/>
              <a:defRPr/>
            </a:pPr>
            <a:endParaRPr lang="pt-BR" sz="1400" dirty="0"/>
          </a:p>
        </p:txBody>
      </p:sp>
      <p:sp>
        <p:nvSpPr>
          <p:cNvPr id="17" name="TextBox 16">
            <a:extLst>
              <a:ext uri="{FF2B5EF4-FFF2-40B4-BE49-F238E27FC236}">
                <a16:creationId xmlns:a16="http://schemas.microsoft.com/office/drawing/2014/main" id="{ED6FE42A-FC7B-40F5-B27E-5DA70026C5B6}"/>
              </a:ext>
            </a:extLst>
          </p:cNvPr>
          <p:cNvSpPr txBox="1"/>
          <p:nvPr/>
        </p:nvSpPr>
        <p:spPr>
          <a:xfrm>
            <a:off x="1899167" y="2254635"/>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pic>
        <p:nvPicPr>
          <p:cNvPr id="4" name="Picture 3">
            <a:extLst>
              <a:ext uri="{FF2B5EF4-FFF2-40B4-BE49-F238E27FC236}">
                <a16:creationId xmlns:a16="http://schemas.microsoft.com/office/drawing/2014/main" id="{5F25C053-9915-4C7B-B8F0-ABE5B578F045}"/>
              </a:ext>
            </a:extLst>
          </p:cNvPr>
          <p:cNvPicPr>
            <a:picLocks noChangeAspect="1"/>
          </p:cNvPicPr>
          <p:nvPr/>
        </p:nvPicPr>
        <p:blipFill>
          <a:blip r:embed="rId3"/>
          <a:stretch>
            <a:fillRect/>
          </a:stretch>
        </p:blipFill>
        <p:spPr>
          <a:xfrm>
            <a:off x="845058" y="2665506"/>
            <a:ext cx="4457700" cy="3152775"/>
          </a:xfrm>
          <a:prstGeom prst="rect">
            <a:avLst/>
          </a:prstGeom>
        </p:spPr>
      </p:pic>
    </p:spTree>
    <p:extLst>
      <p:ext uri="{BB962C8B-B14F-4D97-AF65-F5344CB8AC3E}">
        <p14:creationId xmlns:p14="http://schemas.microsoft.com/office/powerpoint/2010/main" val="4162485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Decision Tree</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The Regression Decision Tree was utilized, which is an intuitive model that predicts a response based upon the partition of the feature space into several regions, which can be thought as a special case of additive model.</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EA96D-489B-4A03-AC7B-95A85953F8D0}"/>
              </a:ext>
            </a:extLst>
          </p:cNvPr>
          <p:cNvSpPr txBox="1"/>
          <p:nvPr/>
        </p:nvSpPr>
        <p:spPr>
          <a:xfrm>
            <a:off x="752857" y="5818281"/>
            <a:ext cx="5133594" cy="885237"/>
          </a:xfrm>
          <a:prstGeom prst="rect">
            <a:avLst/>
          </a:prstGeom>
        </p:spPr>
        <p:txBody>
          <a:bodyPr vert="horz" lIns="91440" tIns="45720" rIns="91440" bIns="45720" rtlCol="0" anchor="t">
            <a:normAutofit fontScale="77500" lnSpcReduction="20000"/>
          </a:bodyPr>
          <a:lstStyle/>
          <a:p>
            <a:pPr marR="0" lvl="0" fontAlgn="auto">
              <a:lnSpc>
                <a:spcPct val="110000"/>
              </a:lnSpc>
              <a:spcBef>
                <a:spcPts val="0"/>
              </a:spcBef>
              <a:spcAft>
                <a:spcPts val="600"/>
              </a:spcAft>
              <a:buClrTx/>
              <a:buSzTx/>
              <a:tabLst/>
              <a:defRPr/>
            </a:pPr>
            <a:r>
              <a:rPr lang="pt-BR" sz="1400" dirty="0"/>
              <a:t>A cross-validation was performed to assess the best complexity parameter according to the CV score from the GridSearchCV function.</a:t>
            </a:r>
          </a:p>
          <a:p>
            <a:pPr marR="0" lvl="0" fontAlgn="auto">
              <a:lnSpc>
                <a:spcPct val="110000"/>
              </a:lnSpc>
              <a:spcBef>
                <a:spcPts val="0"/>
              </a:spcBef>
              <a:spcAft>
                <a:spcPts val="600"/>
              </a:spcAft>
              <a:buClrTx/>
              <a:buSzTx/>
              <a:tabLst/>
              <a:defRPr/>
            </a:pPr>
            <a:r>
              <a:rPr lang="pt-BR" sz="1400" dirty="0"/>
              <a:t>The chart shows that the score peaks when the complexity parameter is between 3 and 4.</a:t>
            </a:r>
          </a:p>
          <a:p>
            <a:pPr marR="0" lvl="0" fontAlgn="auto">
              <a:lnSpc>
                <a:spcPct val="110000"/>
              </a:lnSpc>
              <a:spcBef>
                <a:spcPts val="0"/>
              </a:spcBef>
              <a:spcAft>
                <a:spcPts val="600"/>
              </a:spcAft>
              <a:buClrTx/>
              <a:buSzTx/>
              <a:tabLst/>
              <a:defRPr/>
            </a:pPr>
            <a:endParaRPr lang="pt-BR" sz="1400" dirty="0"/>
          </a:p>
        </p:txBody>
      </p:sp>
      <p:pic>
        <p:nvPicPr>
          <p:cNvPr id="4" name="Picture 3">
            <a:extLst>
              <a:ext uri="{FF2B5EF4-FFF2-40B4-BE49-F238E27FC236}">
                <a16:creationId xmlns:a16="http://schemas.microsoft.com/office/drawing/2014/main" id="{71AFA4FF-5823-4867-84BE-411C68D03CB1}"/>
              </a:ext>
            </a:extLst>
          </p:cNvPr>
          <p:cNvPicPr>
            <a:picLocks noChangeAspect="1"/>
          </p:cNvPicPr>
          <p:nvPr/>
        </p:nvPicPr>
        <p:blipFill>
          <a:blip r:embed="rId3"/>
          <a:stretch>
            <a:fillRect/>
          </a:stretch>
        </p:blipFill>
        <p:spPr>
          <a:xfrm>
            <a:off x="752856" y="2633382"/>
            <a:ext cx="4781550" cy="3238500"/>
          </a:xfrm>
          <a:prstGeom prst="rect">
            <a:avLst/>
          </a:prstGeom>
        </p:spPr>
      </p:pic>
      <p:sp>
        <p:nvSpPr>
          <p:cNvPr id="12" name="TextBox 11">
            <a:extLst>
              <a:ext uri="{FF2B5EF4-FFF2-40B4-BE49-F238E27FC236}">
                <a16:creationId xmlns:a16="http://schemas.microsoft.com/office/drawing/2014/main" id="{2611D57A-BFBD-418E-A75E-F6E3EDEB9098}"/>
              </a:ext>
            </a:extLst>
          </p:cNvPr>
          <p:cNvSpPr txBox="1"/>
          <p:nvPr/>
        </p:nvSpPr>
        <p:spPr>
          <a:xfrm>
            <a:off x="2120745" y="2257060"/>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sp>
        <p:nvSpPr>
          <p:cNvPr id="11" name="TextBox 10">
            <a:extLst>
              <a:ext uri="{FF2B5EF4-FFF2-40B4-BE49-F238E27FC236}">
                <a16:creationId xmlns:a16="http://schemas.microsoft.com/office/drawing/2014/main" id="{8E3C817D-419A-4BDE-BF20-5AFB593BB289}"/>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graphicFrame>
        <p:nvGraphicFramePr>
          <p:cNvPr id="13" name="Table 12">
            <a:extLst>
              <a:ext uri="{FF2B5EF4-FFF2-40B4-BE49-F238E27FC236}">
                <a16:creationId xmlns:a16="http://schemas.microsoft.com/office/drawing/2014/main" id="{4543DB5A-31F6-4183-BA0D-F78F307463E5}"/>
              </a:ext>
            </a:extLst>
          </p:cNvPr>
          <p:cNvGraphicFramePr>
            <a:graphicFrameLocks noGrp="1"/>
          </p:cNvGraphicFramePr>
          <p:nvPr>
            <p:extLst>
              <p:ext uri="{D42A27DB-BD31-4B8C-83A1-F6EECF244321}">
                <p14:modId xmlns:p14="http://schemas.microsoft.com/office/powerpoint/2010/main" val="1230592901"/>
              </p:ext>
            </p:extLst>
          </p:nvPr>
        </p:nvGraphicFramePr>
        <p:xfrm>
          <a:off x="6374038" y="2777904"/>
          <a:ext cx="5316505" cy="173736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complexity parameter from cross-validation</a:t>
                      </a:r>
                      <a:endParaRPr lang="en-US" sz="1400" b="0" i="0" u="none" strike="noStrike" noProof="0" dirty="0">
                        <a:latin typeface="Neue Haas Grotesk Text Pro"/>
                      </a:endParaRPr>
                    </a:p>
                  </a:txBody>
                  <a:tcPr/>
                </a:tc>
                <a:tc>
                  <a:txBody>
                    <a:bodyPr/>
                    <a:lstStyle/>
                    <a:p>
                      <a:pPr lvl="0">
                        <a:buNone/>
                      </a:pPr>
                      <a:r>
                        <a:rPr lang="en-US" sz="1400" dirty="0"/>
                        <a:t>3.4</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rtl="0" fontAlgn="base"/>
                      <a:r>
                        <a:rPr lang="en-US" sz="1400" kern="1200" dirty="0">
                          <a:solidFill>
                            <a:schemeClr val="dk1"/>
                          </a:solidFill>
                          <a:effectLst/>
                          <a:latin typeface="+mn-lt"/>
                          <a:ea typeface="+mn-ea"/>
                          <a:cs typeface="+mn-cs"/>
                        </a:rPr>
                        <a:t>1826.529</a:t>
                      </a:r>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en-US" sz="1400" kern="1200" dirty="0">
                          <a:solidFill>
                            <a:schemeClr val="dk1"/>
                          </a:solidFill>
                          <a:effectLst/>
                          <a:latin typeface="+mn-lt"/>
                          <a:ea typeface="+mn-ea"/>
                          <a:cs typeface="+mn-cs"/>
                        </a:rPr>
                        <a:t>3262.878</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rtl="0" fontAlgn="base"/>
                      <a:r>
                        <a:rPr lang="en-US" sz="1400" kern="1200" dirty="0">
                          <a:solidFill>
                            <a:schemeClr val="dk1"/>
                          </a:solidFill>
                          <a:effectLst/>
                          <a:latin typeface="+mn-lt"/>
                          <a:ea typeface="+mn-ea"/>
                          <a:cs typeface="+mn-cs"/>
                        </a:rPr>
                        <a:t>0.903 </a:t>
                      </a:r>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0.5365s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40012134"/>
                  </a:ext>
                </a:extLst>
              </a:tr>
            </a:tbl>
          </a:graphicData>
        </a:graphic>
      </p:graphicFrame>
      <p:sp>
        <p:nvSpPr>
          <p:cNvPr id="15" name="TextBox 14">
            <a:extLst>
              <a:ext uri="{FF2B5EF4-FFF2-40B4-BE49-F238E27FC236}">
                <a16:creationId xmlns:a16="http://schemas.microsoft.com/office/drawing/2014/main" id="{B37A7A54-A5FC-47E9-8666-3AF1C637634C}"/>
              </a:ext>
            </a:extLst>
          </p:cNvPr>
          <p:cNvSpPr txBox="1"/>
          <p:nvPr/>
        </p:nvSpPr>
        <p:spPr>
          <a:xfrm>
            <a:off x="6439844" y="4849215"/>
            <a:ext cx="561212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Decision Tree model performed better than the previous models in terms of R-Squared and testing error.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Neue Haas Grotesk Text Pr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Neue Haas Grotesk Text Pro"/>
              </a:rPr>
              <a:t>Although the training time is higher than the previous models, it is still much shorter than the training time for the ensemble methods and neural networks which will be seen in the next slides.</a:t>
            </a:r>
            <a:endParaRPr kumimoji="0" lang="en-US" sz="14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342590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Random Forest</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The Random Forest for regression was utilized, which is an ensemble of regression decision trees that predicts based on the average results from different trees.</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EA96D-489B-4A03-AC7B-95A85953F8D0}"/>
              </a:ext>
            </a:extLst>
          </p:cNvPr>
          <p:cNvSpPr txBox="1"/>
          <p:nvPr/>
        </p:nvSpPr>
        <p:spPr>
          <a:xfrm>
            <a:off x="752857" y="5818281"/>
            <a:ext cx="5259324" cy="885237"/>
          </a:xfrm>
          <a:prstGeom prst="rect">
            <a:avLst/>
          </a:prstGeom>
        </p:spPr>
        <p:txBody>
          <a:bodyPr vert="horz" lIns="91440" tIns="45720" rIns="91440" bIns="45720" rtlCol="0" anchor="t">
            <a:normAutofit fontScale="62500" lnSpcReduction="20000"/>
          </a:bodyPr>
          <a:lstStyle/>
          <a:p>
            <a:pPr marR="0" lvl="0" fontAlgn="auto">
              <a:lnSpc>
                <a:spcPct val="110000"/>
              </a:lnSpc>
              <a:spcBef>
                <a:spcPts val="0"/>
              </a:spcBef>
              <a:spcAft>
                <a:spcPts val="600"/>
              </a:spcAft>
              <a:buClrTx/>
              <a:buSzTx/>
              <a:tabLst/>
              <a:defRPr/>
            </a:pPr>
            <a:r>
              <a:rPr lang="pt-BR" dirty="0"/>
              <a:t>A cross-validation was performed to assess the best number of trees according to the CV score from the GridSearchCV function.</a:t>
            </a:r>
          </a:p>
          <a:p>
            <a:pPr marR="0" lvl="0" fontAlgn="auto">
              <a:lnSpc>
                <a:spcPct val="110000"/>
              </a:lnSpc>
              <a:spcBef>
                <a:spcPts val="0"/>
              </a:spcBef>
              <a:spcAft>
                <a:spcPts val="600"/>
              </a:spcAft>
              <a:buClrTx/>
              <a:buSzTx/>
              <a:tabLst/>
              <a:defRPr/>
            </a:pPr>
            <a:r>
              <a:rPr lang="pt-BR" dirty="0"/>
              <a:t>The chart shows that the score peaks when the number of trees is between 100 and 200.</a:t>
            </a:r>
          </a:p>
          <a:p>
            <a:pPr marR="0" lvl="0" fontAlgn="auto">
              <a:lnSpc>
                <a:spcPct val="110000"/>
              </a:lnSpc>
              <a:spcBef>
                <a:spcPts val="0"/>
              </a:spcBef>
              <a:spcAft>
                <a:spcPts val="600"/>
              </a:spcAft>
              <a:buClrTx/>
              <a:buSzTx/>
              <a:tabLst/>
              <a:defRPr/>
            </a:pPr>
            <a:endParaRPr lang="pt-BR" sz="1400" dirty="0"/>
          </a:p>
        </p:txBody>
      </p:sp>
      <p:pic>
        <p:nvPicPr>
          <p:cNvPr id="5" name="Picture 4">
            <a:extLst>
              <a:ext uri="{FF2B5EF4-FFF2-40B4-BE49-F238E27FC236}">
                <a16:creationId xmlns:a16="http://schemas.microsoft.com/office/drawing/2014/main" id="{3A844233-C12A-4633-9352-DEDB7E8AE106}"/>
              </a:ext>
            </a:extLst>
          </p:cNvPr>
          <p:cNvPicPr>
            <a:picLocks noChangeAspect="1"/>
          </p:cNvPicPr>
          <p:nvPr/>
        </p:nvPicPr>
        <p:blipFill>
          <a:blip r:embed="rId3"/>
          <a:stretch>
            <a:fillRect/>
          </a:stretch>
        </p:blipFill>
        <p:spPr>
          <a:xfrm>
            <a:off x="946785" y="2633382"/>
            <a:ext cx="4629150" cy="3143250"/>
          </a:xfrm>
          <a:prstGeom prst="rect">
            <a:avLst/>
          </a:prstGeom>
        </p:spPr>
      </p:pic>
      <p:sp>
        <p:nvSpPr>
          <p:cNvPr id="12" name="TextBox 11">
            <a:extLst>
              <a:ext uri="{FF2B5EF4-FFF2-40B4-BE49-F238E27FC236}">
                <a16:creationId xmlns:a16="http://schemas.microsoft.com/office/drawing/2014/main" id="{A6A294B6-1B24-4E63-B6BD-D5A427ABECFB}"/>
              </a:ext>
            </a:extLst>
          </p:cNvPr>
          <p:cNvSpPr txBox="1"/>
          <p:nvPr/>
        </p:nvSpPr>
        <p:spPr>
          <a:xfrm>
            <a:off x="2120745" y="2241923"/>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sp>
        <p:nvSpPr>
          <p:cNvPr id="11" name="TextBox 10">
            <a:extLst>
              <a:ext uri="{FF2B5EF4-FFF2-40B4-BE49-F238E27FC236}">
                <a16:creationId xmlns:a16="http://schemas.microsoft.com/office/drawing/2014/main" id="{C651728F-F442-41C4-9D31-D1923D35E6CA}"/>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graphicFrame>
        <p:nvGraphicFramePr>
          <p:cNvPr id="13" name="Table 12">
            <a:extLst>
              <a:ext uri="{FF2B5EF4-FFF2-40B4-BE49-F238E27FC236}">
                <a16:creationId xmlns:a16="http://schemas.microsoft.com/office/drawing/2014/main" id="{D78454AF-FF0B-428F-8C1B-E78E23C0FDEB}"/>
              </a:ext>
            </a:extLst>
          </p:cNvPr>
          <p:cNvGraphicFramePr>
            <a:graphicFrameLocks noGrp="1"/>
          </p:cNvGraphicFramePr>
          <p:nvPr>
            <p:extLst>
              <p:ext uri="{D42A27DB-BD31-4B8C-83A1-F6EECF244321}">
                <p14:modId xmlns:p14="http://schemas.microsoft.com/office/powerpoint/2010/main" val="1119842278"/>
              </p:ext>
            </p:extLst>
          </p:nvPr>
        </p:nvGraphicFramePr>
        <p:xfrm>
          <a:off x="6374038" y="2777904"/>
          <a:ext cx="5316505" cy="173736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number of trees from cross-validation</a:t>
                      </a:r>
                      <a:endParaRPr lang="en-US" sz="1400" b="0" i="0" u="none" strike="noStrike" noProof="0" dirty="0">
                        <a:latin typeface="Neue Haas Grotesk Text Pro"/>
                      </a:endParaRPr>
                    </a:p>
                  </a:txBody>
                  <a:tcPr/>
                </a:tc>
                <a:tc>
                  <a:txBody>
                    <a:bodyPr/>
                    <a:lstStyle/>
                    <a:p>
                      <a:pPr lvl="0">
                        <a:buNone/>
                      </a:pPr>
                      <a:r>
                        <a:rPr lang="en-US" sz="1400" dirty="0"/>
                        <a:t>160</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288.226 </a:t>
                      </a:r>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en-US" sz="1400" kern="1200" dirty="0">
                          <a:solidFill>
                            <a:schemeClr val="dk1"/>
                          </a:solidFill>
                          <a:effectLst/>
                          <a:latin typeface="+mn-lt"/>
                          <a:ea typeface="+mn-ea"/>
                          <a:cs typeface="+mn-cs"/>
                        </a:rPr>
                        <a:t>1774.569</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rtl="0" fontAlgn="base"/>
                      <a:r>
                        <a:rPr lang="en-US" sz="1400" kern="1200" dirty="0">
                          <a:solidFill>
                            <a:schemeClr val="dk1"/>
                          </a:solidFill>
                          <a:effectLst/>
                          <a:latin typeface="+mn-lt"/>
                          <a:ea typeface="+mn-ea"/>
                          <a:cs typeface="+mn-cs"/>
                        </a:rPr>
                        <a:t>0.947</a:t>
                      </a:r>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5.0749s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40012134"/>
                  </a:ext>
                </a:extLst>
              </a:tr>
            </a:tbl>
          </a:graphicData>
        </a:graphic>
      </p:graphicFrame>
      <p:sp>
        <p:nvSpPr>
          <p:cNvPr id="15" name="TextBox 14">
            <a:extLst>
              <a:ext uri="{FF2B5EF4-FFF2-40B4-BE49-F238E27FC236}">
                <a16:creationId xmlns:a16="http://schemas.microsoft.com/office/drawing/2014/main" id="{7AC2C7B1-A6A5-42D2-B1BF-35DFF8227DF0}"/>
              </a:ext>
            </a:extLst>
          </p:cNvPr>
          <p:cNvSpPr txBox="1"/>
          <p:nvPr/>
        </p:nvSpPr>
        <p:spPr>
          <a:xfrm>
            <a:off x="6439844" y="4849215"/>
            <a:ext cx="56121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Random Forest was the best model in terms of R-Squared and testing error, along with Bagging which will be seen in the next slides.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Neue Haas Grotesk Text Pr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Its training time, however, is relatively high compared to the other models.</a:t>
            </a:r>
          </a:p>
        </p:txBody>
      </p:sp>
    </p:spTree>
    <p:extLst>
      <p:ext uri="{BB962C8B-B14F-4D97-AF65-F5344CB8AC3E}">
        <p14:creationId xmlns:p14="http://schemas.microsoft.com/office/powerpoint/2010/main" val="29924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AdaBoost</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Adaboost is an ensemble algorithm that uses several weak learners to predict. Each weak learner performs slightly better than random guessing.</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EA96D-489B-4A03-AC7B-95A85953F8D0}"/>
              </a:ext>
            </a:extLst>
          </p:cNvPr>
          <p:cNvSpPr txBox="1"/>
          <p:nvPr/>
        </p:nvSpPr>
        <p:spPr>
          <a:xfrm>
            <a:off x="752857" y="5818281"/>
            <a:ext cx="5343144" cy="885237"/>
          </a:xfrm>
          <a:prstGeom prst="rect">
            <a:avLst/>
          </a:prstGeom>
        </p:spPr>
        <p:txBody>
          <a:bodyPr vert="horz" lIns="91440" tIns="45720" rIns="91440" bIns="45720" rtlCol="0" anchor="t">
            <a:normAutofit fontScale="70000" lnSpcReduction="20000"/>
          </a:bodyPr>
          <a:lstStyle/>
          <a:p>
            <a:pPr marR="0" lvl="0" fontAlgn="auto">
              <a:lnSpc>
                <a:spcPct val="110000"/>
              </a:lnSpc>
              <a:spcBef>
                <a:spcPts val="0"/>
              </a:spcBef>
              <a:spcAft>
                <a:spcPts val="600"/>
              </a:spcAft>
              <a:buClrTx/>
              <a:buSzTx/>
              <a:tabLst/>
              <a:defRPr/>
            </a:pPr>
            <a:r>
              <a:rPr lang="pt-BR" sz="1400" dirty="0"/>
              <a:t>A cross-validation was performed to assess the best learning rate according to the CV score from the GridSearchCV function. The number of estimators (trees) was set as 160 from the CV results with Random Forest.</a:t>
            </a:r>
          </a:p>
          <a:p>
            <a:pPr marR="0" lvl="0" fontAlgn="auto">
              <a:lnSpc>
                <a:spcPct val="110000"/>
              </a:lnSpc>
              <a:spcBef>
                <a:spcPts val="0"/>
              </a:spcBef>
              <a:spcAft>
                <a:spcPts val="600"/>
              </a:spcAft>
              <a:buClrTx/>
              <a:buSzTx/>
              <a:tabLst/>
              <a:defRPr/>
            </a:pPr>
            <a:r>
              <a:rPr lang="pt-BR" sz="1400" dirty="0"/>
              <a:t>The chart shows that the score peaks when the learning rate is between 3 and 3.5.</a:t>
            </a:r>
          </a:p>
          <a:p>
            <a:pPr marR="0" lvl="0" fontAlgn="auto">
              <a:lnSpc>
                <a:spcPct val="110000"/>
              </a:lnSpc>
              <a:spcBef>
                <a:spcPts val="0"/>
              </a:spcBef>
              <a:spcAft>
                <a:spcPts val="600"/>
              </a:spcAft>
              <a:buClrTx/>
              <a:buSzTx/>
              <a:tabLst/>
              <a:defRPr/>
            </a:pPr>
            <a:endParaRPr lang="pt-BR" sz="1400" dirty="0"/>
          </a:p>
        </p:txBody>
      </p:sp>
      <p:pic>
        <p:nvPicPr>
          <p:cNvPr id="7" name="Picture 6">
            <a:extLst>
              <a:ext uri="{FF2B5EF4-FFF2-40B4-BE49-F238E27FC236}">
                <a16:creationId xmlns:a16="http://schemas.microsoft.com/office/drawing/2014/main" id="{4ABE6E63-CBFF-4F71-ADDA-BE9488A7578A}"/>
              </a:ext>
            </a:extLst>
          </p:cNvPr>
          <p:cNvPicPr>
            <a:picLocks noChangeAspect="1"/>
          </p:cNvPicPr>
          <p:nvPr/>
        </p:nvPicPr>
        <p:blipFill>
          <a:blip r:embed="rId3"/>
          <a:stretch>
            <a:fillRect/>
          </a:stretch>
        </p:blipFill>
        <p:spPr>
          <a:xfrm>
            <a:off x="810768" y="2560040"/>
            <a:ext cx="4572000" cy="3162300"/>
          </a:xfrm>
          <a:prstGeom prst="rect">
            <a:avLst/>
          </a:prstGeom>
        </p:spPr>
      </p:pic>
      <p:sp>
        <p:nvSpPr>
          <p:cNvPr id="15" name="TextBox 14">
            <a:extLst>
              <a:ext uri="{FF2B5EF4-FFF2-40B4-BE49-F238E27FC236}">
                <a16:creationId xmlns:a16="http://schemas.microsoft.com/office/drawing/2014/main" id="{A3337023-5A66-408D-B4CA-C87A8D838C81}"/>
              </a:ext>
            </a:extLst>
          </p:cNvPr>
          <p:cNvSpPr txBox="1"/>
          <p:nvPr/>
        </p:nvSpPr>
        <p:spPr>
          <a:xfrm>
            <a:off x="2120745" y="2257061"/>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sp>
        <p:nvSpPr>
          <p:cNvPr id="11" name="TextBox 10">
            <a:extLst>
              <a:ext uri="{FF2B5EF4-FFF2-40B4-BE49-F238E27FC236}">
                <a16:creationId xmlns:a16="http://schemas.microsoft.com/office/drawing/2014/main" id="{14CD61E1-DC59-4536-A69F-86F9EC94FD91}"/>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graphicFrame>
        <p:nvGraphicFramePr>
          <p:cNvPr id="12" name="Table 11">
            <a:extLst>
              <a:ext uri="{FF2B5EF4-FFF2-40B4-BE49-F238E27FC236}">
                <a16:creationId xmlns:a16="http://schemas.microsoft.com/office/drawing/2014/main" id="{92D9A28F-707D-4AC8-9C0F-43BF2DF7B5FC}"/>
              </a:ext>
            </a:extLst>
          </p:cNvPr>
          <p:cNvGraphicFramePr>
            <a:graphicFrameLocks noGrp="1"/>
          </p:cNvGraphicFramePr>
          <p:nvPr>
            <p:extLst>
              <p:ext uri="{D42A27DB-BD31-4B8C-83A1-F6EECF244321}">
                <p14:modId xmlns:p14="http://schemas.microsoft.com/office/powerpoint/2010/main" val="2055813730"/>
              </p:ext>
            </p:extLst>
          </p:nvPr>
        </p:nvGraphicFramePr>
        <p:xfrm>
          <a:off x="6374038" y="2777904"/>
          <a:ext cx="5316505" cy="173736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learning rate from cross-validation</a:t>
                      </a:r>
                      <a:endParaRPr lang="en-US" sz="1400" b="0" i="0" u="none" strike="noStrike" noProof="0" dirty="0">
                        <a:latin typeface="Neue Haas Grotesk Text Pro"/>
                      </a:endParaRPr>
                    </a:p>
                  </a:txBody>
                  <a:tcPr/>
                </a:tc>
                <a:tc>
                  <a:txBody>
                    <a:bodyPr/>
                    <a:lstStyle/>
                    <a:p>
                      <a:pPr lvl="0">
                        <a:buNone/>
                      </a:pPr>
                      <a:r>
                        <a:rPr lang="en-US" sz="1400" dirty="0"/>
                        <a:t>3.1</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rtl="0" fontAlgn="base"/>
                      <a:r>
                        <a:rPr lang="en-US" sz="1400" kern="1200" dirty="0">
                          <a:solidFill>
                            <a:schemeClr val="dk1"/>
                          </a:solidFill>
                          <a:effectLst/>
                          <a:latin typeface="+mn-lt"/>
                          <a:ea typeface="+mn-ea"/>
                          <a:cs typeface="+mn-cs"/>
                        </a:rPr>
                        <a:t>10503.712</a:t>
                      </a:r>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pt-BR" sz="1400" kern="1200" dirty="0">
                          <a:solidFill>
                            <a:schemeClr val="dk1"/>
                          </a:solidFill>
                          <a:effectLst/>
                          <a:latin typeface="+mn-lt"/>
                          <a:ea typeface="+mn-ea"/>
                          <a:cs typeface="+mn-cs"/>
                        </a:rPr>
                        <a:t>1</a:t>
                      </a:r>
                      <a:r>
                        <a:rPr lang="en-US" sz="1400" kern="1200" dirty="0">
                          <a:solidFill>
                            <a:schemeClr val="dk1"/>
                          </a:solidFill>
                          <a:effectLst/>
                          <a:latin typeface="+mn-lt"/>
                          <a:ea typeface="+mn-ea"/>
                          <a:cs typeface="+mn-cs"/>
                        </a:rPr>
                        <a:t>0449.236</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rtl="0" fontAlgn="base"/>
                      <a:r>
                        <a:rPr lang="en-US" sz="1400" kern="1200" dirty="0">
                          <a:solidFill>
                            <a:schemeClr val="dk1"/>
                          </a:solidFill>
                          <a:effectLst/>
                          <a:latin typeface="+mn-lt"/>
                          <a:ea typeface="+mn-ea"/>
                          <a:cs typeface="+mn-cs"/>
                        </a:rPr>
                        <a:t>0.691</a:t>
                      </a:r>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pPr rtl="0" fontAlgn="base"/>
                      <a:r>
                        <a:rPr lang="pt-BR" sz="1400" kern="1200" dirty="0">
                          <a:solidFill>
                            <a:schemeClr val="dk1"/>
                          </a:solidFill>
                          <a:effectLst/>
                          <a:latin typeface="+mn-lt"/>
                          <a:ea typeface="+mn-ea"/>
                          <a:cs typeface="+mn-cs"/>
                        </a:rPr>
                        <a:t>1.3349s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40012134"/>
                  </a:ext>
                </a:extLst>
              </a:tr>
            </a:tbl>
          </a:graphicData>
        </a:graphic>
      </p:graphicFrame>
      <p:sp>
        <p:nvSpPr>
          <p:cNvPr id="13" name="TextBox 12">
            <a:extLst>
              <a:ext uri="{FF2B5EF4-FFF2-40B4-BE49-F238E27FC236}">
                <a16:creationId xmlns:a16="http://schemas.microsoft.com/office/drawing/2014/main" id="{6A0C354E-945F-4456-AECF-502E7813CC37}"/>
              </a:ext>
            </a:extLst>
          </p:cNvPr>
          <p:cNvSpPr txBox="1"/>
          <p:nvPr/>
        </p:nvSpPr>
        <p:spPr>
          <a:xfrm>
            <a:off x="6439844" y="4849215"/>
            <a:ext cx="56121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AdaBoost algorithm obtained a medium performance in terms of R-Squared, testing error and training time.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Neue Haas Grotesk Text Pr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Neue Haas Grotesk Text Pro"/>
              </a:rPr>
              <a:t>The predictability was better than other models such as Ridge Regression and LASSO, but lower compared to the other ensemble methods, decision tree, and neural networks.</a:t>
            </a:r>
            <a:endParaRPr kumimoji="0" lang="en-US" sz="14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370389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3625-8384-46AA-A0F3-CDB808EADFB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E5FBAD5-D645-461D-8930-2D4BED9D1F86}"/>
              </a:ext>
            </a:extLst>
          </p:cNvPr>
          <p:cNvSpPr>
            <a:spLocks noGrp="1"/>
          </p:cNvSpPr>
          <p:nvPr>
            <p:ph idx="1"/>
          </p:nvPr>
        </p:nvSpPr>
        <p:spPr/>
        <p:txBody>
          <a:bodyPr/>
          <a:lstStyle/>
          <a:p>
            <a:pPr marL="514350" indent="-514350">
              <a:buFont typeface="Arial" panose="020B0604020202020204" pitchFamily="34" charset="0"/>
              <a:buAutoNum type="arabicPeriod"/>
            </a:pPr>
            <a:r>
              <a:rPr lang="en-US" dirty="0"/>
              <a:t>Problem</a:t>
            </a:r>
          </a:p>
          <a:p>
            <a:pPr marL="514350" indent="-514350">
              <a:buFont typeface="Arial" panose="020B0604020202020204" pitchFamily="34" charset="0"/>
              <a:buAutoNum type="arabicPeriod"/>
            </a:pPr>
            <a:r>
              <a:rPr lang="en-US" dirty="0"/>
              <a:t>Dataset</a:t>
            </a:r>
          </a:p>
          <a:p>
            <a:pPr marL="514350" indent="-514350">
              <a:buAutoNum type="arabicPeriod"/>
            </a:pPr>
            <a:r>
              <a:rPr lang="en-US" dirty="0"/>
              <a:t>Exploratory Data Analysis</a:t>
            </a:r>
          </a:p>
          <a:p>
            <a:pPr marL="514350" indent="-514350">
              <a:buAutoNum type="arabicPeriod"/>
            </a:pPr>
            <a:r>
              <a:rPr lang="en-US" dirty="0"/>
              <a:t>Variable Selection</a:t>
            </a:r>
          </a:p>
          <a:p>
            <a:pPr marL="514350" indent="-514350">
              <a:buAutoNum type="arabicPeriod"/>
            </a:pPr>
            <a:r>
              <a:rPr lang="en-US" dirty="0"/>
              <a:t>Data Preparation</a:t>
            </a:r>
          </a:p>
          <a:p>
            <a:pPr marL="514350" indent="-514350">
              <a:buAutoNum type="arabicPeriod"/>
            </a:pPr>
            <a:r>
              <a:rPr lang="en-US" dirty="0"/>
              <a:t>Results</a:t>
            </a:r>
          </a:p>
          <a:p>
            <a:pPr marL="514350" indent="-514350">
              <a:buAutoNum type="arabicPeriod"/>
            </a:pPr>
            <a:r>
              <a:rPr lang="en-US" dirty="0"/>
              <a:t>Conclusions</a:t>
            </a:r>
          </a:p>
        </p:txBody>
      </p:sp>
      <p:cxnSp>
        <p:nvCxnSpPr>
          <p:cNvPr id="5" name="Straight Connector 4">
            <a:extLst>
              <a:ext uri="{FF2B5EF4-FFF2-40B4-BE49-F238E27FC236}">
                <a16:creationId xmlns:a16="http://schemas.microsoft.com/office/drawing/2014/main" id="{022EC48E-D5CB-4114-947E-1EAA58BB8B0D}"/>
              </a:ext>
            </a:extLst>
          </p:cNvPr>
          <p:cNvCxnSpPr/>
          <p:nvPr/>
        </p:nvCxnSpPr>
        <p:spPr>
          <a:xfrm>
            <a:off x="731520" y="1422400"/>
            <a:ext cx="10698480" cy="0"/>
          </a:xfrm>
          <a:prstGeom prst="line">
            <a:avLst/>
          </a:prstGeom>
          <a:ln w="38100">
            <a:solidFill>
              <a:srgbClr val="111D4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29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Bagging</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Bootstrap aggregating (Bagging) is an ensemble method that generates many bootstrapping samples reusing the data, and for each sample it builds a distinct tree, providing a final prediction as the average across the predictions of all trees.</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EA96D-489B-4A03-AC7B-95A85953F8D0}"/>
              </a:ext>
            </a:extLst>
          </p:cNvPr>
          <p:cNvSpPr txBox="1"/>
          <p:nvPr/>
        </p:nvSpPr>
        <p:spPr>
          <a:xfrm>
            <a:off x="752856" y="5818281"/>
            <a:ext cx="5740083" cy="885237"/>
          </a:xfrm>
          <a:prstGeom prst="rect">
            <a:avLst/>
          </a:prstGeom>
        </p:spPr>
        <p:txBody>
          <a:bodyPr vert="horz" lIns="91440" tIns="45720" rIns="91440" bIns="45720" rtlCol="0" anchor="t">
            <a:normAutofit fontScale="77500" lnSpcReduction="20000"/>
          </a:bodyPr>
          <a:lstStyle/>
          <a:p>
            <a:pPr marR="0" lvl="0" fontAlgn="auto">
              <a:lnSpc>
                <a:spcPct val="110000"/>
              </a:lnSpc>
              <a:spcBef>
                <a:spcPts val="0"/>
              </a:spcBef>
              <a:spcAft>
                <a:spcPts val="600"/>
              </a:spcAft>
              <a:buClrTx/>
              <a:buSzTx/>
              <a:tabLst/>
              <a:defRPr/>
            </a:pPr>
            <a:r>
              <a:rPr lang="pt-BR" sz="1400" dirty="0"/>
              <a:t>A cross-validation was performed to assess the best number of base estimators according to the CV score from the GridSearchCV function.</a:t>
            </a:r>
          </a:p>
          <a:p>
            <a:pPr marR="0" lvl="0" fontAlgn="auto">
              <a:lnSpc>
                <a:spcPct val="110000"/>
              </a:lnSpc>
              <a:spcBef>
                <a:spcPts val="0"/>
              </a:spcBef>
              <a:spcAft>
                <a:spcPts val="600"/>
              </a:spcAft>
              <a:buClrTx/>
              <a:buSzTx/>
              <a:tabLst/>
              <a:defRPr/>
            </a:pPr>
            <a:r>
              <a:rPr lang="pt-BR" sz="1400" dirty="0"/>
              <a:t>The chart shows that the score peaks when the number of base estimators is between 80 and 120.</a:t>
            </a:r>
          </a:p>
          <a:p>
            <a:pPr marR="0" lvl="0" fontAlgn="auto">
              <a:lnSpc>
                <a:spcPct val="110000"/>
              </a:lnSpc>
              <a:spcBef>
                <a:spcPts val="0"/>
              </a:spcBef>
              <a:spcAft>
                <a:spcPts val="600"/>
              </a:spcAft>
              <a:buClrTx/>
              <a:buSzTx/>
              <a:tabLst/>
              <a:defRPr/>
            </a:pPr>
            <a:endParaRPr lang="pt-BR" sz="1400" dirty="0"/>
          </a:p>
        </p:txBody>
      </p:sp>
      <p:pic>
        <p:nvPicPr>
          <p:cNvPr id="4" name="Picture 3">
            <a:extLst>
              <a:ext uri="{FF2B5EF4-FFF2-40B4-BE49-F238E27FC236}">
                <a16:creationId xmlns:a16="http://schemas.microsoft.com/office/drawing/2014/main" id="{309CE12E-BF92-47DF-BFB7-8B4BDC371B43}"/>
              </a:ext>
            </a:extLst>
          </p:cNvPr>
          <p:cNvPicPr>
            <a:picLocks noChangeAspect="1"/>
          </p:cNvPicPr>
          <p:nvPr/>
        </p:nvPicPr>
        <p:blipFill>
          <a:blip r:embed="rId3"/>
          <a:stretch>
            <a:fillRect/>
          </a:stretch>
        </p:blipFill>
        <p:spPr>
          <a:xfrm>
            <a:off x="810768" y="2633382"/>
            <a:ext cx="4705350" cy="3219450"/>
          </a:xfrm>
          <a:prstGeom prst="rect">
            <a:avLst/>
          </a:prstGeom>
        </p:spPr>
      </p:pic>
      <p:sp>
        <p:nvSpPr>
          <p:cNvPr id="12" name="TextBox 11">
            <a:extLst>
              <a:ext uri="{FF2B5EF4-FFF2-40B4-BE49-F238E27FC236}">
                <a16:creationId xmlns:a16="http://schemas.microsoft.com/office/drawing/2014/main" id="{8B371DA3-2CE3-4A58-8776-F2CA4197E2CE}"/>
              </a:ext>
            </a:extLst>
          </p:cNvPr>
          <p:cNvSpPr txBox="1"/>
          <p:nvPr/>
        </p:nvSpPr>
        <p:spPr>
          <a:xfrm>
            <a:off x="2013467" y="2257060"/>
            <a:ext cx="3004303"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5-Fold Cross-Validation</a:t>
            </a:r>
            <a:endParaRPr lang="en-US" sz="1800" dirty="0"/>
          </a:p>
        </p:txBody>
      </p:sp>
      <p:sp>
        <p:nvSpPr>
          <p:cNvPr id="11" name="TextBox 10">
            <a:extLst>
              <a:ext uri="{FF2B5EF4-FFF2-40B4-BE49-F238E27FC236}">
                <a16:creationId xmlns:a16="http://schemas.microsoft.com/office/drawing/2014/main" id="{F0530B71-D95C-47B5-8244-98D51B622A0B}"/>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graphicFrame>
        <p:nvGraphicFramePr>
          <p:cNvPr id="13" name="Table 12">
            <a:extLst>
              <a:ext uri="{FF2B5EF4-FFF2-40B4-BE49-F238E27FC236}">
                <a16:creationId xmlns:a16="http://schemas.microsoft.com/office/drawing/2014/main" id="{C0EFB3A5-FAD6-464F-A21C-E8F53A70BA4B}"/>
              </a:ext>
            </a:extLst>
          </p:cNvPr>
          <p:cNvGraphicFramePr>
            <a:graphicFrameLocks noGrp="1"/>
          </p:cNvGraphicFramePr>
          <p:nvPr>
            <p:extLst>
              <p:ext uri="{D42A27DB-BD31-4B8C-83A1-F6EECF244321}">
                <p14:modId xmlns:p14="http://schemas.microsoft.com/office/powerpoint/2010/main" val="4137020111"/>
              </p:ext>
            </p:extLst>
          </p:nvPr>
        </p:nvGraphicFramePr>
        <p:xfrm>
          <a:off x="6374038" y="2777904"/>
          <a:ext cx="5316505" cy="173736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number of estimators from cross-validation</a:t>
                      </a:r>
                      <a:endParaRPr lang="en-US" sz="1400" b="0" i="0" u="none" strike="noStrike" noProof="0" dirty="0">
                        <a:latin typeface="Neue Haas Grotesk Text Pro"/>
                      </a:endParaRPr>
                    </a:p>
                  </a:txBody>
                  <a:tcPr/>
                </a:tc>
                <a:tc>
                  <a:txBody>
                    <a:bodyPr/>
                    <a:lstStyle/>
                    <a:p>
                      <a:pPr lvl="0">
                        <a:buNone/>
                      </a:pPr>
                      <a:r>
                        <a:rPr lang="en-US" sz="1400" dirty="0"/>
                        <a:t>90</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rtl="0" fontAlgn="base"/>
                      <a:r>
                        <a:rPr lang="en-US" sz="1400" kern="1200" dirty="0">
                          <a:solidFill>
                            <a:schemeClr val="dk1"/>
                          </a:solidFill>
                          <a:effectLst/>
                          <a:latin typeface="+mn-lt"/>
                          <a:ea typeface="+mn-ea"/>
                          <a:cs typeface="+mn-cs"/>
                        </a:rPr>
                        <a:t>294.090 </a:t>
                      </a:r>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en-US" sz="1400" kern="1200" dirty="0">
                          <a:solidFill>
                            <a:schemeClr val="dk1"/>
                          </a:solidFill>
                          <a:effectLst/>
                          <a:latin typeface="+mn-lt"/>
                          <a:ea typeface="+mn-ea"/>
                          <a:cs typeface="+mn-cs"/>
                        </a:rPr>
                        <a:t>1797.511 </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rtl="0" fontAlgn="base"/>
                      <a:r>
                        <a:rPr lang="en-US" sz="1400" kern="1200" dirty="0">
                          <a:solidFill>
                            <a:schemeClr val="dk1"/>
                          </a:solidFill>
                          <a:effectLst/>
                          <a:latin typeface="+mn-lt"/>
                          <a:ea typeface="+mn-ea"/>
                          <a:cs typeface="+mn-cs"/>
                        </a:rPr>
                        <a:t>0.947 </a:t>
                      </a:r>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2.9447s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40012134"/>
                  </a:ext>
                </a:extLst>
              </a:tr>
            </a:tbl>
          </a:graphicData>
        </a:graphic>
      </p:graphicFrame>
      <p:sp>
        <p:nvSpPr>
          <p:cNvPr id="15" name="TextBox 14">
            <a:extLst>
              <a:ext uri="{FF2B5EF4-FFF2-40B4-BE49-F238E27FC236}">
                <a16:creationId xmlns:a16="http://schemas.microsoft.com/office/drawing/2014/main" id="{97538A0E-2A87-4C69-816B-018915749D55}"/>
              </a:ext>
            </a:extLst>
          </p:cNvPr>
          <p:cNvSpPr txBox="1"/>
          <p:nvPr/>
        </p:nvSpPr>
        <p:spPr>
          <a:xfrm>
            <a:off x="6439844" y="4849215"/>
            <a:ext cx="56121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The bagging algorithm had the best performance in terms of R-Squared along with the Random Forest model.</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Neue Haas Grotesk Text Pr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It also provided a low testing error, but a high training time compared to other methods.</a:t>
            </a:r>
          </a:p>
        </p:txBody>
      </p:sp>
    </p:spTree>
    <p:extLst>
      <p:ext uri="{BB962C8B-B14F-4D97-AF65-F5344CB8AC3E}">
        <p14:creationId xmlns:p14="http://schemas.microsoft.com/office/powerpoint/2010/main" val="391088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Neural Networks</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A multi-layer perceptron regressor (MLP Regressor) was utilized, which learns a non-linear function for regression using layers of perceptrons (neurons), where each layer receives input values from the previous layer and transforms them into output values.</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cxnSp>
        <p:nvCxnSpPr>
          <p:cNvPr id="16" name="Straight Connector 15">
            <a:extLst>
              <a:ext uri="{FF2B5EF4-FFF2-40B4-BE49-F238E27FC236}">
                <a16:creationId xmlns:a16="http://schemas.microsoft.com/office/drawing/2014/main" id="{1F1437F5-E467-4D7A-A90C-8EDD0D05E482}"/>
              </a:ext>
            </a:extLst>
          </p:cNvPr>
          <p:cNvCxnSpPr>
            <a:cxnSpLocks/>
          </p:cNvCxnSpPr>
          <p:nvPr/>
        </p:nvCxnSpPr>
        <p:spPr>
          <a:xfrm>
            <a:off x="6096000" y="2748748"/>
            <a:ext cx="0" cy="2662936"/>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BEA96D-489B-4A03-AC7B-95A85953F8D0}"/>
              </a:ext>
            </a:extLst>
          </p:cNvPr>
          <p:cNvSpPr txBox="1"/>
          <p:nvPr/>
        </p:nvSpPr>
        <p:spPr>
          <a:xfrm>
            <a:off x="421385" y="2779916"/>
            <a:ext cx="5277675" cy="4019693"/>
          </a:xfrm>
          <a:prstGeom prst="rect">
            <a:avLst/>
          </a:prstGeom>
        </p:spPr>
        <p:txBody>
          <a:bodyPr vert="horz" lIns="91440" tIns="45720" rIns="91440" bIns="45720" rtlCol="0" anchor="t">
            <a:normAutofit/>
          </a:bodyPr>
          <a:lstStyle/>
          <a:p>
            <a:pPr marR="0" lvl="0" fontAlgn="auto">
              <a:lnSpc>
                <a:spcPct val="110000"/>
              </a:lnSpc>
              <a:spcBef>
                <a:spcPts val="0"/>
              </a:spcBef>
              <a:spcAft>
                <a:spcPts val="600"/>
              </a:spcAft>
              <a:buClrTx/>
              <a:buSzTx/>
              <a:tabLst/>
              <a:defRPr/>
            </a:pPr>
            <a:r>
              <a:rPr lang="pt-BR" sz="1400" dirty="0"/>
              <a:t>Since there are many parameters to assess in Cross-Validation for Neural Networks, a different approach was taken.</a:t>
            </a:r>
          </a:p>
          <a:p>
            <a:pPr marR="0" lvl="0" fontAlgn="auto">
              <a:lnSpc>
                <a:spcPct val="110000"/>
              </a:lnSpc>
              <a:spcBef>
                <a:spcPts val="0"/>
              </a:spcBef>
              <a:spcAft>
                <a:spcPts val="600"/>
              </a:spcAft>
              <a:buClrTx/>
              <a:buSzTx/>
              <a:tabLst/>
              <a:defRPr/>
            </a:pPr>
            <a:r>
              <a:rPr lang="pt-BR" sz="1400" dirty="0"/>
              <a:t>Cross-validation was performed across different types of parameters in a total of 48 combinations:</a:t>
            </a:r>
          </a:p>
          <a:p>
            <a:pPr marR="0" lvl="0" fontAlgn="auto">
              <a:lnSpc>
                <a:spcPct val="110000"/>
              </a:lnSpc>
              <a:spcBef>
                <a:spcPts val="0"/>
              </a:spcBef>
              <a:spcAft>
                <a:spcPts val="600"/>
              </a:spcAft>
              <a:buClrTx/>
              <a:buSzTx/>
              <a:tabLst/>
              <a:defRPr/>
            </a:pPr>
            <a:endParaRPr lang="pt-BR" sz="1400" dirty="0"/>
          </a:p>
          <a:p>
            <a:pPr marR="0" lvl="0" fontAlgn="auto">
              <a:lnSpc>
                <a:spcPct val="110000"/>
              </a:lnSpc>
              <a:spcBef>
                <a:spcPts val="0"/>
              </a:spcBef>
              <a:spcAft>
                <a:spcPts val="600"/>
              </a:spcAft>
              <a:buClrTx/>
              <a:buSzTx/>
              <a:tabLst/>
              <a:defRPr/>
            </a:pPr>
            <a:r>
              <a:rPr lang="pt-BR" sz="1400" dirty="0">
                <a:solidFill>
                  <a:srgbClr val="92140C"/>
                </a:solidFill>
              </a:rPr>
              <a:t>neural_parameters = {</a:t>
            </a:r>
          </a:p>
          <a:p>
            <a:pPr marR="0" lvl="0" fontAlgn="auto">
              <a:lnSpc>
                <a:spcPct val="110000"/>
              </a:lnSpc>
              <a:spcBef>
                <a:spcPts val="0"/>
              </a:spcBef>
              <a:spcAft>
                <a:spcPts val="600"/>
              </a:spcAft>
              <a:buClrTx/>
              <a:buSzTx/>
              <a:tabLst/>
              <a:defRPr/>
            </a:pPr>
            <a:r>
              <a:rPr lang="pt-BR" sz="1400" dirty="0">
                <a:solidFill>
                  <a:srgbClr val="92140C"/>
                </a:solidFill>
              </a:rPr>
              <a:t>    'hidden_layer_sizes': [(50,50,50), (50,100,50), (100,)],</a:t>
            </a:r>
          </a:p>
          <a:p>
            <a:pPr marR="0" lvl="0" fontAlgn="auto">
              <a:lnSpc>
                <a:spcPct val="110000"/>
              </a:lnSpc>
              <a:spcBef>
                <a:spcPts val="0"/>
              </a:spcBef>
              <a:spcAft>
                <a:spcPts val="600"/>
              </a:spcAft>
              <a:buClrTx/>
              <a:buSzTx/>
              <a:tabLst/>
              <a:defRPr/>
            </a:pPr>
            <a:r>
              <a:rPr lang="pt-BR" sz="1400" dirty="0">
                <a:solidFill>
                  <a:srgbClr val="92140C"/>
                </a:solidFill>
              </a:rPr>
              <a:t>    'activation': ['tanh', 'relu'],</a:t>
            </a:r>
          </a:p>
          <a:p>
            <a:pPr marR="0" lvl="0" fontAlgn="auto">
              <a:lnSpc>
                <a:spcPct val="110000"/>
              </a:lnSpc>
              <a:spcBef>
                <a:spcPts val="0"/>
              </a:spcBef>
              <a:spcAft>
                <a:spcPts val="600"/>
              </a:spcAft>
              <a:buClrTx/>
              <a:buSzTx/>
              <a:tabLst/>
              <a:defRPr/>
            </a:pPr>
            <a:r>
              <a:rPr lang="pt-BR" sz="1400" dirty="0">
                <a:solidFill>
                  <a:srgbClr val="92140C"/>
                </a:solidFill>
              </a:rPr>
              <a:t>    'solver': ['sgd', 'adam'],</a:t>
            </a:r>
          </a:p>
          <a:p>
            <a:pPr marR="0" lvl="0" fontAlgn="auto">
              <a:lnSpc>
                <a:spcPct val="110000"/>
              </a:lnSpc>
              <a:spcBef>
                <a:spcPts val="0"/>
              </a:spcBef>
              <a:spcAft>
                <a:spcPts val="600"/>
              </a:spcAft>
              <a:buClrTx/>
              <a:buSzTx/>
              <a:tabLst/>
              <a:defRPr/>
            </a:pPr>
            <a:r>
              <a:rPr lang="pt-BR" sz="1400" dirty="0">
                <a:solidFill>
                  <a:srgbClr val="92140C"/>
                </a:solidFill>
              </a:rPr>
              <a:t>    'alpha': [0.0001, 0.05],</a:t>
            </a:r>
          </a:p>
          <a:p>
            <a:pPr marR="0" lvl="0" fontAlgn="auto">
              <a:lnSpc>
                <a:spcPct val="110000"/>
              </a:lnSpc>
              <a:spcBef>
                <a:spcPts val="0"/>
              </a:spcBef>
              <a:spcAft>
                <a:spcPts val="600"/>
              </a:spcAft>
              <a:buClrTx/>
              <a:buSzTx/>
              <a:tabLst/>
              <a:defRPr/>
            </a:pPr>
            <a:r>
              <a:rPr lang="pt-BR" sz="1400" dirty="0">
                <a:solidFill>
                  <a:srgbClr val="92140C"/>
                </a:solidFill>
              </a:rPr>
              <a:t>    'learning_rate': ['constant','adaptive'],</a:t>
            </a:r>
          </a:p>
          <a:p>
            <a:pPr marR="0" lvl="0" fontAlgn="auto">
              <a:lnSpc>
                <a:spcPct val="110000"/>
              </a:lnSpc>
              <a:spcBef>
                <a:spcPts val="0"/>
              </a:spcBef>
              <a:spcAft>
                <a:spcPts val="600"/>
              </a:spcAft>
              <a:buClrTx/>
              <a:buSzTx/>
              <a:tabLst/>
              <a:defRPr/>
            </a:pPr>
            <a:r>
              <a:rPr lang="pt-BR" sz="1400" dirty="0">
                <a:solidFill>
                  <a:srgbClr val="92140C"/>
                </a:solidFill>
              </a:rPr>
              <a:t>}</a:t>
            </a:r>
          </a:p>
        </p:txBody>
      </p:sp>
      <p:sp>
        <p:nvSpPr>
          <p:cNvPr id="9" name="TextBox 8">
            <a:extLst>
              <a:ext uri="{FF2B5EF4-FFF2-40B4-BE49-F238E27FC236}">
                <a16:creationId xmlns:a16="http://schemas.microsoft.com/office/drawing/2014/main" id="{6AA15174-83B8-4B82-A769-6F3022F6522C}"/>
              </a:ext>
            </a:extLst>
          </p:cNvPr>
          <p:cNvSpPr txBox="1"/>
          <p:nvPr/>
        </p:nvSpPr>
        <p:spPr>
          <a:xfrm>
            <a:off x="8006329" y="225463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Results obtained</a:t>
            </a:r>
          </a:p>
        </p:txBody>
      </p:sp>
      <p:graphicFrame>
        <p:nvGraphicFramePr>
          <p:cNvPr id="12" name="Table 11">
            <a:extLst>
              <a:ext uri="{FF2B5EF4-FFF2-40B4-BE49-F238E27FC236}">
                <a16:creationId xmlns:a16="http://schemas.microsoft.com/office/drawing/2014/main" id="{5F9F5E13-0F6D-49B2-902B-5793D919F001}"/>
              </a:ext>
            </a:extLst>
          </p:cNvPr>
          <p:cNvGraphicFramePr>
            <a:graphicFrameLocks noGrp="1"/>
          </p:cNvGraphicFramePr>
          <p:nvPr>
            <p:extLst>
              <p:ext uri="{D42A27DB-BD31-4B8C-83A1-F6EECF244321}">
                <p14:modId xmlns:p14="http://schemas.microsoft.com/office/powerpoint/2010/main" val="3359119930"/>
              </p:ext>
            </p:extLst>
          </p:nvPr>
        </p:nvGraphicFramePr>
        <p:xfrm>
          <a:off x="6374038" y="2777904"/>
          <a:ext cx="5316505" cy="2804160"/>
        </p:xfrm>
        <a:graphic>
          <a:graphicData uri="http://schemas.openxmlformats.org/drawingml/2006/table">
            <a:tbl>
              <a:tblPr bandRow="1">
                <a:tableStyleId>{5C22544A-7EE6-4342-B048-85BDC9FD1C3A}</a:tableStyleId>
              </a:tblPr>
              <a:tblGrid>
                <a:gridCol w="3308690">
                  <a:extLst>
                    <a:ext uri="{9D8B030D-6E8A-4147-A177-3AD203B41FA5}">
                      <a16:colId xmlns:a16="http://schemas.microsoft.com/office/drawing/2014/main" val="3277073968"/>
                    </a:ext>
                  </a:extLst>
                </a:gridCol>
                <a:gridCol w="2007815">
                  <a:extLst>
                    <a:ext uri="{9D8B030D-6E8A-4147-A177-3AD203B41FA5}">
                      <a16:colId xmlns:a16="http://schemas.microsoft.com/office/drawing/2014/main" val="2738525960"/>
                    </a:ext>
                  </a:extLst>
                </a:gridCol>
              </a:tblGrid>
              <a:tr h="210251">
                <a:tc>
                  <a:txBody>
                    <a:bodyPr/>
                    <a:lstStyle/>
                    <a:p>
                      <a:pPr lvl="0">
                        <a:buNone/>
                      </a:pPr>
                      <a:r>
                        <a:rPr lang="pt-BR" sz="1400" dirty="0"/>
                        <a:t>Best estimators from cross-validation</a:t>
                      </a:r>
                      <a:endParaRPr lang="en-US" sz="1400" b="0" i="0" u="none" strike="noStrike" noProof="0" dirty="0">
                        <a:latin typeface="Neue Haas Grotesk Text Pro"/>
                      </a:endParaRPr>
                    </a:p>
                  </a:txBody>
                  <a:tcPr/>
                </a:tc>
                <a:tc>
                  <a:txBody>
                    <a:bodyPr/>
                    <a:lstStyle/>
                    <a:p>
                      <a:pPr rtl="0" fontAlgn="base"/>
                      <a:r>
                        <a:rPr lang="en-US" sz="1400" kern="1200" dirty="0">
                          <a:solidFill>
                            <a:schemeClr val="dk1"/>
                          </a:solidFill>
                          <a:effectLst/>
                          <a:latin typeface="+mn-lt"/>
                          <a:ea typeface="+mn-ea"/>
                          <a:cs typeface="+mn-cs"/>
                        </a:rPr>
                        <a:t>Activation: relu </a:t>
                      </a:r>
                    </a:p>
                    <a:p>
                      <a:pPr rtl="0" fontAlgn="base"/>
                      <a:r>
                        <a:rPr lang="en-US" sz="1400" kern="1200" dirty="0">
                          <a:solidFill>
                            <a:schemeClr val="dk1"/>
                          </a:solidFill>
                          <a:effectLst/>
                          <a:latin typeface="+mn-lt"/>
                          <a:ea typeface="+mn-ea"/>
                          <a:cs typeface="+mn-cs"/>
                        </a:rPr>
                        <a:t>alpha: 0.0001 </a:t>
                      </a:r>
                    </a:p>
                    <a:p>
                      <a:pPr rtl="0" fontAlgn="base"/>
                      <a:r>
                        <a:rPr lang="en-US" sz="1400" kern="1200" dirty="0">
                          <a:solidFill>
                            <a:schemeClr val="dk1"/>
                          </a:solidFill>
                          <a:effectLst/>
                          <a:latin typeface="+mn-lt"/>
                          <a:ea typeface="+mn-ea"/>
                          <a:cs typeface="+mn-cs"/>
                        </a:rPr>
                        <a:t>Hidden layer sizes: 50, 50, 50 </a:t>
                      </a:r>
                    </a:p>
                    <a:p>
                      <a:pPr rtl="0" fontAlgn="base"/>
                      <a:r>
                        <a:rPr lang="en-US" sz="1400" kern="1200" dirty="0">
                          <a:solidFill>
                            <a:schemeClr val="dk1"/>
                          </a:solidFill>
                          <a:effectLst/>
                          <a:latin typeface="+mn-lt"/>
                          <a:ea typeface="+mn-ea"/>
                          <a:cs typeface="+mn-cs"/>
                        </a:rPr>
                        <a:t>Learning rate: constant </a:t>
                      </a:r>
                    </a:p>
                    <a:p>
                      <a:pPr rtl="0" fontAlgn="base"/>
                      <a:r>
                        <a:rPr lang="en-US" sz="1400" kern="1200" dirty="0">
                          <a:solidFill>
                            <a:schemeClr val="dk1"/>
                          </a:solidFill>
                          <a:effectLst/>
                          <a:latin typeface="+mn-lt"/>
                          <a:ea typeface="+mn-ea"/>
                          <a:cs typeface="+mn-cs"/>
                        </a:rPr>
                        <a:t>Solver: adam </a:t>
                      </a:r>
                    </a:p>
                  </a:txBody>
                  <a:tcPr/>
                </a:tc>
                <a:extLst>
                  <a:ext uri="{0D108BD9-81ED-4DB2-BD59-A6C34878D82A}">
                    <a16:rowId xmlns:a16="http://schemas.microsoft.com/office/drawing/2014/main" val="2386910845"/>
                  </a:ext>
                </a:extLst>
              </a:tr>
              <a:tr h="210251">
                <a:tc>
                  <a:txBody>
                    <a:bodyPr/>
                    <a:lstStyle/>
                    <a:p>
                      <a:pPr lvl="0">
                        <a:buNone/>
                      </a:pPr>
                      <a:r>
                        <a:rPr lang="en-US" sz="1400" b="0" i="0" u="none" strike="noStrike" noProof="0" dirty="0">
                          <a:latin typeface="Neue Haas Grotesk Text Pro"/>
                        </a:rPr>
                        <a:t>Mean squared training error</a:t>
                      </a:r>
                      <a:endParaRPr lang="en-US" dirty="0"/>
                    </a:p>
                  </a:txBody>
                  <a:tcPr/>
                </a:tc>
                <a:tc>
                  <a:txBody>
                    <a:bodyPr/>
                    <a:lstStyle/>
                    <a:p>
                      <a:pPr rtl="0" fontAlgn="base"/>
                      <a:r>
                        <a:rPr lang="en-US" sz="1400" kern="1200" dirty="0">
                          <a:solidFill>
                            <a:schemeClr val="dk1"/>
                          </a:solidFill>
                          <a:effectLst/>
                          <a:latin typeface="+mn-lt"/>
                          <a:ea typeface="+mn-ea"/>
                          <a:cs typeface="+mn-cs"/>
                        </a:rPr>
                        <a:t>2456.847 </a:t>
                      </a:r>
                    </a:p>
                  </a:txBody>
                  <a:tcPr/>
                </a:tc>
                <a:extLst>
                  <a:ext uri="{0D108BD9-81ED-4DB2-BD59-A6C34878D82A}">
                    <a16:rowId xmlns:a16="http://schemas.microsoft.com/office/drawing/2014/main" val="2324866857"/>
                  </a:ext>
                </a:extLst>
              </a:tr>
              <a:tr h="204860">
                <a:tc>
                  <a:txBody>
                    <a:bodyPr/>
                    <a:lstStyle/>
                    <a:p>
                      <a:pPr lvl="0">
                        <a:buNone/>
                      </a:pPr>
                      <a:r>
                        <a:rPr lang="en-US" sz="1400" b="0" i="0" u="none" strike="noStrike" noProof="0" dirty="0">
                          <a:latin typeface="Neue Haas Grotesk Text Pro"/>
                        </a:rPr>
                        <a:t>Mean squared testing error</a:t>
                      </a:r>
                      <a:endParaRPr lang="en-US" dirty="0"/>
                    </a:p>
                  </a:txBody>
                  <a:tcPr/>
                </a:tc>
                <a:tc>
                  <a:txBody>
                    <a:bodyPr/>
                    <a:lstStyle/>
                    <a:p>
                      <a:pPr rtl="0" fontAlgn="base"/>
                      <a:r>
                        <a:rPr lang="en-US" sz="1400" kern="1200" dirty="0">
                          <a:solidFill>
                            <a:schemeClr val="dk1"/>
                          </a:solidFill>
                          <a:effectLst/>
                          <a:latin typeface="+mn-lt"/>
                          <a:ea typeface="+mn-ea"/>
                          <a:cs typeface="+mn-cs"/>
                        </a:rPr>
                        <a:t>2443.998 </a:t>
                      </a:r>
                    </a:p>
                  </a:txBody>
                  <a:tcPr/>
                </a:tc>
                <a:extLst>
                  <a:ext uri="{0D108BD9-81ED-4DB2-BD59-A6C34878D82A}">
                    <a16:rowId xmlns:a16="http://schemas.microsoft.com/office/drawing/2014/main" val="990220424"/>
                  </a:ext>
                </a:extLst>
              </a:tr>
              <a:tr h="210251">
                <a:tc>
                  <a:txBody>
                    <a:bodyPr/>
                    <a:lstStyle/>
                    <a:p>
                      <a:r>
                        <a:rPr lang="en-US" sz="1400" dirty="0"/>
                        <a:t>R-Squared</a:t>
                      </a:r>
                    </a:p>
                  </a:txBody>
                  <a:tcPr/>
                </a:tc>
                <a:tc>
                  <a:txBody>
                    <a:bodyPr/>
                    <a:lstStyle/>
                    <a:p>
                      <a:pPr rtl="0" fontAlgn="base"/>
                      <a:r>
                        <a:rPr lang="en-US" sz="1400" kern="1200" dirty="0">
                          <a:solidFill>
                            <a:schemeClr val="dk1"/>
                          </a:solidFill>
                          <a:effectLst/>
                          <a:latin typeface="+mn-lt"/>
                          <a:ea typeface="+mn-ea"/>
                          <a:cs typeface="+mn-cs"/>
                        </a:rPr>
                        <a:t>0.928</a:t>
                      </a:r>
                    </a:p>
                  </a:txBody>
                  <a:tcPr/>
                </a:tc>
                <a:extLst>
                  <a:ext uri="{0D108BD9-81ED-4DB2-BD59-A6C34878D82A}">
                    <a16:rowId xmlns:a16="http://schemas.microsoft.com/office/drawing/2014/main" val="594118704"/>
                  </a:ext>
                </a:extLst>
              </a:tr>
              <a:tr h="204860">
                <a:tc>
                  <a:txBody>
                    <a:bodyPr/>
                    <a:lstStyle/>
                    <a:p>
                      <a:r>
                        <a:rPr lang="en-US" sz="1400" dirty="0"/>
                        <a:t>Training time</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11.5224s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40012134"/>
                  </a:ext>
                </a:extLst>
              </a:tr>
            </a:tbl>
          </a:graphicData>
        </a:graphic>
      </p:graphicFrame>
      <p:sp>
        <p:nvSpPr>
          <p:cNvPr id="13" name="TextBox 12">
            <a:extLst>
              <a:ext uri="{FF2B5EF4-FFF2-40B4-BE49-F238E27FC236}">
                <a16:creationId xmlns:a16="http://schemas.microsoft.com/office/drawing/2014/main" id="{CCDEB568-4294-4CD8-BFC9-D4114EACD3CB}"/>
              </a:ext>
            </a:extLst>
          </p:cNvPr>
          <p:cNvSpPr txBox="1"/>
          <p:nvPr/>
        </p:nvSpPr>
        <p:spPr>
          <a:xfrm>
            <a:off x="6374038" y="5824025"/>
            <a:ext cx="56121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Neue Haas Grotesk Text Pro"/>
                <a:ea typeface="+mn-ea"/>
                <a:cs typeface="+mn-cs"/>
              </a:rPr>
              <a:t>Neural Networks obtained a high performance in terms of R-Squared and testing error, although its training time is the highest compared to all other models.</a:t>
            </a:r>
          </a:p>
        </p:txBody>
      </p:sp>
    </p:spTree>
    <p:extLst>
      <p:ext uri="{BB962C8B-B14F-4D97-AF65-F5344CB8AC3E}">
        <p14:creationId xmlns:p14="http://schemas.microsoft.com/office/powerpoint/2010/main" val="59713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Summary</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lt"/>
                <a:cs typeface="+mn-lt"/>
              </a:rPr>
              <a:t>The results of all models predicting the total number of bike rides (“cnt”) is summarized in the table below.</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graphicFrame>
        <p:nvGraphicFramePr>
          <p:cNvPr id="4" name="Table 3">
            <a:extLst>
              <a:ext uri="{FF2B5EF4-FFF2-40B4-BE49-F238E27FC236}">
                <a16:creationId xmlns:a16="http://schemas.microsoft.com/office/drawing/2014/main" id="{1047F918-BD0A-40A2-BA77-4F648B0BC413}"/>
              </a:ext>
            </a:extLst>
          </p:cNvPr>
          <p:cNvGraphicFramePr>
            <a:graphicFrameLocks noGrp="1"/>
          </p:cNvGraphicFramePr>
          <p:nvPr>
            <p:extLst>
              <p:ext uri="{D42A27DB-BD31-4B8C-83A1-F6EECF244321}">
                <p14:modId xmlns:p14="http://schemas.microsoft.com/office/powerpoint/2010/main" val="244096556"/>
              </p:ext>
            </p:extLst>
          </p:nvPr>
        </p:nvGraphicFramePr>
        <p:xfrm>
          <a:off x="904875" y="2114550"/>
          <a:ext cx="10382339" cy="4297680"/>
        </p:xfrm>
        <a:graphic>
          <a:graphicData uri="http://schemas.openxmlformats.org/drawingml/2006/table">
            <a:tbl>
              <a:tblPr firstRow="1" bandRow="1">
                <a:tableStyleId>{5C22544A-7EE6-4342-B048-85BDC9FD1C3A}</a:tableStyleId>
              </a:tblPr>
              <a:tblGrid>
                <a:gridCol w="2307187">
                  <a:extLst>
                    <a:ext uri="{9D8B030D-6E8A-4147-A177-3AD203B41FA5}">
                      <a16:colId xmlns:a16="http://schemas.microsoft.com/office/drawing/2014/main" val="1959787146"/>
                    </a:ext>
                  </a:extLst>
                </a:gridCol>
                <a:gridCol w="1905936">
                  <a:extLst>
                    <a:ext uri="{9D8B030D-6E8A-4147-A177-3AD203B41FA5}">
                      <a16:colId xmlns:a16="http://schemas.microsoft.com/office/drawing/2014/main" val="758815746"/>
                    </a:ext>
                  </a:extLst>
                </a:gridCol>
                <a:gridCol w="1705312">
                  <a:extLst>
                    <a:ext uri="{9D8B030D-6E8A-4147-A177-3AD203B41FA5}">
                      <a16:colId xmlns:a16="http://schemas.microsoft.com/office/drawing/2014/main" val="2210033095"/>
                    </a:ext>
                  </a:extLst>
                </a:gridCol>
                <a:gridCol w="1688593">
                  <a:extLst>
                    <a:ext uri="{9D8B030D-6E8A-4147-A177-3AD203B41FA5}">
                      <a16:colId xmlns:a16="http://schemas.microsoft.com/office/drawing/2014/main" val="221136612"/>
                    </a:ext>
                  </a:extLst>
                </a:gridCol>
                <a:gridCol w="1120155">
                  <a:extLst>
                    <a:ext uri="{9D8B030D-6E8A-4147-A177-3AD203B41FA5}">
                      <a16:colId xmlns:a16="http://schemas.microsoft.com/office/drawing/2014/main" val="205787533"/>
                    </a:ext>
                  </a:extLst>
                </a:gridCol>
                <a:gridCol w="1655156">
                  <a:extLst>
                    <a:ext uri="{9D8B030D-6E8A-4147-A177-3AD203B41FA5}">
                      <a16:colId xmlns:a16="http://schemas.microsoft.com/office/drawing/2014/main" val="1509050143"/>
                    </a:ext>
                  </a:extLst>
                </a:gridCol>
              </a:tblGrid>
              <a:tr h="0">
                <a:tc>
                  <a:txBody>
                    <a:bodyPr/>
                    <a:lstStyle/>
                    <a:p>
                      <a:pPr algn="ctr" rtl="0" fontAlgn="base"/>
                      <a:r>
                        <a:rPr lang="en-US" sz="1200" dirty="0">
                          <a:effectLst/>
                          <a:latin typeface="+mj-lt"/>
                        </a:rPr>
                        <a:t>Model </a:t>
                      </a:r>
                    </a:p>
                  </a:txBody>
                  <a:tcPr/>
                </a:tc>
                <a:tc>
                  <a:txBody>
                    <a:bodyPr/>
                    <a:lstStyle/>
                    <a:p>
                      <a:pPr algn="ctr" rtl="0" fontAlgn="base"/>
                      <a:r>
                        <a:rPr lang="en-US" sz="1200" dirty="0">
                          <a:effectLst/>
                          <a:latin typeface="+mj-lt"/>
                        </a:rPr>
                        <a:t>Optimal parameter(s) </a:t>
                      </a:r>
                    </a:p>
                  </a:txBody>
                  <a:tcPr/>
                </a:tc>
                <a:tc>
                  <a:txBody>
                    <a:bodyPr/>
                    <a:lstStyle/>
                    <a:p>
                      <a:pPr algn="ctr" rtl="0" fontAlgn="base"/>
                      <a:r>
                        <a:rPr lang="en-US" sz="1200" dirty="0">
                          <a:effectLst/>
                          <a:latin typeface="+mj-lt"/>
                        </a:rPr>
                        <a:t>Mean Squared Training Error </a:t>
                      </a:r>
                    </a:p>
                  </a:txBody>
                  <a:tcPr/>
                </a:tc>
                <a:tc>
                  <a:txBody>
                    <a:bodyPr/>
                    <a:lstStyle/>
                    <a:p>
                      <a:pPr algn="ctr" rtl="0" fontAlgn="base"/>
                      <a:r>
                        <a:rPr lang="en-US" sz="1200" dirty="0">
                          <a:effectLst/>
                          <a:latin typeface="+mj-lt"/>
                        </a:rPr>
                        <a:t>Mean Squared Testing Error </a:t>
                      </a:r>
                    </a:p>
                  </a:txBody>
                  <a:tcPr/>
                </a:tc>
                <a:tc>
                  <a:txBody>
                    <a:bodyPr/>
                    <a:lstStyle/>
                    <a:p>
                      <a:pPr algn="ctr" rtl="0" fontAlgn="base"/>
                      <a:r>
                        <a:rPr lang="en-US" sz="1200" dirty="0">
                          <a:effectLst/>
                          <a:latin typeface="+mj-lt"/>
                        </a:rPr>
                        <a:t>R-Squared </a:t>
                      </a:r>
                    </a:p>
                  </a:txBody>
                  <a:tcPr/>
                </a:tc>
                <a:tc>
                  <a:txBody>
                    <a:bodyPr/>
                    <a:lstStyle/>
                    <a:p>
                      <a:pPr algn="ctr" rtl="0" fontAlgn="base"/>
                      <a:r>
                        <a:rPr lang="en-US" sz="1200" dirty="0">
                          <a:effectLst/>
                          <a:latin typeface="+mj-lt"/>
                        </a:rPr>
                        <a:t>Training Time  </a:t>
                      </a:r>
                    </a:p>
                    <a:p>
                      <a:pPr algn="ctr" rtl="0" fontAlgn="base"/>
                      <a:r>
                        <a:rPr lang="en-US" sz="1200" dirty="0">
                          <a:effectLst/>
                          <a:latin typeface="+mj-lt"/>
                        </a:rPr>
                        <a:t>(in seconds)</a:t>
                      </a:r>
                    </a:p>
                  </a:txBody>
                  <a:tcPr/>
                </a:tc>
                <a:extLst>
                  <a:ext uri="{0D108BD9-81ED-4DB2-BD59-A6C34878D82A}">
                    <a16:rowId xmlns:a16="http://schemas.microsoft.com/office/drawing/2014/main" val="3166903925"/>
                  </a:ext>
                </a:extLst>
              </a:tr>
              <a:tr h="0">
                <a:tc>
                  <a:txBody>
                    <a:bodyPr/>
                    <a:lstStyle/>
                    <a:p>
                      <a:pPr rtl="0" fontAlgn="base"/>
                      <a:r>
                        <a:rPr lang="en-US" sz="1200" dirty="0">
                          <a:effectLst/>
                          <a:latin typeface="+mj-lt"/>
                        </a:rPr>
                        <a:t>Multiple Linear Regression </a:t>
                      </a:r>
                    </a:p>
                  </a:txBody>
                  <a:tcPr/>
                </a:tc>
                <a:tc>
                  <a:txBody>
                    <a:bodyPr/>
                    <a:lstStyle/>
                    <a:p>
                      <a:pPr rtl="0" fontAlgn="base"/>
                      <a:r>
                        <a:rPr lang="en-US" sz="1200" dirty="0">
                          <a:effectLst/>
                          <a:latin typeface="+mj-lt"/>
                        </a:rPr>
                        <a:t>N/A </a:t>
                      </a:r>
                    </a:p>
                  </a:txBody>
                  <a:tcPr/>
                </a:tc>
                <a:tc>
                  <a:txBody>
                    <a:bodyPr/>
                    <a:lstStyle/>
                    <a:p>
                      <a:pPr rtl="0" fontAlgn="base"/>
                      <a:r>
                        <a:rPr lang="en-US" sz="1200" dirty="0">
                          <a:effectLst/>
                          <a:latin typeface="+mj-lt"/>
                        </a:rPr>
                        <a:t>19978.397 </a:t>
                      </a:r>
                    </a:p>
                  </a:txBody>
                  <a:tcPr/>
                </a:tc>
                <a:tc>
                  <a:txBody>
                    <a:bodyPr/>
                    <a:lstStyle/>
                    <a:p>
                      <a:pPr rtl="0" fontAlgn="base"/>
                      <a:r>
                        <a:rPr lang="en-US" sz="1200" dirty="0">
                          <a:effectLst/>
                          <a:latin typeface="+mj-lt"/>
                        </a:rPr>
                        <a:t>20709.979 </a:t>
                      </a:r>
                    </a:p>
                  </a:txBody>
                  <a:tcPr/>
                </a:tc>
                <a:tc>
                  <a:txBody>
                    <a:bodyPr/>
                    <a:lstStyle/>
                    <a:p>
                      <a:pPr rtl="0" fontAlgn="base"/>
                      <a:r>
                        <a:rPr lang="en-US" sz="1200" dirty="0">
                          <a:effectLst/>
                          <a:latin typeface="+mj-lt"/>
                        </a:rPr>
                        <a:t>0.708 </a:t>
                      </a:r>
                    </a:p>
                  </a:txBody>
                  <a:tcPr/>
                </a:tc>
                <a:tc>
                  <a:txBody>
                    <a:bodyPr/>
                    <a:lstStyle/>
                    <a:p>
                      <a:pPr rtl="0" fontAlgn="base"/>
                      <a:r>
                        <a:rPr lang="pt-BR" sz="1200" dirty="0">
                          <a:effectLst/>
                          <a:latin typeface="+mj-lt"/>
                        </a:rPr>
                        <a:t>0.0087</a:t>
                      </a:r>
                      <a:endParaRPr lang="en-US" sz="1200" dirty="0">
                        <a:effectLst/>
                        <a:latin typeface="+mj-lt"/>
                      </a:endParaRPr>
                    </a:p>
                  </a:txBody>
                  <a:tcPr/>
                </a:tc>
                <a:extLst>
                  <a:ext uri="{0D108BD9-81ED-4DB2-BD59-A6C34878D82A}">
                    <a16:rowId xmlns:a16="http://schemas.microsoft.com/office/drawing/2014/main" val="61919669"/>
                  </a:ext>
                </a:extLst>
              </a:tr>
              <a:tr h="0">
                <a:tc>
                  <a:txBody>
                    <a:bodyPr/>
                    <a:lstStyle/>
                    <a:p>
                      <a:pPr rtl="0" fontAlgn="base"/>
                      <a:r>
                        <a:rPr lang="en-US" sz="1200" dirty="0">
                          <a:effectLst/>
                          <a:latin typeface="+mj-lt"/>
                        </a:rPr>
                        <a:t>Poisson Regression </a:t>
                      </a:r>
                    </a:p>
                  </a:txBody>
                  <a:tcPr/>
                </a:tc>
                <a:tc>
                  <a:txBody>
                    <a:bodyPr/>
                    <a:lstStyle/>
                    <a:p>
                      <a:pPr rtl="0" fontAlgn="base"/>
                      <a:r>
                        <a:rPr lang="pt-BR" sz="1200" dirty="0">
                          <a:effectLst/>
                          <a:latin typeface="+mj-lt"/>
                        </a:rPr>
                        <a:t>a</a:t>
                      </a:r>
                      <a:r>
                        <a:rPr lang="en-US" sz="1200" dirty="0">
                          <a:effectLst/>
                          <a:latin typeface="+mj-lt"/>
                        </a:rPr>
                        <a:t>lpha: 0.21</a:t>
                      </a:r>
                    </a:p>
                  </a:txBody>
                  <a:tcPr/>
                </a:tc>
                <a:tc>
                  <a:txBody>
                    <a:bodyPr/>
                    <a:lstStyle/>
                    <a:p>
                      <a:pPr rtl="0" fontAlgn="base"/>
                      <a:r>
                        <a:rPr lang="pt-BR" sz="1200" dirty="0">
                          <a:effectLst/>
                          <a:latin typeface="+mj-lt"/>
                        </a:rPr>
                        <a:t>2</a:t>
                      </a:r>
                      <a:r>
                        <a:rPr lang="en-US" sz="1200" dirty="0">
                          <a:effectLst/>
                          <a:latin typeface="+mj-lt"/>
                        </a:rPr>
                        <a:t>0373.849</a:t>
                      </a:r>
                    </a:p>
                  </a:txBody>
                  <a:tcPr/>
                </a:tc>
                <a:tc>
                  <a:txBody>
                    <a:bodyPr/>
                    <a:lstStyle/>
                    <a:p>
                      <a:pPr rtl="0" fontAlgn="base"/>
                      <a:r>
                        <a:rPr lang="en-US" sz="1200" dirty="0">
                          <a:effectLst/>
                          <a:latin typeface="+mj-lt"/>
                        </a:rPr>
                        <a:t>20752.959 </a:t>
                      </a:r>
                    </a:p>
                  </a:txBody>
                  <a:tcPr/>
                </a:tc>
                <a:tc>
                  <a:txBody>
                    <a:bodyPr/>
                    <a:lstStyle/>
                    <a:p>
                      <a:pPr rtl="0" fontAlgn="base"/>
                      <a:r>
                        <a:rPr lang="pt-BR" sz="1200" dirty="0">
                          <a:effectLst/>
                          <a:latin typeface="+mj-lt"/>
                        </a:rPr>
                        <a:t>0</a:t>
                      </a:r>
                      <a:r>
                        <a:rPr lang="en-US" sz="1200" dirty="0">
                          <a:effectLst/>
                          <a:latin typeface="+mj-lt"/>
                        </a:rPr>
                        <a:t>.386</a:t>
                      </a:r>
                    </a:p>
                  </a:txBody>
                  <a:tcPr/>
                </a:tc>
                <a:tc>
                  <a:txBody>
                    <a:bodyPr/>
                    <a:lstStyle/>
                    <a:p>
                      <a:pPr rtl="0" fontAlgn="base"/>
                      <a:r>
                        <a:rPr lang="pt-BR" sz="1200" dirty="0">
                          <a:effectLst/>
                          <a:latin typeface="+mj-lt"/>
                        </a:rPr>
                        <a:t>0.0764</a:t>
                      </a:r>
                      <a:endParaRPr lang="en-US" sz="1200" dirty="0">
                        <a:effectLst/>
                        <a:latin typeface="+mj-lt"/>
                      </a:endParaRPr>
                    </a:p>
                  </a:txBody>
                  <a:tcPr/>
                </a:tc>
                <a:extLst>
                  <a:ext uri="{0D108BD9-81ED-4DB2-BD59-A6C34878D82A}">
                    <a16:rowId xmlns:a16="http://schemas.microsoft.com/office/drawing/2014/main" val="3932273566"/>
                  </a:ext>
                </a:extLst>
              </a:tr>
              <a:tr h="0">
                <a:tc>
                  <a:txBody>
                    <a:bodyPr/>
                    <a:lstStyle/>
                    <a:p>
                      <a:pPr rtl="0" fontAlgn="base"/>
                      <a:r>
                        <a:rPr lang="en-US" sz="1200" dirty="0">
                          <a:effectLst/>
                          <a:latin typeface="+mj-lt"/>
                        </a:rPr>
                        <a:t>LASSO</a:t>
                      </a:r>
                    </a:p>
                  </a:txBody>
                  <a:tcPr/>
                </a:tc>
                <a:tc>
                  <a:txBody>
                    <a:bodyPr/>
                    <a:lstStyle/>
                    <a:p>
                      <a:pPr rtl="0" fontAlgn="base"/>
                      <a:r>
                        <a:rPr lang="en-US" sz="1200" dirty="0">
                          <a:effectLst/>
                          <a:latin typeface="+mj-lt"/>
                        </a:rPr>
                        <a:t>alpha: 0.0034</a:t>
                      </a:r>
                    </a:p>
                  </a:txBody>
                  <a:tcPr/>
                </a:tc>
                <a:tc>
                  <a:txBody>
                    <a:bodyPr/>
                    <a:lstStyle/>
                    <a:p>
                      <a:pPr rtl="0" fontAlgn="base"/>
                      <a:r>
                        <a:rPr lang="en-US" sz="1200" dirty="0">
                          <a:effectLst/>
                          <a:latin typeface="+mj-lt"/>
                        </a:rPr>
                        <a:t>19963.211 </a:t>
                      </a:r>
                    </a:p>
                  </a:txBody>
                  <a:tcPr/>
                </a:tc>
                <a:tc>
                  <a:txBody>
                    <a:bodyPr/>
                    <a:lstStyle/>
                    <a:p>
                      <a:pPr rtl="0" fontAlgn="base"/>
                      <a:r>
                        <a:rPr lang="en-US" sz="1200" dirty="0">
                          <a:effectLst/>
                          <a:latin typeface="+mj-lt"/>
                        </a:rPr>
                        <a:t>20693.294 </a:t>
                      </a:r>
                    </a:p>
                  </a:txBody>
                  <a:tcPr/>
                </a:tc>
                <a:tc>
                  <a:txBody>
                    <a:bodyPr/>
                    <a:lstStyle/>
                    <a:p>
                      <a:pPr rtl="0" fontAlgn="base"/>
                      <a:r>
                        <a:rPr lang="en-US" sz="1200" dirty="0">
                          <a:effectLst/>
                          <a:latin typeface="+mj-lt"/>
                        </a:rPr>
                        <a:t>0.387 </a:t>
                      </a:r>
                    </a:p>
                  </a:txBody>
                  <a:tcPr/>
                </a:tc>
                <a:tc>
                  <a:txBody>
                    <a:bodyPr/>
                    <a:lstStyle/>
                    <a:p>
                      <a:pPr rtl="0" fontAlgn="base"/>
                      <a:r>
                        <a:rPr lang="pt-BR" sz="1200" dirty="0">
                          <a:effectLst/>
                          <a:latin typeface="+mj-lt"/>
                        </a:rPr>
                        <a:t>0.0235</a:t>
                      </a:r>
                      <a:endParaRPr lang="en-US" sz="1200" dirty="0">
                        <a:effectLst/>
                        <a:latin typeface="+mj-lt"/>
                      </a:endParaRPr>
                    </a:p>
                  </a:txBody>
                  <a:tcPr/>
                </a:tc>
                <a:extLst>
                  <a:ext uri="{0D108BD9-81ED-4DB2-BD59-A6C34878D82A}">
                    <a16:rowId xmlns:a16="http://schemas.microsoft.com/office/drawing/2014/main" val="3849977322"/>
                  </a:ext>
                </a:extLst>
              </a:tr>
              <a:tr h="0">
                <a:tc>
                  <a:txBody>
                    <a:bodyPr/>
                    <a:lstStyle/>
                    <a:p>
                      <a:pPr rtl="0" fontAlgn="base"/>
                      <a:r>
                        <a:rPr lang="en-US" sz="1200" dirty="0">
                          <a:effectLst/>
                          <a:latin typeface="+mj-lt"/>
                        </a:rPr>
                        <a:t>Ridge Regression </a:t>
                      </a:r>
                    </a:p>
                  </a:txBody>
                  <a:tcPr/>
                </a:tc>
                <a:tc>
                  <a:txBody>
                    <a:bodyPr/>
                    <a:lstStyle/>
                    <a:p>
                      <a:pPr rtl="0" fontAlgn="base"/>
                      <a:r>
                        <a:rPr lang="en-US" sz="1200" dirty="0">
                          <a:effectLst/>
                          <a:latin typeface="+mj-lt"/>
                        </a:rPr>
                        <a:t>alpha: 1.743 </a:t>
                      </a:r>
                    </a:p>
                  </a:txBody>
                  <a:tcPr/>
                </a:tc>
                <a:tc>
                  <a:txBody>
                    <a:bodyPr/>
                    <a:lstStyle/>
                    <a:p>
                      <a:pPr rtl="0" fontAlgn="base"/>
                      <a:r>
                        <a:rPr lang="en-US" sz="1200" dirty="0">
                          <a:effectLst/>
                          <a:latin typeface="+mj-lt"/>
                        </a:rPr>
                        <a:t>19963.715 </a:t>
                      </a:r>
                    </a:p>
                  </a:txBody>
                  <a:tcPr/>
                </a:tc>
                <a:tc>
                  <a:txBody>
                    <a:bodyPr/>
                    <a:lstStyle/>
                    <a:p>
                      <a:pPr rtl="0" fontAlgn="base"/>
                      <a:r>
                        <a:rPr lang="en-US" sz="1200" dirty="0">
                          <a:effectLst/>
                          <a:latin typeface="+mj-lt"/>
                        </a:rPr>
                        <a:t>20691.323 </a:t>
                      </a:r>
                    </a:p>
                  </a:txBody>
                  <a:tcPr/>
                </a:tc>
                <a:tc>
                  <a:txBody>
                    <a:bodyPr/>
                    <a:lstStyle/>
                    <a:p>
                      <a:pPr rtl="0" fontAlgn="base"/>
                      <a:r>
                        <a:rPr lang="en-US" sz="1200" dirty="0">
                          <a:effectLst/>
                          <a:latin typeface="+mj-lt"/>
                        </a:rPr>
                        <a:t>0.387 </a:t>
                      </a:r>
                    </a:p>
                  </a:txBody>
                  <a:tcPr/>
                </a:tc>
                <a:tc>
                  <a:txBody>
                    <a:bodyPr/>
                    <a:lstStyle/>
                    <a:p>
                      <a:pPr rtl="0" fontAlgn="base"/>
                      <a:r>
                        <a:rPr lang="pt-BR" sz="1200" dirty="0">
                          <a:effectLst/>
                          <a:latin typeface="+mj-lt"/>
                        </a:rPr>
                        <a:t>0.0123</a:t>
                      </a:r>
                      <a:endParaRPr lang="en-US" sz="1200" dirty="0">
                        <a:effectLst/>
                        <a:latin typeface="+mj-lt"/>
                      </a:endParaRPr>
                    </a:p>
                  </a:txBody>
                  <a:tcPr/>
                </a:tc>
                <a:extLst>
                  <a:ext uri="{0D108BD9-81ED-4DB2-BD59-A6C34878D82A}">
                    <a16:rowId xmlns:a16="http://schemas.microsoft.com/office/drawing/2014/main" val="3213114361"/>
                  </a:ext>
                </a:extLst>
              </a:tr>
              <a:tr h="0">
                <a:tc>
                  <a:txBody>
                    <a:bodyPr/>
                    <a:lstStyle/>
                    <a:p>
                      <a:pPr rtl="0" fontAlgn="base"/>
                      <a:r>
                        <a:rPr lang="en-US" sz="1200" dirty="0">
                          <a:effectLst/>
                          <a:latin typeface="+mj-lt"/>
                        </a:rPr>
                        <a:t>Elastic Net </a:t>
                      </a:r>
                    </a:p>
                  </a:txBody>
                  <a:tcPr/>
                </a:tc>
                <a:tc>
                  <a:txBody>
                    <a:bodyPr/>
                    <a:lstStyle/>
                    <a:p>
                      <a:pPr rtl="0" fontAlgn="base"/>
                      <a:r>
                        <a:rPr lang="en-US" sz="1200" dirty="0">
                          <a:effectLst/>
                          <a:latin typeface="+mj-lt"/>
                        </a:rPr>
                        <a:t>alpha: 0.0003</a:t>
                      </a:r>
                    </a:p>
                  </a:txBody>
                  <a:tcPr/>
                </a:tc>
                <a:tc>
                  <a:txBody>
                    <a:bodyPr/>
                    <a:lstStyle/>
                    <a:p>
                      <a:pPr rtl="0" fontAlgn="base"/>
                      <a:r>
                        <a:rPr lang="en-US" sz="1200" dirty="0">
                          <a:effectLst/>
                          <a:latin typeface="+mj-lt"/>
                        </a:rPr>
                        <a:t>19963.876 </a:t>
                      </a:r>
                    </a:p>
                  </a:txBody>
                  <a:tcPr/>
                </a:tc>
                <a:tc>
                  <a:txBody>
                    <a:bodyPr/>
                    <a:lstStyle/>
                    <a:p>
                      <a:pPr rtl="0" fontAlgn="base"/>
                      <a:r>
                        <a:rPr lang="en-US" sz="1200" dirty="0">
                          <a:effectLst/>
                          <a:latin typeface="+mj-lt"/>
                        </a:rPr>
                        <a:t>20691.132 </a:t>
                      </a:r>
                    </a:p>
                  </a:txBody>
                  <a:tcPr/>
                </a:tc>
                <a:tc>
                  <a:txBody>
                    <a:bodyPr/>
                    <a:lstStyle/>
                    <a:p>
                      <a:pPr rtl="0" fontAlgn="base"/>
                      <a:r>
                        <a:rPr lang="en-US" sz="1200" dirty="0">
                          <a:effectLst/>
                          <a:latin typeface="+mj-lt"/>
                        </a:rPr>
                        <a:t>0.387 </a:t>
                      </a:r>
                    </a:p>
                  </a:txBody>
                  <a:tcPr/>
                </a:tc>
                <a:tc>
                  <a:txBody>
                    <a:bodyPr/>
                    <a:lstStyle/>
                    <a:p>
                      <a:pPr rtl="0" fontAlgn="base"/>
                      <a:r>
                        <a:rPr lang="pt-BR" sz="1200" dirty="0">
                          <a:effectLst/>
                          <a:latin typeface="+mj-lt"/>
                        </a:rPr>
                        <a:t>0.0098</a:t>
                      </a:r>
                      <a:endParaRPr lang="en-US" sz="1200" dirty="0">
                        <a:effectLst/>
                        <a:latin typeface="+mj-lt"/>
                      </a:endParaRPr>
                    </a:p>
                  </a:txBody>
                  <a:tcPr/>
                </a:tc>
                <a:extLst>
                  <a:ext uri="{0D108BD9-81ED-4DB2-BD59-A6C34878D82A}">
                    <a16:rowId xmlns:a16="http://schemas.microsoft.com/office/drawing/2014/main" val="328820964"/>
                  </a:ext>
                </a:extLst>
              </a:tr>
              <a:tr h="0">
                <a:tc>
                  <a:txBody>
                    <a:bodyPr/>
                    <a:lstStyle/>
                    <a:p>
                      <a:pPr rtl="0" fontAlgn="base"/>
                      <a:r>
                        <a:rPr lang="en-US" sz="1200" dirty="0">
                          <a:effectLst/>
                          <a:latin typeface="+mj-lt"/>
                        </a:rPr>
                        <a:t>Decision Tree </a:t>
                      </a:r>
                    </a:p>
                  </a:txBody>
                  <a:tcPr/>
                </a:tc>
                <a:tc>
                  <a:txBody>
                    <a:bodyPr/>
                    <a:lstStyle/>
                    <a:p>
                      <a:pPr rtl="0" fontAlgn="base"/>
                      <a:r>
                        <a:rPr lang="en-US" sz="1200" dirty="0">
                          <a:effectLst/>
                          <a:latin typeface="+mj-lt"/>
                        </a:rPr>
                        <a:t>Complexity penalty: 3.4</a:t>
                      </a:r>
                    </a:p>
                  </a:txBody>
                  <a:tcPr/>
                </a:tc>
                <a:tc>
                  <a:txBody>
                    <a:bodyPr/>
                    <a:lstStyle/>
                    <a:p>
                      <a:pPr rtl="0" fontAlgn="base"/>
                      <a:r>
                        <a:rPr lang="en-US" sz="1200" dirty="0">
                          <a:effectLst/>
                          <a:latin typeface="+mj-lt"/>
                        </a:rPr>
                        <a:t>1826.529 </a:t>
                      </a:r>
                    </a:p>
                  </a:txBody>
                  <a:tcPr/>
                </a:tc>
                <a:tc>
                  <a:txBody>
                    <a:bodyPr/>
                    <a:lstStyle/>
                    <a:p>
                      <a:pPr rtl="0" fontAlgn="base"/>
                      <a:r>
                        <a:rPr lang="en-US" sz="1200" dirty="0">
                          <a:effectLst/>
                          <a:latin typeface="+mj-lt"/>
                        </a:rPr>
                        <a:t>3262.878 </a:t>
                      </a:r>
                    </a:p>
                  </a:txBody>
                  <a:tcPr/>
                </a:tc>
                <a:tc>
                  <a:txBody>
                    <a:bodyPr/>
                    <a:lstStyle/>
                    <a:p>
                      <a:pPr rtl="0" fontAlgn="base"/>
                      <a:r>
                        <a:rPr lang="en-US" sz="1200" dirty="0">
                          <a:effectLst/>
                          <a:latin typeface="+mj-lt"/>
                        </a:rPr>
                        <a:t>0.903 </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pt-BR" sz="1200" kern="1200" dirty="0">
                          <a:solidFill>
                            <a:schemeClr val="dk1"/>
                          </a:solidFill>
                          <a:effectLst/>
                          <a:latin typeface="+mn-lt"/>
                          <a:ea typeface="+mn-ea"/>
                          <a:cs typeface="+mn-cs"/>
                        </a:rPr>
                        <a:t>0.5365</a:t>
                      </a:r>
                      <a:endParaRPr lang="en-US" sz="1200" kern="1200" dirty="0">
                        <a:solidFill>
                          <a:schemeClr val="dk1"/>
                        </a:solidFill>
                        <a:effectLst/>
                        <a:latin typeface="+mn-lt"/>
                        <a:ea typeface="+mn-ea"/>
                        <a:cs typeface="+mn-cs"/>
                      </a:endParaRPr>
                    </a:p>
                  </a:txBody>
                  <a:tcPr/>
                </a:tc>
                <a:extLst>
                  <a:ext uri="{0D108BD9-81ED-4DB2-BD59-A6C34878D82A}">
                    <a16:rowId xmlns:a16="http://schemas.microsoft.com/office/drawing/2014/main" val="1491604614"/>
                  </a:ext>
                </a:extLst>
              </a:tr>
              <a:tr h="0">
                <a:tc>
                  <a:txBody>
                    <a:bodyPr/>
                    <a:lstStyle/>
                    <a:p>
                      <a:pPr rtl="0" fontAlgn="base"/>
                      <a:r>
                        <a:rPr lang="en-US" sz="1200" dirty="0">
                          <a:effectLst/>
                          <a:latin typeface="+mj-lt"/>
                        </a:rPr>
                        <a:t>Random Forest </a:t>
                      </a:r>
                    </a:p>
                  </a:txBody>
                  <a:tcPr/>
                </a:tc>
                <a:tc>
                  <a:txBody>
                    <a:bodyPr/>
                    <a:lstStyle/>
                    <a:p>
                      <a:pPr rtl="0" fontAlgn="base"/>
                      <a:r>
                        <a:rPr lang="en-US" sz="1200" dirty="0">
                          <a:effectLst/>
                          <a:latin typeface="+mj-lt"/>
                        </a:rPr>
                        <a:t>Number of trees: 160 </a:t>
                      </a:r>
                    </a:p>
                  </a:txBody>
                  <a:tcPr/>
                </a:tc>
                <a:tc>
                  <a:txBody>
                    <a:bodyPr/>
                    <a:lstStyle/>
                    <a:p>
                      <a:pPr rtl="0" fontAlgn="base"/>
                      <a:r>
                        <a:rPr lang="en-US" sz="1200" dirty="0">
                          <a:effectLst/>
                          <a:latin typeface="+mj-lt"/>
                        </a:rPr>
                        <a:t>288.226 </a:t>
                      </a:r>
                    </a:p>
                  </a:txBody>
                  <a:tcPr/>
                </a:tc>
                <a:tc>
                  <a:txBody>
                    <a:bodyPr/>
                    <a:lstStyle/>
                    <a:p>
                      <a:pPr rtl="0" fontAlgn="base"/>
                      <a:r>
                        <a:rPr lang="en-US" sz="1200" dirty="0">
                          <a:effectLst/>
                          <a:latin typeface="+mj-lt"/>
                        </a:rPr>
                        <a:t>1774.569 </a:t>
                      </a:r>
                    </a:p>
                  </a:txBody>
                  <a:tcPr/>
                </a:tc>
                <a:tc>
                  <a:txBody>
                    <a:bodyPr/>
                    <a:lstStyle/>
                    <a:p>
                      <a:pPr rtl="0" fontAlgn="base"/>
                      <a:r>
                        <a:rPr lang="en-US" sz="1200" dirty="0">
                          <a:effectLst/>
                          <a:latin typeface="+mj-lt"/>
                        </a:rPr>
                        <a:t>0.947 </a:t>
                      </a:r>
                    </a:p>
                  </a:txBody>
                  <a:tcPr/>
                </a:tc>
                <a:tc>
                  <a:txBody>
                    <a:bodyPr/>
                    <a:lstStyle/>
                    <a:p>
                      <a:pPr rtl="0" fontAlgn="base"/>
                      <a:r>
                        <a:rPr lang="pt-BR" sz="1200" dirty="0">
                          <a:effectLst/>
                          <a:latin typeface="+mj-lt"/>
                        </a:rPr>
                        <a:t>5.0749</a:t>
                      </a:r>
                      <a:endParaRPr lang="en-US" sz="1200" dirty="0">
                        <a:effectLst/>
                        <a:latin typeface="+mj-lt"/>
                      </a:endParaRPr>
                    </a:p>
                  </a:txBody>
                  <a:tcPr/>
                </a:tc>
                <a:extLst>
                  <a:ext uri="{0D108BD9-81ED-4DB2-BD59-A6C34878D82A}">
                    <a16:rowId xmlns:a16="http://schemas.microsoft.com/office/drawing/2014/main" val="1491495460"/>
                  </a:ext>
                </a:extLst>
              </a:tr>
              <a:tr h="0">
                <a:tc>
                  <a:txBody>
                    <a:bodyPr/>
                    <a:lstStyle/>
                    <a:p>
                      <a:pPr rtl="0" fontAlgn="base"/>
                      <a:r>
                        <a:rPr lang="en-US" sz="1200" dirty="0">
                          <a:effectLst/>
                          <a:latin typeface="+mj-lt"/>
                        </a:rPr>
                        <a:t>AdaBoost Regressor </a:t>
                      </a:r>
                    </a:p>
                  </a:txBody>
                  <a:tcPr/>
                </a:tc>
                <a:tc>
                  <a:txBody>
                    <a:bodyPr/>
                    <a:lstStyle/>
                    <a:p>
                      <a:pPr rtl="0" fontAlgn="base"/>
                      <a:r>
                        <a:rPr lang="en-US" sz="1200" dirty="0">
                          <a:effectLst/>
                          <a:latin typeface="+mj-lt"/>
                        </a:rPr>
                        <a:t>Learning rate: 3.1 </a:t>
                      </a:r>
                    </a:p>
                  </a:txBody>
                  <a:tcPr/>
                </a:tc>
                <a:tc>
                  <a:txBody>
                    <a:bodyPr/>
                    <a:lstStyle/>
                    <a:p>
                      <a:pPr rtl="0" fontAlgn="base"/>
                      <a:r>
                        <a:rPr lang="en-US" sz="1200" dirty="0">
                          <a:effectLst/>
                          <a:latin typeface="+mj-lt"/>
                        </a:rPr>
                        <a:t>10503.712</a:t>
                      </a:r>
                    </a:p>
                  </a:txBody>
                  <a:tcPr/>
                </a:tc>
                <a:tc>
                  <a:txBody>
                    <a:bodyPr/>
                    <a:lstStyle/>
                    <a:p>
                      <a:pPr rtl="0" fontAlgn="base"/>
                      <a:r>
                        <a:rPr lang="pt-BR" sz="1200" dirty="0">
                          <a:effectLst/>
                          <a:latin typeface="+mj-lt"/>
                        </a:rPr>
                        <a:t>1</a:t>
                      </a:r>
                      <a:r>
                        <a:rPr lang="en-US" sz="1200" dirty="0">
                          <a:effectLst/>
                          <a:latin typeface="+mj-lt"/>
                        </a:rPr>
                        <a:t>0449.236</a:t>
                      </a:r>
                    </a:p>
                  </a:txBody>
                  <a:tcPr/>
                </a:tc>
                <a:tc>
                  <a:txBody>
                    <a:bodyPr/>
                    <a:lstStyle/>
                    <a:p>
                      <a:pPr rtl="0" fontAlgn="base"/>
                      <a:r>
                        <a:rPr lang="en-US" sz="1200" dirty="0">
                          <a:effectLst/>
                          <a:latin typeface="+mj-lt"/>
                        </a:rPr>
                        <a:t>0.691</a:t>
                      </a:r>
                    </a:p>
                  </a:txBody>
                  <a:tcPr/>
                </a:tc>
                <a:tc>
                  <a:txBody>
                    <a:bodyPr/>
                    <a:lstStyle/>
                    <a:p>
                      <a:pPr rtl="0" fontAlgn="base"/>
                      <a:r>
                        <a:rPr lang="pt-BR" sz="1200" dirty="0">
                          <a:effectLst/>
                          <a:latin typeface="+mj-lt"/>
                        </a:rPr>
                        <a:t>1.3349</a:t>
                      </a:r>
                      <a:endParaRPr lang="en-US" sz="1200" dirty="0">
                        <a:effectLst/>
                        <a:latin typeface="+mj-lt"/>
                      </a:endParaRPr>
                    </a:p>
                  </a:txBody>
                  <a:tcPr/>
                </a:tc>
                <a:extLst>
                  <a:ext uri="{0D108BD9-81ED-4DB2-BD59-A6C34878D82A}">
                    <a16:rowId xmlns:a16="http://schemas.microsoft.com/office/drawing/2014/main" val="1017735620"/>
                  </a:ext>
                </a:extLst>
              </a:tr>
              <a:tr h="0">
                <a:tc>
                  <a:txBody>
                    <a:bodyPr/>
                    <a:lstStyle/>
                    <a:p>
                      <a:pPr rtl="0" fontAlgn="base"/>
                      <a:r>
                        <a:rPr lang="en-US" sz="1200" dirty="0">
                          <a:effectLst/>
                          <a:latin typeface="+mj-lt"/>
                        </a:rPr>
                        <a:t>Bagging Regressor </a:t>
                      </a:r>
                    </a:p>
                  </a:txBody>
                  <a:tcPr/>
                </a:tc>
                <a:tc>
                  <a:txBody>
                    <a:bodyPr/>
                    <a:lstStyle/>
                    <a:p>
                      <a:pPr rtl="0" fontAlgn="base"/>
                      <a:r>
                        <a:rPr lang="en-US" sz="1200" dirty="0">
                          <a:effectLst/>
                          <a:latin typeface="+mj-lt"/>
                        </a:rPr>
                        <a:t>Number of estimators: 90 </a:t>
                      </a:r>
                    </a:p>
                  </a:txBody>
                  <a:tcPr/>
                </a:tc>
                <a:tc>
                  <a:txBody>
                    <a:bodyPr/>
                    <a:lstStyle/>
                    <a:p>
                      <a:pPr rtl="0" fontAlgn="base"/>
                      <a:r>
                        <a:rPr lang="en-US" sz="1200" dirty="0">
                          <a:effectLst/>
                          <a:latin typeface="+mj-lt"/>
                        </a:rPr>
                        <a:t>294.090 </a:t>
                      </a:r>
                    </a:p>
                  </a:txBody>
                  <a:tcPr/>
                </a:tc>
                <a:tc>
                  <a:txBody>
                    <a:bodyPr/>
                    <a:lstStyle/>
                    <a:p>
                      <a:pPr rtl="0" fontAlgn="base"/>
                      <a:r>
                        <a:rPr lang="en-US" sz="1200" dirty="0">
                          <a:effectLst/>
                          <a:latin typeface="+mj-lt"/>
                        </a:rPr>
                        <a:t>1797.511 </a:t>
                      </a:r>
                    </a:p>
                  </a:txBody>
                  <a:tcPr/>
                </a:tc>
                <a:tc>
                  <a:txBody>
                    <a:bodyPr/>
                    <a:lstStyle/>
                    <a:p>
                      <a:pPr rtl="0" fontAlgn="base"/>
                      <a:r>
                        <a:rPr lang="en-US" sz="1200" dirty="0">
                          <a:effectLst/>
                          <a:latin typeface="+mj-lt"/>
                        </a:rPr>
                        <a:t>0.947 </a:t>
                      </a:r>
                    </a:p>
                  </a:txBody>
                  <a:tcPr/>
                </a:tc>
                <a:tc>
                  <a:txBody>
                    <a:bodyPr/>
                    <a:lstStyle/>
                    <a:p>
                      <a:pPr rtl="0" fontAlgn="base"/>
                      <a:r>
                        <a:rPr lang="pt-BR" sz="1200" dirty="0">
                          <a:effectLst/>
                          <a:latin typeface="+mj-lt"/>
                        </a:rPr>
                        <a:t>2.9447</a:t>
                      </a:r>
                      <a:endParaRPr lang="en-US" sz="1200" dirty="0">
                        <a:effectLst/>
                        <a:latin typeface="+mj-lt"/>
                      </a:endParaRPr>
                    </a:p>
                  </a:txBody>
                  <a:tcPr/>
                </a:tc>
                <a:extLst>
                  <a:ext uri="{0D108BD9-81ED-4DB2-BD59-A6C34878D82A}">
                    <a16:rowId xmlns:a16="http://schemas.microsoft.com/office/drawing/2014/main" val="656121254"/>
                  </a:ext>
                </a:extLst>
              </a:tr>
              <a:tr h="0">
                <a:tc>
                  <a:txBody>
                    <a:bodyPr/>
                    <a:lstStyle/>
                    <a:p>
                      <a:pPr rtl="0" fontAlgn="base"/>
                      <a:r>
                        <a:rPr lang="en-US" sz="1200" dirty="0">
                          <a:effectLst/>
                          <a:latin typeface="+mj-lt"/>
                        </a:rPr>
                        <a:t>Neural Networks </a:t>
                      </a:r>
                    </a:p>
                  </a:txBody>
                  <a:tcPr/>
                </a:tc>
                <a:tc>
                  <a:txBody>
                    <a:bodyPr/>
                    <a:lstStyle/>
                    <a:p>
                      <a:pPr rtl="0" fontAlgn="base"/>
                      <a:r>
                        <a:rPr lang="en-US" sz="1200" dirty="0">
                          <a:effectLst/>
                          <a:latin typeface="+mj-lt"/>
                        </a:rPr>
                        <a:t>Activation: relu </a:t>
                      </a:r>
                    </a:p>
                    <a:p>
                      <a:pPr rtl="0" fontAlgn="base"/>
                      <a:r>
                        <a:rPr lang="en-US" sz="1200" dirty="0">
                          <a:effectLst/>
                          <a:latin typeface="+mj-lt"/>
                        </a:rPr>
                        <a:t>alpha: 0.0001 </a:t>
                      </a:r>
                    </a:p>
                    <a:p>
                      <a:pPr rtl="0" fontAlgn="base"/>
                      <a:r>
                        <a:rPr lang="en-US" sz="1200" dirty="0">
                          <a:effectLst/>
                          <a:latin typeface="+mj-lt"/>
                        </a:rPr>
                        <a:t>Hidden layer sizes: 50, 50, 50 </a:t>
                      </a:r>
                    </a:p>
                    <a:p>
                      <a:pPr rtl="0" fontAlgn="base"/>
                      <a:r>
                        <a:rPr lang="en-US" sz="1200" dirty="0">
                          <a:effectLst/>
                          <a:latin typeface="+mj-lt"/>
                        </a:rPr>
                        <a:t>Learning rate: constant </a:t>
                      </a:r>
                    </a:p>
                    <a:p>
                      <a:pPr rtl="0" fontAlgn="base"/>
                      <a:r>
                        <a:rPr lang="en-US" sz="1200" dirty="0">
                          <a:effectLst/>
                          <a:latin typeface="+mj-lt"/>
                        </a:rPr>
                        <a:t>Solver: adam </a:t>
                      </a:r>
                    </a:p>
                  </a:txBody>
                  <a:tcPr/>
                </a:tc>
                <a:tc>
                  <a:txBody>
                    <a:bodyPr/>
                    <a:lstStyle/>
                    <a:p>
                      <a:pPr rtl="0" fontAlgn="base"/>
                      <a:r>
                        <a:rPr lang="en-US" sz="1200" dirty="0">
                          <a:effectLst/>
                          <a:latin typeface="+mj-lt"/>
                        </a:rPr>
                        <a:t>2456.847 </a:t>
                      </a:r>
                    </a:p>
                  </a:txBody>
                  <a:tcPr/>
                </a:tc>
                <a:tc>
                  <a:txBody>
                    <a:bodyPr/>
                    <a:lstStyle/>
                    <a:p>
                      <a:pPr rtl="0" fontAlgn="base"/>
                      <a:r>
                        <a:rPr lang="en-US" sz="1200" dirty="0">
                          <a:effectLst/>
                          <a:latin typeface="+mj-lt"/>
                        </a:rPr>
                        <a:t>2443.998 </a:t>
                      </a:r>
                    </a:p>
                  </a:txBody>
                  <a:tcPr/>
                </a:tc>
                <a:tc>
                  <a:txBody>
                    <a:bodyPr/>
                    <a:lstStyle/>
                    <a:p>
                      <a:pPr rtl="0" fontAlgn="base"/>
                      <a:r>
                        <a:rPr lang="en-US" sz="1200" dirty="0">
                          <a:effectLst/>
                          <a:latin typeface="+mj-lt"/>
                        </a:rPr>
                        <a:t>0.928 </a:t>
                      </a:r>
                    </a:p>
                  </a:txBody>
                  <a:tcPr/>
                </a:tc>
                <a:tc>
                  <a:txBody>
                    <a:bodyPr/>
                    <a:lstStyle/>
                    <a:p>
                      <a:pPr rtl="0" fontAlgn="base"/>
                      <a:r>
                        <a:rPr lang="pt-BR" sz="1200" dirty="0">
                          <a:effectLst/>
                          <a:latin typeface="+mj-lt"/>
                        </a:rPr>
                        <a:t>11.5224</a:t>
                      </a:r>
                      <a:endParaRPr lang="en-US" sz="1200" dirty="0">
                        <a:effectLst/>
                        <a:latin typeface="+mj-lt"/>
                      </a:endParaRPr>
                    </a:p>
                  </a:txBody>
                  <a:tcPr/>
                </a:tc>
                <a:extLst>
                  <a:ext uri="{0D108BD9-81ED-4DB2-BD59-A6C34878D82A}">
                    <a16:rowId xmlns:a16="http://schemas.microsoft.com/office/drawing/2014/main" val="2584234688"/>
                  </a:ext>
                </a:extLst>
              </a:tr>
            </a:tbl>
          </a:graphicData>
        </a:graphic>
      </p:graphicFrame>
    </p:spTree>
    <p:extLst>
      <p:ext uri="{BB962C8B-B14F-4D97-AF65-F5344CB8AC3E}">
        <p14:creationId xmlns:p14="http://schemas.microsoft.com/office/powerpoint/2010/main" val="398774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Summary</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lt"/>
                <a:cs typeface="+mn-lt"/>
              </a:rPr>
              <a:t>The results of all models predicting the registered bike rides (“registered”) is summarized in the table below.</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graphicFrame>
        <p:nvGraphicFramePr>
          <p:cNvPr id="4" name="Table 3">
            <a:extLst>
              <a:ext uri="{FF2B5EF4-FFF2-40B4-BE49-F238E27FC236}">
                <a16:creationId xmlns:a16="http://schemas.microsoft.com/office/drawing/2014/main" id="{AE7E7B32-5D9A-401C-A760-568C66785ECB}"/>
              </a:ext>
            </a:extLst>
          </p:cNvPr>
          <p:cNvGraphicFramePr>
            <a:graphicFrameLocks noGrp="1"/>
          </p:cNvGraphicFramePr>
          <p:nvPr>
            <p:extLst>
              <p:ext uri="{D42A27DB-BD31-4B8C-83A1-F6EECF244321}">
                <p14:modId xmlns:p14="http://schemas.microsoft.com/office/powerpoint/2010/main" val="175122846"/>
              </p:ext>
            </p:extLst>
          </p:nvPr>
        </p:nvGraphicFramePr>
        <p:xfrm>
          <a:off x="810769" y="2071255"/>
          <a:ext cx="10843729" cy="4649585"/>
        </p:xfrm>
        <a:graphic>
          <a:graphicData uri="http://schemas.openxmlformats.org/drawingml/2006/table">
            <a:tbl>
              <a:tblPr firstRow="1" bandRow="1">
                <a:tableStyleId>{5C22544A-7EE6-4342-B048-85BDC9FD1C3A}</a:tableStyleId>
              </a:tblPr>
              <a:tblGrid>
                <a:gridCol w="2143443">
                  <a:extLst>
                    <a:ext uri="{9D8B030D-6E8A-4147-A177-3AD203B41FA5}">
                      <a16:colId xmlns:a16="http://schemas.microsoft.com/office/drawing/2014/main" val="1359348350"/>
                    </a:ext>
                  </a:extLst>
                </a:gridCol>
                <a:gridCol w="2681065">
                  <a:extLst>
                    <a:ext uri="{9D8B030D-6E8A-4147-A177-3AD203B41FA5}">
                      <a16:colId xmlns:a16="http://schemas.microsoft.com/office/drawing/2014/main" val="3826335453"/>
                    </a:ext>
                  </a:extLst>
                </a:gridCol>
                <a:gridCol w="1579630">
                  <a:extLst>
                    <a:ext uri="{9D8B030D-6E8A-4147-A177-3AD203B41FA5}">
                      <a16:colId xmlns:a16="http://schemas.microsoft.com/office/drawing/2014/main" val="2715568791"/>
                    </a:ext>
                  </a:extLst>
                </a:gridCol>
                <a:gridCol w="1679396">
                  <a:extLst>
                    <a:ext uri="{9D8B030D-6E8A-4147-A177-3AD203B41FA5}">
                      <a16:colId xmlns:a16="http://schemas.microsoft.com/office/drawing/2014/main" val="831138761"/>
                    </a:ext>
                  </a:extLst>
                </a:gridCol>
                <a:gridCol w="1114054">
                  <a:extLst>
                    <a:ext uri="{9D8B030D-6E8A-4147-A177-3AD203B41FA5}">
                      <a16:colId xmlns:a16="http://schemas.microsoft.com/office/drawing/2014/main" val="1988797892"/>
                    </a:ext>
                  </a:extLst>
                </a:gridCol>
                <a:gridCol w="1646141">
                  <a:extLst>
                    <a:ext uri="{9D8B030D-6E8A-4147-A177-3AD203B41FA5}">
                      <a16:colId xmlns:a16="http://schemas.microsoft.com/office/drawing/2014/main" val="2873533844"/>
                    </a:ext>
                  </a:extLst>
                </a:gridCol>
              </a:tblGrid>
              <a:tr h="485964">
                <a:tc>
                  <a:txBody>
                    <a:bodyPr/>
                    <a:lstStyle/>
                    <a:p>
                      <a:pPr algn="ctr" rtl="0" fontAlgn="base"/>
                      <a:r>
                        <a:rPr lang="en-US" sz="1200" dirty="0">
                          <a:effectLst/>
                          <a:latin typeface="+mj-lt"/>
                        </a:rPr>
                        <a:t>Model </a:t>
                      </a:r>
                    </a:p>
                  </a:txBody>
                  <a:tcPr/>
                </a:tc>
                <a:tc>
                  <a:txBody>
                    <a:bodyPr/>
                    <a:lstStyle/>
                    <a:p>
                      <a:pPr algn="ctr" rtl="0" fontAlgn="base"/>
                      <a:r>
                        <a:rPr lang="en-US" sz="1200" dirty="0">
                          <a:effectLst/>
                          <a:latin typeface="+mj-lt"/>
                        </a:rPr>
                        <a:t>Optimal parameter(s) </a:t>
                      </a:r>
                    </a:p>
                  </a:txBody>
                  <a:tcPr/>
                </a:tc>
                <a:tc>
                  <a:txBody>
                    <a:bodyPr/>
                    <a:lstStyle/>
                    <a:p>
                      <a:pPr algn="ctr" rtl="0" fontAlgn="base"/>
                      <a:r>
                        <a:rPr lang="en-US" sz="1200" dirty="0">
                          <a:effectLst/>
                          <a:latin typeface="+mj-lt"/>
                        </a:rPr>
                        <a:t>Mean Squared Training Error </a:t>
                      </a:r>
                    </a:p>
                  </a:txBody>
                  <a:tcPr/>
                </a:tc>
                <a:tc>
                  <a:txBody>
                    <a:bodyPr/>
                    <a:lstStyle/>
                    <a:p>
                      <a:pPr algn="ctr" rtl="0" fontAlgn="base"/>
                      <a:r>
                        <a:rPr lang="en-US" sz="1200" dirty="0">
                          <a:effectLst/>
                          <a:latin typeface="+mj-lt"/>
                        </a:rPr>
                        <a:t>Mean Squared Testing Error </a:t>
                      </a:r>
                    </a:p>
                  </a:txBody>
                  <a:tcPr/>
                </a:tc>
                <a:tc>
                  <a:txBody>
                    <a:bodyPr/>
                    <a:lstStyle/>
                    <a:p>
                      <a:pPr algn="ctr" rtl="0" fontAlgn="base"/>
                      <a:r>
                        <a:rPr lang="en-US" sz="1200" dirty="0">
                          <a:effectLst/>
                          <a:latin typeface="+mj-lt"/>
                        </a:rPr>
                        <a:t>R-Squared </a:t>
                      </a:r>
                    </a:p>
                  </a:txBody>
                  <a:tcPr/>
                </a:tc>
                <a:tc>
                  <a:txBody>
                    <a:bodyPr/>
                    <a:lstStyle/>
                    <a:p>
                      <a:pPr algn="ctr" rtl="0" fontAlgn="base"/>
                      <a:r>
                        <a:rPr lang="en-US" sz="1200" dirty="0">
                          <a:effectLst/>
                          <a:latin typeface="+mj-lt"/>
                        </a:rPr>
                        <a:t>Training Time</a:t>
                      </a:r>
                    </a:p>
                    <a:p>
                      <a:pPr algn="ctr" rtl="0" fontAlgn="base"/>
                      <a:r>
                        <a:rPr lang="en-US" sz="1200" dirty="0">
                          <a:effectLst/>
                          <a:latin typeface="+mj-lt"/>
                        </a:rPr>
                        <a:t>(in seconds) </a:t>
                      </a:r>
                    </a:p>
                  </a:txBody>
                  <a:tcPr/>
                </a:tc>
                <a:extLst>
                  <a:ext uri="{0D108BD9-81ED-4DB2-BD59-A6C34878D82A}">
                    <a16:rowId xmlns:a16="http://schemas.microsoft.com/office/drawing/2014/main" val="3753620886"/>
                  </a:ext>
                </a:extLst>
              </a:tr>
              <a:tr h="445256">
                <a:tc>
                  <a:txBody>
                    <a:bodyPr/>
                    <a:lstStyle/>
                    <a:p>
                      <a:pPr rtl="0" fontAlgn="base"/>
                      <a:r>
                        <a:rPr lang="en-US" sz="1200" dirty="0">
                          <a:effectLst/>
                          <a:latin typeface="+mj-lt"/>
                        </a:rPr>
                        <a:t>Multiple Linear Regression </a:t>
                      </a:r>
                    </a:p>
                  </a:txBody>
                  <a:tcPr/>
                </a:tc>
                <a:tc>
                  <a:txBody>
                    <a:bodyPr/>
                    <a:lstStyle/>
                    <a:p>
                      <a:pPr rtl="0" fontAlgn="base"/>
                      <a:r>
                        <a:rPr lang="en-US" sz="1200" dirty="0">
                          <a:effectLst/>
                          <a:latin typeface="+mj-lt"/>
                        </a:rPr>
                        <a:t>N/A </a:t>
                      </a:r>
                    </a:p>
                  </a:txBody>
                  <a:tcPr/>
                </a:tc>
                <a:tc>
                  <a:txBody>
                    <a:bodyPr/>
                    <a:lstStyle/>
                    <a:p>
                      <a:pPr rtl="0" fontAlgn="base"/>
                      <a:r>
                        <a:rPr lang="en-US" sz="1200" dirty="0">
                          <a:effectLst/>
                          <a:latin typeface="+mj-lt"/>
                        </a:rPr>
                        <a:t>15079.134 </a:t>
                      </a:r>
                    </a:p>
                  </a:txBody>
                  <a:tcPr/>
                </a:tc>
                <a:tc>
                  <a:txBody>
                    <a:bodyPr/>
                    <a:lstStyle/>
                    <a:p>
                      <a:pPr rtl="0" fontAlgn="base"/>
                      <a:r>
                        <a:rPr lang="en-US" sz="1200" dirty="0">
                          <a:effectLst/>
                          <a:latin typeface="+mj-lt"/>
                        </a:rPr>
                        <a:t>16037.700 </a:t>
                      </a:r>
                    </a:p>
                  </a:txBody>
                  <a:tcPr/>
                </a:tc>
                <a:tc>
                  <a:txBody>
                    <a:bodyPr/>
                    <a:lstStyle/>
                    <a:p>
                      <a:pPr rtl="0" fontAlgn="base"/>
                      <a:r>
                        <a:rPr lang="en-US" sz="1200" dirty="0">
                          <a:effectLst/>
                          <a:latin typeface="+mj-lt"/>
                        </a:rPr>
                        <a:t>0.673 </a:t>
                      </a:r>
                    </a:p>
                  </a:txBody>
                  <a:tcPr/>
                </a:tc>
                <a:tc>
                  <a:txBody>
                    <a:bodyPr/>
                    <a:lstStyle/>
                    <a:p>
                      <a:pPr rtl="0" fontAlgn="base"/>
                      <a:r>
                        <a:rPr lang="pt-BR" sz="1200" dirty="0">
                          <a:effectLst/>
                          <a:latin typeface="+mj-lt"/>
                        </a:rPr>
                        <a:t>0.008</a:t>
                      </a:r>
                      <a:endParaRPr lang="en-US" sz="1200" dirty="0">
                        <a:effectLst/>
                        <a:latin typeface="+mj-lt"/>
                      </a:endParaRPr>
                    </a:p>
                  </a:txBody>
                  <a:tcPr/>
                </a:tc>
                <a:extLst>
                  <a:ext uri="{0D108BD9-81ED-4DB2-BD59-A6C34878D82A}">
                    <a16:rowId xmlns:a16="http://schemas.microsoft.com/office/drawing/2014/main" val="3466456478"/>
                  </a:ext>
                </a:extLst>
              </a:tr>
              <a:tr h="300154">
                <a:tc>
                  <a:txBody>
                    <a:bodyPr/>
                    <a:lstStyle/>
                    <a:p>
                      <a:pPr rtl="0" fontAlgn="base"/>
                      <a:r>
                        <a:rPr lang="en-US" sz="1200" dirty="0">
                          <a:effectLst/>
                          <a:latin typeface="+mj-lt"/>
                        </a:rPr>
                        <a:t>Poisson Regression </a:t>
                      </a:r>
                    </a:p>
                  </a:txBody>
                  <a:tcPr/>
                </a:tc>
                <a:tc>
                  <a:txBody>
                    <a:bodyPr/>
                    <a:lstStyle/>
                    <a:p>
                      <a:pPr rtl="0" fontAlgn="base"/>
                      <a:r>
                        <a:rPr lang="pt-BR" sz="1200" dirty="0">
                          <a:effectLst/>
                          <a:latin typeface="+mj-lt"/>
                        </a:rPr>
                        <a:t>alpha: 0.02</a:t>
                      </a:r>
                      <a:endParaRPr lang="en-US" sz="1200" dirty="0">
                        <a:effectLst/>
                        <a:latin typeface="+mj-lt"/>
                      </a:endParaRPr>
                    </a:p>
                  </a:txBody>
                  <a:tcPr/>
                </a:tc>
                <a:tc>
                  <a:txBody>
                    <a:bodyPr/>
                    <a:lstStyle/>
                    <a:p>
                      <a:pPr rtl="0" fontAlgn="base"/>
                      <a:r>
                        <a:rPr lang="en-US" sz="1200" dirty="0">
                          <a:effectLst/>
                          <a:latin typeface="+mj-lt"/>
                        </a:rPr>
                        <a:t>15226.296</a:t>
                      </a:r>
                    </a:p>
                  </a:txBody>
                  <a:tcPr/>
                </a:tc>
                <a:tc>
                  <a:txBody>
                    <a:bodyPr/>
                    <a:lstStyle/>
                    <a:p>
                      <a:pPr rtl="0" fontAlgn="base"/>
                      <a:r>
                        <a:rPr lang="pt-BR" sz="1200" dirty="0">
                          <a:effectLst/>
                          <a:latin typeface="+mj-lt"/>
                        </a:rPr>
                        <a:t>1</a:t>
                      </a:r>
                      <a:r>
                        <a:rPr lang="en-US" sz="1200" dirty="0">
                          <a:effectLst/>
                          <a:latin typeface="+mj-lt"/>
                        </a:rPr>
                        <a:t>6012.273</a:t>
                      </a:r>
                    </a:p>
                  </a:txBody>
                  <a:tcPr/>
                </a:tc>
                <a:tc>
                  <a:txBody>
                    <a:bodyPr/>
                    <a:lstStyle/>
                    <a:p>
                      <a:pPr rtl="0" fontAlgn="base"/>
                      <a:r>
                        <a:rPr lang="en-US" sz="1200" dirty="0">
                          <a:effectLst/>
                          <a:latin typeface="+mj-lt"/>
                        </a:rPr>
                        <a:t>0.334</a:t>
                      </a:r>
                    </a:p>
                  </a:txBody>
                  <a:tcPr/>
                </a:tc>
                <a:tc>
                  <a:txBody>
                    <a:bodyPr/>
                    <a:lstStyle/>
                    <a:p>
                      <a:pPr rtl="0" fontAlgn="base"/>
                      <a:r>
                        <a:rPr lang="pt-BR" sz="1200" dirty="0">
                          <a:effectLst/>
                          <a:latin typeface="+mj-lt"/>
                        </a:rPr>
                        <a:t>0.073</a:t>
                      </a:r>
                      <a:endParaRPr lang="en-US" sz="1200" dirty="0">
                        <a:effectLst/>
                        <a:latin typeface="+mj-lt"/>
                      </a:endParaRPr>
                    </a:p>
                  </a:txBody>
                  <a:tcPr/>
                </a:tc>
                <a:extLst>
                  <a:ext uri="{0D108BD9-81ED-4DB2-BD59-A6C34878D82A}">
                    <a16:rowId xmlns:a16="http://schemas.microsoft.com/office/drawing/2014/main" val="898687069"/>
                  </a:ext>
                </a:extLst>
              </a:tr>
              <a:tr h="285861">
                <a:tc>
                  <a:txBody>
                    <a:bodyPr/>
                    <a:lstStyle/>
                    <a:p>
                      <a:pPr rtl="0" fontAlgn="base"/>
                      <a:r>
                        <a:rPr lang="en-US" sz="1200" dirty="0">
                          <a:effectLst/>
                          <a:latin typeface="+mj-lt"/>
                        </a:rPr>
                        <a:t>LASSO </a:t>
                      </a:r>
                    </a:p>
                  </a:txBody>
                  <a:tcPr/>
                </a:tc>
                <a:tc>
                  <a:txBody>
                    <a:bodyPr/>
                    <a:lstStyle/>
                    <a:p>
                      <a:pPr rtl="0" fontAlgn="base"/>
                      <a:r>
                        <a:rPr lang="en-US" sz="1200" dirty="0">
                          <a:effectLst/>
                          <a:latin typeface="+mj-lt"/>
                        </a:rPr>
                        <a:t>alpha: 0.0038</a:t>
                      </a:r>
                    </a:p>
                  </a:txBody>
                  <a:tcPr/>
                </a:tc>
                <a:tc>
                  <a:txBody>
                    <a:bodyPr/>
                    <a:lstStyle/>
                    <a:p>
                      <a:pPr rtl="0" fontAlgn="base"/>
                      <a:r>
                        <a:rPr lang="en-US" sz="1200" dirty="0">
                          <a:effectLst/>
                          <a:latin typeface="+mj-lt"/>
                        </a:rPr>
                        <a:t>15034.419 </a:t>
                      </a:r>
                    </a:p>
                  </a:txBody>
                  <a:tcPr/>
                </a:tc>
                <a:tc>
                  <a:txBody>
                    <a:bodyPr/>
                    <a:lstStyle/>
                    <a:p>
                      <a:pPr rtl="0" fontAlgn="base"/>
                      <a:r>
                        <a:rPr lang="en-US" sz="1200" dirty="0">
                          <a:effectLst/>
                          <a:latin typeface="+mj-lt"/>
                        </a:rPr>
                        <a:t>15983.726 </a:t>
                      </a:r>
                    </a:p>
                  </a:txBody>
                  <a:tcPr/>
                </a:tc>
                <a:tc>
                  <a:txBody>
                    <a:bodyPr/>
                    <a:lstStyle/>
                    <a:p>
                      <a:pPr rtl="0" fontAlgn="base"/>
                      <a:r>
                        <a:rPr lang="en-US" sz="1200" dirty="0">
                          <a:effectLst/>
                          <a:latin typeface="+mj-lt"/>
                        </a:rPr>
                        <a:t>0.335 </a:t>
                      </a:r>
                    </a:p>
                  </a:txBody>
                  <a:tcPr/>
                </a:tc>
                <a:tc>
                  <a:txBody>
                    <a:bodyPr/>
                    <a:lstStyle/>
                    <a:p>
                      <a:pPr rtl="0" fontAlgn="base"/>
                      <a:r>
                        <a:rPr lang="pt-BR" sz="1200" dirty="0">
                          <a:effectLst/>
                          <a:latin typeface="+mj-lt"/>
                        </a:rPr>
                        <a:t>0</a:t>
                      </a:r>
                      <a:r>
                        <a:rPr lang="en-US" sz="1200" dirty="0">
                          <a:effectLst/>
                          <a:latin typeface="+mj-lt"/>
                        </a:rPr>
                        <a:t>.026</a:t>
                      </a:r>
                    </a:p>
                  </a:txBody>
                  <a:tcPr/>
                </a:tc>
                <a:extLst>
                  <a:ext uri="{0D108BD9-81ED-4DB2-BD59-A6C34878D82A}">
                    <a16:rowId xmlns:a16="http://schemas.microsoft.com/office/drawing/2014/main" val="4269158622"/>
                  </a:ext>
                </a:extLst>
              </a:tr>
              <a:tr h="314447">
                <a:tc>
                  <a:txBody>
                    <a:bodyPr/>
                    <a:lstStyle/>
                    <a:p>
                      <a:pPr rtl="0" fontAlgn="base"/>
                      <a:r>
                        <a:rPr lang="en-US" sz="1200" dirty="0">
                          <a:effectLst/>
                          <a:latin typeface="+mj-lt"/>
                        </a:rPr>
                        <a:t>Ridge Regression </a:t>
                      </a:r>
                    </a:p>
                  </a:txBody>
                  <a:tcPr/>
                </a:tc>
                <a:tc>
                  <a:txBody>
                    <a:bodyPr/>
                    <a:lstStyle/>
                    <a:p>
                      <a:pPr rtl="0" fontAlgn="base"/>
                      <a:r>
                        <a:rPr lang="en-US" sz="1200" dirty="0">
                          <a:effectLst/>
                          <a:latin typeface="+mj-lt"/>
                        </a:rPr>
                        <a:t>alpha: 1.603 </a:t>
                      </a:r>
                    </a:p>
                  </a:txBody>
                  <a:tcPr/>
                </a:tc>
                <a:tc>
                  <a:txBody>
                    <a:bodyPr/>
                    <a:lstStyle/>
                    <a:p>
                      <a:pPr rtl="0" fontAlgn="base"/>
                      <a:r>
                        <a:rPr lang="en-US" sz="1200" dirty="0">
                          <a:effectLst/>
                          <a:latin typeface="+mj-lt"/>
                        </a:rPr>
                        <a:t>15034.769 </a:t>
                      </a:r>
                    </a:p>
                  </a:txBody>
                  <a:tcPr/>
                </a:tc>
                <a:tc>
                  <a:txBody>
                    <a:bodyPr/>
                    <a:lstStyle/>
                    <a:p>
                      <a:pPr rtl="0" fontAlgn="base"/>
                      <a:r>
                        <a:rPr lang="en-US" sz="1200" dirty="0">
                          <a:effectLst/>
                          <a:latin typeface="+mj-lt"/>
                        </a:rPr>
                        <a:t>15982.235 </a:t>
                      </a:r>
                    </a:p>
                  </a:txBody>
                  <a:tcPr/>
                </a:tc>
                <a:tc>
                  <a:txBody>
                    <a:bodyPr/>
                    <a:lstStyle/>
                    <a:p>
                      <a:pPr rtl="0" fontAlgn="base"/>
                      <a:r>
                        <a:rPr lang="en-US" sz="1200" dirty="0">
                          <a:effectLst/>
                          <a:latin typeface="+mj-lt"/>
                        </a:rPr>
                        <a:t>0.335 </a:t>
                      </a:r>
                    </a:p>
                  </a:txBody>
                  <a:tcPr/>
                </a:tc>
                <a:tc>
                  <a:txBody>
                    <a:bodyPr/>
                    <a:lstStyle/>
                    <a:p>
                      <a:pPr rtl="0" fontAlgn="base"/>
                      <a:r>
                        <a:rPr lang="en-US" sz="1200" dirty="0">
                          <a:effectLst/>
                          <a:latin typeface="+mj-lt"/>
                        </a:rPr>
                        <a:t>0.034</a:t>
                      </a:r>
                    </a:p>
                  </a:txBody>
                  <a:tcPr/>
                </a:tc>
                <a:extLst>
                  <a:ext uri="{0D108BD9-81ED-4DB2-BD59-A6C34878D82A}">
                    <a16:rowId xmlns:a16="http://schemas.microsoft.com/office/drawing/2014/main" val="4132522596"/>
                  </a:ext>
                </a:extLst>
              </a:tr>
              <a:tr h="285861">
                <a:tc>
                  <a:txBody>
                    <a:bodyPr/>
                    <a:lstStyle/>
                    <a:p>
                      <a:pPr rtl="0" fontAlgn="base"/>
                      <a:r>
                        <a:rPr lang="en-US" sz="1200" dirty="0">
                          <a:effectLst/>
                          <a:latin typeface="+mj-lt"/>
                        </a:rPr>
                        <a:t>Elastic Net </a:t>
                      </a:r>
                    </a:p>
                  </a:txBody>
                  <a:tcPr/>
                </a:tc>
                <a:tc>
                  <a:txBody>
                    <a:bodyPr/>
                    <a:lstStyle/>
                    <a:p>
                      <a:pPr rtl="0" fontAlgn="base"/>
                      <a:r>
                        <a:rPr lang="en-US" sz="1200" dirty="0">
                          <a:effectLst/>
                          <a:latin typeface="+mj-lt"/>
                        </a:rPr>
                        <a:t>alpha: 0.002 </a:t>
                      </a:r>
                    </a:p>
                  </a:txBody>
                  <a:tcPr/>
                </a:tc>
                <a:tc>
                  <a:txBody>
                    <a:bodyPr/>
                    <a:lstStyle/>
                    <a:p>
                      <a:pPr rtl="0" fontAlgn="base"/>
                      <a:r>
                        <a:rPr lang="en-US" sz="1200" dirty="0">
                          <a:effectLst/>
                          <a:latin typeface="+mj-lt"/>
                        </a:rPr>
                        <a:t>15038.628 </a:t>
                      </a:r>
                    </a:p>
                  </a:txBody>
                  <a:tcPr/>
                </a:tc>
                <a:tc>
                  <a:txBody>
                    <a:bodyPr/>
                    <a:lstStyle/>
                    <a:p>
                      <a:pPr rtl="0" fontAlgn="base"/>
                      <a:r>
                        <a:rPr lang="en-US" sz="1200" dirty="0">
                          <a:effectLst/>
                          <a:latin typeface="+mj-lt"/>
                        </a:rPr>
                        <a:t>15982.743 </a:t>
                      </a:r>
                    </a:p>
                  </a:txBody>
                  <a:tcPr/>
                </a:tc>
                <a:tc>
                  <a:txBody>
                    <a:bodyPr/>
                    <a:lstStyle/>
                    <a:p>
                      <a:pPr rtl="0" fontAlgn="base"/>
                      <a:r>
                        <a:rPr lang="en-US" sz="1200" dirty="0">
                          <a:effectLst/>
                          <a:latin typeface="+mj-lt"/>
                        </a:rPr>
                        <a:t>0.335 </a:t>
                      </a:r>
                    </a:p>
                  </a:txBody>
                  <a:tcPr/>
                </a:tc>
                <a:tc>
                  <a:txBody>
                    <a:bodyPr/>
                    <a:lstStyle/>
                    <a:p>
                      <a:pPr rtl="0" fontAlgn="base"/>
                      <a:r>
                        <a:rPr lang="pt-BR" sz="1200" dirty="0">
                          <a:effectLst/>
                          <a:latin typeface="+mj-lt"/>
                        </a:rPr>
                        <a:t>0.0131</a:t>
                      </a:r>
                      <a:endParaRPr lang="en-US" sz="1200" dirty="0">
                        <a:effectLst/>
                        <a:latin typeface="+mj-lt"/>
                      </a:endParaRPr>
                    </a:p>
                  </a:txBody>
                  <a:tcPr/>
                </a:tc>
                <a:extLst>
                  <a:ext uri="{0D108BD9-81ED-4DB2-BD59-A6C34878D82A}">
                    <a16:rowId xmlns:a16="http://schemas.microsoft.com/office/drawing/2014/main" val="2879284950"/>
                  </a:ext>
                </a:extLst>
              </a:tr>
              <a:tr h="300154">
                <a:tc>
                  <a:txBody>
                    <a:bodyPr/>
                    <a:lstStyle/>
                    <a:p>
                      <a:pPr rtl="0" fontAlgn="base"/>
                      <a:r>
                        <a:rPr lang="en-US" sz="1200" dirty="0">
                          <a:effectLst/>
                          <a:latin typeface="+mj-lt"/>
                        </a:rPr>
                        <a:t>Decision Tree </a:t>
                      </a:r>
                    </a:p>
                  </a:txBody>
                  <a:tcPr/>
                </a:tc>
                <a:tc>
                  <a:txBody>
                    <a:bodyPr/>
                    <a:lstStyle/>
                    <a:p>
                      <a:pPr rtl="0" fontAlgn="base"/>
                      <a:r>
                        <a:rPr lang="en-US" sz="1200" dirty="0">
                          <a:effectLst/>
                          <a:latin typeface="+mj-lt"/>
                        </a:rPr>
                        <a:t>Complexity penalty: 1.5 </a:t>
                      </a:r>
                    </a:p>
                  </a:txBody>
                  <a:tcPr/>
                </a:tc>
                <a:tc>
                  <a:txBody>
                    <a:bodyPr/>
                    <a:lstStyle/>
                    <a:p>
                      <a:pPr rtl="0" fontAlgn="base"/>
                      <a:r>
                        <a:rPr lang="en-US" sz="1200" dirty="0">
                          <a:effectLst/>
                          <a:latin typeface="+mj-lt"/>
                        </a:rPr>
                        <a:t>952.859 </a:t>
                      </a:r>
                    </a:p>
                  </a:txBody>
                  <a:tcPr/>
                </a:tc>
                <a:tc>
                  <a:txBody>
                    <a:bodyPr/>
                    <a:lstStyle/>
                    <a:p>
                      <a:pPr rtl="0" fontAlgn="base"/>
                      <a:r>
                        <a:rPr lang="en-US" sz="1200" dirty="0">
                          <a:effectLst/>
                          <a:latin typeface="+mj-lt"/>
                        </a:rPr>
                        <a:t>2118.556 </a:t>
                      </a:r>
                    </a:p>
                  </a:txBody>
                  <a:tcPr/>
                </a:tc>
                <a:tc>
                  <a:txBody>
                    <a:bodyPr/>
                    <a:lstStyle/>
                    <a:p>
                      <a:pPr rtl="0" fontAlgn="base"/>
                      <a:r>
                        <a:rPr lang="en-US" sz="1200" dirty="0">
                          <a:effectLst/>
                          <a:latin typeface="+mj-lt"/>
                        </a:rPr>
                        <a:t>0.912 </a:t>
                      </a:r>
                    </a:p>
                  </a:txBody>
                  <a:tcPr/>
                </a:tc>
                <a:tc>
                  <a:txBody>
                    <a:bodyPr/>
                    <a:lstStyle/>
                    <a:p>
                      <a:pPr rtl="0" fontAlgn="base"/>
                      <a:r>
                        <a:rPr lang="pt-BR" sz="1200" dirty="0">
                          <a:effectLst/>
                          <a:latin typeface="+mj-lt"/>
                        </a:rPr>
                        <a:t>0.524</a:t>
                      </a:r>
                      <a:endParaRPr lang="en-US" sz="1200" dirty="0">
                        <a:effectLst/>
                        <a:latin typeface="+mj-lt"/>
                      </a:endParaRPr>
                    </a:p>
                  </a:txBody>
                  <a:tcPr/>
                </a:tc>
                <a:extLst>
                  <a:ext uri="{0D108BD9-81ED-4DB2-BD59-A6C34878D82A}">
                    <a16:rowId xmlns:a16="http://schemas.microsoft.com/office/drawing/2014/main" val="970017066"/>
                  </a:ext>
                </a:extLst>
              </a:tr>
              <a:tr h="285861">
                <a:tc>
                  <a:txBody>
                    <a:bodyPr/>
                    <a:lstStyle/>
                    <a:p>
                      <a:pPr rtl="0" fontAlgn="base"/>
                      <a:r>
                        <a:rPr lang="en-US" sz="1200" dirty="0">
                          <a:effectLst/>
                          <a:latin typeface="+mj-lt"/>
                        </a:rPr>
                        <a:t>Random Forest </a:t>
                      </a:r>
                    </a:p>
                  </a:txBody>
                  <a:tcPr/>
                </a:tc>
                <a:tc>
                  <a:txBody>
                    <a:bodyPr/>
                    <a:lstStyle/>
                    <a:p>
                      <a:pPr rtl="0" fontAlgn="base"/>
                      <a:r>
                        <a:rPr lang="en-US" sz="1200" dirty="0">
                          <a:effectLst/>
                          <a:latin typeface="+mj-lt"/>
                        </a:rPr>
                        <a:t>Number of trees: 190  </a:t>
                      </a:r>
                    </a:p>
                  </a:txBody>
                  <a:tcPr/>
                </a:tc>
                <a:tc>
                  <a:txBody>
                    <a:bodyPr/>
                    <a:lstStyle/>
                    <a:p>
                      <a:pPr rtl="0" fontAlgn="base"/>
                      <a:r>
                        <a:rPr lang="en-US" sz="1200" dirty="0">
                          <a:effectLst/>
                          <a:latin typeface="+mj-lt"/>
                        </a:rPr>
                        <a:t>192.544 </a:t>
                      </a:r>
                    </a:p>
                  </a:txBody>
                  <a:tcPr/>
                </a:tc>
                <a:tc>
                  <a:txBody>
                    <a:bodyPr/>
                    <a:lstStyle/>
                    <a:p>
                      <a:pPr rtl="0" fontAlgn="base"/>
                      <a:r>
                        <a:rPr lang="en-US" sz="1200" dirty="0">
                          <a:effectLst/>
                          <a:latin typeface="+mj-lt"/>
                        </a:rPr>
                        <a:t>1289.923 </a:t>
                      </a:r>
                    </a:p>
                  </a:txBody>
                  <a:tcPr/>
                </a:tc>
                <a:tc>
                  <a:txBody>
                    <a:bodyPr/>
                    <a:lstStyle/>
                    <a:p>
                      <a:pPr rtl="0" fontAlgn="base"/>
                      <a:r>
                        <a:rPr lang="en-US" sz="1200" dirty="0">
                          <a:effectLst/>
                          <a:latin typeface="+mj-lt"/>
                        </a:rPr>
                        <a:t>0.946 </a:t>
                      </a:r>
                    </a:p>
                  </a:txBody>
                  <a:tcPr/>
                </a:tc>
                <a:tc>
                  <a:txBody>
                    <a:bodyPr/>
                    <a:lstStyle/>
                    <a:p>
                      <a:pPr rtl="0" fontAlgn="base"/>
                      <a:r>
                        <a:rPr lang="pt-BR" sz="1200" dirty="0">
                          <a:effectLst/>
                          <a:latin typeface="+mj-lt"/>
                        </a:rPr>
                        <a:t>6.181</a:t>
                      </a:r>
                      <a:endParaRPr lang="en-US" sz="1200" dirty="0">
                        <a:effectLst/>
                        <a:latin typeface="+mj-lt"/>
                      </a:endParaRPr>
                    </a:p>
                  </a:txBody>
                  <a:tcPr/>
                </a:tc>
                <a:extLst>
                  <a:ext uri="{0D108BD9-81ED-4DB2-BD59-A6C34878D82A}">
                    <a16:rowId xmlns:a16="http://schemas.microsoft.com/office/drawing/2014/main" val="1772110162"/>
                  </a:ext>
                </a:extLst>
              </a:tr>
              <a:tr h="445256">
                <a:tc>
                  <a:txBody>
                    <a:bodyPr/>
                    <a:lstStyle/>
                    <a:p>
                      <a:pPr rtl="0" fontAlgn="base"/>
                      <a:r>
                        <a:rPr lang="en-US" sz="1200" dirty="0">
                          <a:effectLst/>
                          <a:latin typeface="+mj-lt"/>
                        </a:rPr>
                        <a:t>AdaBoost Regressor </a:t>
                      </a:r>
                    </a:p>
                  </a:txBody>
                  <a:tcPr/>
                </a:tc>
                <a:tc>
                  <a:txBody>
                    <a:bodyPr/>
                    <a:lstStyle/>
                    <a:p>
                      <a:pPr rtl="0" fontAlgn="base"/>
                      <a:r>
                        <a:rPr lang="en-US" sz="1200" dirty="0">
                          <a:effectLst/>
                          <a:latin typeface="+mj-lt"/>
                        </a:rPr>
                        <a:t>Learning rate: 2.7</a:t>
                      </a:r>
                    </a:p>
                  </a:txBody>
                  <a:tcPr/>
                </a:tc>
                <a:tc>
                  <a:txBody>
                    <a:bodyPr/>
                    <a:lstStyle/>
                    <a:p>
                      <a:pPr rtl="0" fontAlgn="base"/>
                      <a:r>
                        <a:rPr lang="pt-BR" sz="1200" dirty="0">
                          <a:effectLst/>
                          <a:latin typeface="+mj-lt"/>
                        </a:rPr>
                        <a:t>7595.331</a:t>
                      </a:r>
                      <a:endParaRPr lang="en-US" sz="1200" dirty="0">
                        <a:effectLst/>
                        <a:latin typeface="+mj-lt"/>
                      </a:endParaRPr>
                    </a:p>
                  </a:txBody>
                  <a:tcPr/>
                </a:tc>
                <a:tc>
                  <a:txBody>
                    <a:bodyPr/>
                    <a:lstStyle/>
                    <a:p>
                      <a:pPr rtl="0" fontAlgn="base"/>
                      <a:r>
                        <a:rPr lang="pt-BR" sz="1200" dirty="0">
                          <a:effectLst/>
                          <a:latin typeface="+mj-lt"/>
                        </a:rPr>
                        <a:t>7848.770</a:t>
                      </a:r>
                      <a:endParaRPr lang="en-US" sz="1200" dirty="0">
                        <a:effectLst/>
                        <a:latin typeface="+mj-lt"/>
                      </a:endParaRPr>
                    </a:p>
                  </a:txBody>
                  <a:tcPr/>
                </a:tc>
                <a:tc>
                  <a:txBody>
                    <a:bodyPr/>
                    <a:lstStyle/>
                    <a:p>
                      <a:pPr rtl="0" fontAlgn="base"/>
                      <a:r>
                        <a:rPr lang="pt-BR" sz="1200" dirty="0">
                          <a:effectLst/>
                          <a:latin typeface="+mj-lt"/>
                        </a:rPr>
                        <a:t>0.673</a:t>
                      </a:r>
                      <a:endParaRPr lang="en-US" sz="1200" dirty="0">
                        <a:effectLst/>
                        <a:latin typeface="+mj-lt"/>
                      </a:endParaRPr>
                    </a:p>
                  </a:txBody>
                  <a:tcPr/>
                </a:tc>
                <a:tc>
                  <a:txBody>
                    <a:bodyPr/>
                    <a:lstStyle/>
                    <a:p>
                      <a:pPr rtl="0" fontAlgn="base"/>
                      <a:r>
                        <a:rPr lang="pt-BR" sz="1200" dirty="0">
                          <a:effectLst/>
                          <a:latin typeface="+mj-lt"/>
                        </a:rPr>
                        <a:t>0.363</a:t>
                      </a:r>
                      <a:endParaRPr lang="en-US" sz="1200" dirty="0">
                        <a:effectLst/>
                        <a:latin typeface="+mj-lt"/>
                      </a:endParaRPr>
                    </a:p>
                  </a:txBody>
                  <a:tcPr/>
                </a:tc>
                <a:extLst>
                  <a:ext uri="{0D108BD9-81ED-4DB2-BD59-A6C34878D82A}">
                    <a16:rowId xmlns:a16="http://schemas.microsoft.com/office/drawing/2014/main" val="2065968167"/>
                  </a:ext>
                </a:extLst>
              </a:tr>
              <a:tr h="471671">
                <a:tc>
                  <a:txBody>
                    <a:bodyPr/>
                    <a:lstStyle/>
                    <a:p>
                      <a:pPr rtl="0" fontAlgn="base"/>
                      <a:r>
                        <a:rPr lang="en-US" sz="1200" dirty="0">
                          <a:effectLst/>
                          <a:latin typeface="+mj-lt"/>
                        </a:rPr>
                        <a:t>Bagging Regressor </a:t>
                      </a:r>
                    </a:p>
                  </a:txBody>
                  <a:tcPr/>
                </a:tc>
                <a:tc>
                  <a:txBody>
                    <a:bodyPr/>
                    <a:lstStyle/>
                    <a:p>
                      <a:pPr rtl="0" fontAlgn="base"/>
                      <a:r>
                        <a:rPr lang="en-US" sz="1200" dirty="0">
                          <a:effectLst/>
                          <a:latin typeface="+mj-lt"/>
                        </a:rPr>
                        <a:t>Number of estimators: 95 </a:t>
                      </a:r>
                    </a:p>
                  </a:txBody>
                  <a:tcPr/>
                </a:tc>
                <a:tc>
                  <a:txBody>
                    <a:bodyPr/>
                    <a:lstStyle/>
                    <a:p>
                      <a:pPr rtl="0" fontAlgn="base"/>
                      <a:r>
                        <a:rPr lang="en-US" sz="1200" dirty="0">
                          <a:effectLst/>
                          <a:latin typeface="+mj-lt"/>
                        </a:rPr>
                        <a:t>196.866 </a:t>
                      </a:r>
                    </a:p>
                  </a:txBody>
                  <a:tcPr/>
                </a:tc>
                <a:tc>
                  <a:txBody>
                    <a:bodyPr/>
                    <a:lstStyle/>
                    <a:p>
                      <a:pPr rtl="0" fontAlgn="base"/>
                      <a:r>
                        <a:rPr lang="en-US" sz="1200" dirty="0">
                          <a:effectLst/>
                          <a:latin typeface="+mj-lt"/>
                        </a:rPr>
                        <a:t>1298.313 </a:t>
                      </a:r>
                    </a:p>
                  </a:txBody>
                  <a:tcPr/>
                </a:tc>
                <a:tc>
                  <a:txBody>
                    <a:bodyPr/>
                    <a:lstStyle/>
                    <a:p>
                      <a:pPr rtl="0" fontAlgn="base"/>
                      <a:r>
                        <a:rPr lang="en-US" sz="1200" dirty="0">
                          <a:effectLst/>
                          <a:latin typeface="+mj-lt"/>
                        </a:rPr>
                        <a:t>0.946 </a:t>
                      </a:r>
                    </a:p>
                  </a:txBody>
                  <a:tcPr/>
                </a:tc>
                <a:tc>
                  <a:txBody>
                    <a:bodyPr/>
                    <a:lstStyle/>
                    <a:p>
                      <a:pPr rtl="0" fontAlgn="base"/>
                      <a:r>
                        <a:rPr lang="pt-BR" sz="1200" dirty="0">
                          <a:effectLst/>
                          <a:latin typeface="+mj-lt"/>
                        </a:rPr>
                        <a:t>3.144</a:t>
                      </a:r>
                      <a:endParaRPr lang="en-US" sz="1200" dirty="0">
                        <a:effectLst/>
                        <a:latin typeface="+mj-lt"/>
                      </a:endParaRPr>
                    </a:p>
                  </a:txBody>
                  <a:tcPr/>
                </a:tc>
                <a:extLst>
                  <a:ext uri="{0D108BD9-81ED-4DB2-BD59-A6C34878D82A}">
                    <a16:rowId xmlns:a16="http://schemas.microsoft.com/office/drawing/2014/main" val="3360020852"/>
                  </a:ext>
                </a:extLst>
              </a:tr>
              <a:tr h="1029100">
                <a:tc>
                  <a:txBody>
                    <a:bodyPr/>
                    <a:lstStyle/>
                    <a:p>
                      <a:pPr rtl="0" fontAlgn="base"/>
                      <a:r>
                        <a:rPr lang="en-US" sz="1200" dirty="0">
                          <a:effectLst/>
                          <a:latin typeface="+mj-lt"/>
                        </a:rPr>
                        <a:t>Neural Networks </a:t>
                      </a:r>
                    </a:p>
                  </a:txBody>
                  <a:tcPr/>
                </a:tc>
                <a:tc>
                  <a:txBody>
                    <a:bodyPr/>
                    <a:lstStyle/>
                    <a:p>
                      <a:pPr rtl="0" fontAlgn="base"/>
                      <a:r>
                        <a:rPr lang="en-US" sz="1200" dirty="0">
                          <a:effectLst/>
                          <a:latin typeface="+mj-lt"/>
                        </a:rPr>
                        <a:t>Activation:  relu</a:t>
                      </a:r>
                    </a:p>
                    <a:p>
                      <a:pPr rtl="0" fontAlgn="base"/>
                      <a:r>
                        <a:rPr lang="en-US" sz="1200" dirty="0">
                          <a:effectLst/>
                          <a:latin typeface="+mj-lt"/>
                        </a:rPr>
                        <a:t>alpha:  0.05</a:t>
                      </a:r>
                    </a:p>
                    <a:p>
                      <a:pPr rtl="0" fontAlgn="base"/>
                      <a:r>
                        <a:rPr lang="en-US" sz="1200" dirty="0">
                          <a:effectLst/>
                          <a:latin typeface="+mj-lt"/>
                        </a:rPr>
                        <a:t>Hidden layer sizes:  (50,100,50)</a:t>
                      </a:r>
                    </a:p>
                    <a:p>
                      <a:pPr rtl="0" fontAlgn="base"/>
                      <a:r>
                        <a:rPr lang="en-US" sz="1200" dirty="0">
                          <a:effectLst/>
                          <a:latin typeface="+mj-lt"/>
                        </a:rPr>
                        <a:t>Learning rate:  adaptative</a:t>
                      </a:r>
                    </a:p>
                    <a:p>
                      <a:pPr rtl="0" fontAlgn="base"/>
                      <a:r>
                        <a:rPr lang="en-US" sz="1200" dirty="0">
                          <a:effectLst/>
                          <a:latin typeface="+mj-lt"/>
                        </a:rPr>
                        <a:t>Solver:  adam</a:t>
                      </a:r>
                    </a:p>
                  </a:txBody>
                  <a:tcPr/>
                </a:tc>
                <a:tc>
                  <a:txBody>
                    <a:bodyPr/>
                    <a:lstStyle/>
                    <a:p>
                      <a:pPr rtl="0" fontAlgn="base"/>
                      <a:r>
                        <a:rPr lang="pt-BR" sz="1200" dirty="0">
                          <a:effectLst/>
                          <a:latin typeface="+mj-lt"/>
                        </a:rPr>
                        <a:t>1579.683</a:t>
                      </a:r>
                      <a:endParaRPr lang="en-US" sz="1200" dirty="0">
                        <a:effectLst/>
                        <a:latin typeface="+mj-lt"/>
                      </a:endParaRPr>
                    </a:p>
                  </a:txBody>
                  <a:tcPr/>
                </a:tc>
                <a:tc>
                  <a:txBody>
                    <a:bodyPr/>
                    <a:lstStyle/>
                    <a:p>
                      <a:pPr rtl="0" fontAlgn="base"/>
                      <a:r>
                        <a:rPr lang="pt-BR" sz="1200" dirty="0">
                          <a:effectLst/>
                          <a:latin typeface="+mj-lt"/>
                        </a:rPr>
                        <a:t>1572.073</a:t>
                      </a:r>
                      <a:endParaRPr lang="en-US" sz="1200" dirty="0">
                        <a:effectLst/>
                        <a:latin typeface="+mj-lt"/>
                      </a:endParaRPr>
                    </a:p>
                  </a:txBody>
                  <a:tcPr/>
                </a:tc>
                <a:tc>
                  <a:txBody>
                    <a:bodyPr/>
                    <a:lstStyle/>
                    <a:p>
                      <a:pPr rtl="0" fontAlgn="base"/>
                      <a:r>
                        <a:rPr lang="pt-BR" sz="1200" dirty="0">
                          <a:effectLst/>
                          <a:latin typeface="+mj-lt"/>
                        </a:rPr>
                        <a:t>0.935</a:t>
                      </a:r>
                      <a:endParaRPr lang="en-US" sz="1200" dirty="0">
                        <a:effectLst/>
                        <a:latin typeface="+mj-lt"/>
                      </a:endParaRPr>
                    </a:p>
                  </a:txBody>
                  <a:tcPr/>
                </a:tc>
                <a:tc>
                  <a:txBody>
                    <a:bodyPr/>
                    <a:lstStyle/>
                    <a:p>
                      <a:pPr rtl="0" fontAlgn="base"/>
                      <a:r>
                        <a:rPr lang="pt-BR" sz="1200" dirty="0">
                          <a:effectLst/>
                          <a:latin typeface="+mj-lt"/>
                        </a:rPr>
                        <a:t>16.734</a:t>
                      </a:r>
                      <a:endParaRPr lang="en-US" sz="1200" dirty="0">
                        <a:effectLst/>
                        <a:latin typeface="+mj-lt"/>
                      </a:endParaRPr>
                    </a:p>
                  </a:txBody>
                  <a:tcPr/>
                </a:tc>
                <a:extLst>
                  <a:ext uri="{0D108BD9-81ED-4DB2-BD59-A6C34878D82A}">
                    <a16:rowId xmlns:a16="http://schemas.microsoft.com/office/drawing/2014/main" val="452851810"/>
                  </a:ext>
                </a:extLst>
              </a:tr>
            </a:tbl>
          </a:graphicData>
        </a:graphic>
      </p:graphicFrame>
    </p:spTree>
    <p:extLst>
      <p:ext uri="{BB962C8B-B14F-4D97-AF65-F5344CB8AC3E}">
        <p14:creationId xmlns:p14="http://schemas.microsoft.com/office/powerpoint/2010/main" val="1015990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Results - Summary</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lt"/>
                <a:cs typeface="+mn-lt"/>
              </a:rPr>
              <a:t>The results of all models predicting the casual bike rides (“casual”) is summarized in the table below.</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graphicFrame>
        <p:nvGraphicFramePr>
          <p:cNvPr id="5" name="Table 4">
            <a:extLst>
              <a:ext uri="{FF2B5EF4-FFF2-40B4-BE49-F238E27FC236}">
                <a16:creationId xmlns:a16="http://schemas.microsoft.com/office/drawing/2014/main" id="{020C8DA3-BD21-4A03-9D45-829400A6D698}"/>
              </a:ext>
            </a:extLst>
          </p:cNvPr>
          <p:cNvGraphicFramePr>
            <a:graphicFrameLocks noGrp="1"/>
          </p:cNvGraphicFramePr>
          <p:nvPr>
            <p:extLst>
              <p:ext uri="{D42A27DB-BD31-4B8C-83A1-F6EECF244321}">
                <p14:modId xmlns:p14="http://schemas.microsoft.com/office/powerpoint/2010/main" val="2071096348"/>
              </p:ext>
            </p:extLst>
          </p:nvPr>
        </p:nvGraphicFramePr>
        <p:xfrm>
          <a:off x="952500" y="2078181"/>
          <a:ext cx="10285331" cy="4581052"/>
        </p:xfrm>
        <a:graphic>
          <a:graphicData uri="http://schemas.openxmlformats.org/drawingml/2006/table">
            <a:tbl>
              <a:tblPr firstRow="1" bandRow="1">
                <a:tableStyleId>{5C22544A-7EE6-4342-B048-85BDC9FD1C3A}</a:tableStyleId>
              </a:tblPr>
              <a:tblGrid>
                <a:gridCol w="2285630">
                  <a:extLst>
                    <a:ext uri="{9D8B030D-6E8A-4147-A177-3AD203B41FA5}">
                      <a16:colId xmlns:a16="http://schemas.microsoft.com/office/drawing/2014/main" val="1232567251"/>
                    </a:ext>
                  </a:extLst>
                </a:gridCol>
                <a:gridCol w="2004066">
                  <a:extLst>
                    <a:ext uri="{9D8B030D-6E8A-4147-A177-3AD203B41FA5}">
                      <a16:colId xmlns:a16="http://schemas.microsoft.com/office/drawing/2014/main" val="3312567597"/>
                    </a:ext>
                  </a:extLst>
                </a:gridCol>
                <a:gridCol w="1573440">
                  <a:extLst>
                    <a:ext uri="{9D8B030D-6E8A-4147-A177-3AD203B41FA5}">
                      <a16:colId xmlns:a16="http://schemas.microsoft.com/office/drawing/2014/main" val="2392653754"/>
                    </a:ext>
                  </a:extLst>
                </a:gridCol>
                <a:gridCol w="1672815">
                  <a:extLst>
                    <a:ext uri="{9D8B030D-6E8A-4147-A177-3AD203B41FA5}">
                      <a16:colId xmlns:a16="http://schemas.microsoft.com/office/drawing/2014/main" val="3656830296"/>
                    </a:ext>
                  </a:extLst>
                </a:gridCol>
                <a:gridCol w="1109689">
                  <a:extLst>
                    <a:ext uri="{9D8B030D-6E8A-4147-A177-3AD203B41FA5}">
                      <a16:colId xmlns:a16="http://schemas.microsoft.com/office/drawing/2014/main" val="1010262564"/>
                    </a:ext>
                  </a:extLst>
                </a:gridCol>
                <a:gridCol w="1639691">
                  <a:extLst>
                    <a:ext uri="{9D8B030D-6E8A-4147-A177-3AD203B41FA5}">
                      <a16:colId xmlns:a16="http://schemas.microsoft.com/office/drawing/2014/main" val="2143874514"/>
                    </a:ext>
                  </a:extLst>
                </a:gridCol>
              </a:tblGrid>
              <a:tr h="468575">
                <a:tc>
                  <a:txBody>
                    <a:bodyPr/>
                    <a:lstStyle/>
                    <a:p>
                      <a:pPr algn="ctr" rtl="0" fontAlgn="base"/>
                      <a:r>
                        <a:rPr lang="en-US" sz="1200" dirty="0">
                          <a:effectLst/>
                        </a:rPr>
                        <a:t>Model </a:t>
                      </a:r>
                    </a:p>
                  </a:txBody>
                  <a:tcPr/>
                </a:tc>
                <a:tc>
                  <a:txBody>
                    <a:bodyPr/>
                    <a:lstStyle/>
                    <a:p>
                      <a:pPr algn="ctr" rtl="0" fontAlgn="base"/>
                      <a:r>
                        <a:rPr lang="en-US" sz="1200" dirty="0">
                          <a:effectLst/>
                        </a:rPr>
                        <a:t>Optimal parameter(s) </a:t>
                      </a:r>
                    </a:p>
                  </a:txBody>
                  <a:tcPr/>
                </a:tc>
                <a:tc>
                  <a:txBody>
                    <a:bodyPr/>
                    <a:lstStyle/>
                    <a:p>
                      <a:pPr algn="ctr" rtl="0" fontAlgn="base"/>
                      <a:r>
                        <a:rPr lang="en-US" sz="1200" dirty="0">
                          <a:effectLst/>
                        </a:rPr>
                        <a:t>Mean Squared Training Error </a:t>
                      </a:r>
                    </a:p>
                  </a:txBody>
                  <a:tcPr/>
                </a:tc>
                <a:tc>
                  <a:txBody>
                    <a:bodyPr/>
                    <a:lstStyle/>
                    <a:p>
                      <a:pPr algn="ctr" rtl="0" fontAlgn="base"/>
                      <a:r>
                        <a:rPr lang="en-US" sz="1200" dirty="0">
                          <a:effectLst/>
                        </a:rPr>
                        <a:t>Mean Squared Testing Error </a:t>
                      </a:r>
                    </a:p>
                  </a:txBody>
                  <a:tcPr/>
                </a:tc>
                <a:tc>
                  <a:txBody>
                    <a:bodyPr/>
                    <a:lstStyle/>
                    <a:p>
                      <a:pPr algn="ctr" rtl="0" fontAlgn="base"/>
                      <a:r>
                        <a:rPr lang="en-US" sz="1200" dirty="0">
                          <a:effectLst/>
                        </a:rPr>
                        <a:t>R-Squared </a:t>
                      </a:r>
                    </a:p>
                  </a:txBody>
                  <a:tcPr/>
                </a:tc>
                <a:tc>
                  <a:txBody>
                    <a:bodyPr/>
                    <a:lstStyle/>
                    <a:p>
                      <a:pPr algn="ctr" rtl="0" fontAlgn="base"/>
                      <a:r>
                        <a:rPr lang="en-US" sz="1200" dirty="0">
                          <a:effectLst/>
                        </a:rPr>
                        <a:t>Training Time</a:t>
                      </a:r>
                    </a:p>
                    <a:p>
                      <a:pPr algn="ctr" rtl="0" fontAlgn="base"/>
                      <a:r>
                        <a:rPr lang="en-US" sz="1200" dirty="0">
                          <a:effectLst/>
                        </a:rPr>
                        <a:t>(in seconds) </a:t>
                      </a:r>
                    </a:p>
                  </a:txBody>
                  <a:tcPr/>
                </a:tc>
                <a:extLst>
                  <a:ext uri="{0D108BD9-81ED-4DB2-BD59-A6C34878D82A}">
                    <a16:rowId xmlns:a16="http://schemas.microsoft.com/office/drawing/2014/main" val="2476173869"/>
                  </a:ext>
                </a:extLst>
              </a:tr>
              <a:tr h="269785">
                <a:tc>
                  <a:txBody>
                    <a:bodyPr/>
                    <a:lstStyle/>
                    <a:p>
                      <a:pPr rtl="0" fontAlgn="base"/>
                      <a:r>
                        <a:rPr lang="en-US" sz="1200" dirty="0">
                          <a:effectLst/>
                        </a:rPr>
                        <a:t>Multiple Linear Regression </a:t>
                      </a:r>
                    </a:p>
                  </a:txBody>
                  <a:tcPr/>
                </a:tc>
                <a:tc>
                  <a:txBody>
                    <a:bodyPr/>
                    <a:lstStyle/>
                    <a:p>
                      <a:pPr rtl="0" fontAlgn="base"/>
                      <a:r>
                        <a:rPr lang="en-US" sz="1200" dirty="0">
                          <a:effectLst/>
                        </a:rPr>
                        <a:t>N/A </a:t>
                      </a:r>
                    </a:p>
                  </a:txBody>
                  <a:tcPr/>
                </a:tc>
                <a:tc>
                  <a:txBody>
                    <a:bodyPr/>
                    <a:lstStyle/>
                    <a:p>
                      <a:pPr rtl="0" fontAlgn="base"/>
                      <a:r>
                        <a:rPr lang="en-US" sz="1200" dirty="0">
                          <a:effectLst/>
                        </a:rPr>
                        <a:t>1345.674 </a:t>
                      </a:r>
                    </a:p>
                  </a:txBody>
                  <a:tcPr/>
                </a:tc>
                <a:tc>
                  <a:txBody>
                    <a:bodyPr/>
                    <a:lstStyle/>
                    <a:p>
                      <a:pPr rtl="0" fontAlgn="base"/>
                      <a:r>
                        <a:rPr lang="en-US" sz="1200" dirty="0">
                          <a:effectLst/>
                        </a:rPr>
                        <a:t>1273.946 </a:t>
                      </a:r>
                    </a:p>
                  </a:txBody>
                  <a:tcPr/>
                </a:tc>
                <a:tc>
                  <a:txBody>
                    <a:bodyPr/>
                    <a:lstStyle/>
                    <a:p>
                      <a:pPr rtl="0" fontAlgn="base"/>
                      <a:r>
                        <a:rPr lang="en-US" sz="1200" dirty="0">
                          <a:effectLst/>
                        </a:rPr>
                        <a:t>0.641 </a:t>
                      </a:r>
                    </a:p>
                  </a:txBody>
                  <a:tcPr/>
                </a:tc>
                <a:tc>
                  <a:txBody>
                    <a:bodyPr/>
                    <a:lstStyle/>
                    <a:p>
                      <a:pPr rtl="0" fontAlgn="base"/>
                      <a:r>
                        <a:rPr lang="pt-BR" sz="1200" dirty="0">
                          <a:effectLst/>
                        </a:rPr>
                        <a:t>0.011</a:t>
                      </a:r>
                      <a:endParaRPr lang="en-US" sz="1200" dirty="0">
                        <a:effectLst/>
                      </a:endParaRPr>
                    </a:p>
                  </a:txBody>
                  <a:tcPr/>
                </a:tc>
                <a:extLst>
                  <a:ext uri="{0D108BD9-81ED-4DB2-BD59-A6C34878D82A}">
                    <a16:rowId xmlns:a16="http://schemas.microsoft.com/office/drawing/2014/main" val="3322192700"/>
                  </a:ext>
                </a:extLst>
              </a:tr>
              <a:tr h="276454">
                <a:tc>
                  <a:txBody>
                    <a:bodyPr/>
                    <a:lstStyle/>
                    <a:p>
                      <a:pPr rtl="0" fontAlgn="base"/>
                      <a:r>
                        <a:rPr lang="en-US" sz="1200" dirty="0">
                          <a:effectLst/>
                        </a:rPr>
                        <a:t>Poisson Regression </a:t>
                      </a:r>
                    </a:p>
                  </a:txBody>
                  <a:tcPr/>
                </a:tc>
                <a:tc>
                  <a:txBody>
                    <a:bodyPr/>
                    <a:lstStyle/>
                    <a:p>
                      <a:pPr rtl="0" fontAlgn="base"/>
                      <a:r>
                        <a:rPr lang="pt-BR" sz="1200" dirty="0">
                          <a:effectLst/>
                        </a:rPr>
                        <a:t>a</a:t>
                      </a:r>
                      <a:r>
                        <a:rPr lang="en-US" sz="1200" dirty="0">
                          <a:effectLst/>
                        </a:rPr>
                        <a:t>lpha: 0.02</a:t>
                      </a:r>
                    </a:p>
                  </a:txBody>
                  <a:tcPr/>
                </a:tc>
                <a:tc>
                  <a:txBody>
                    <a:bodyPr/>
                    <a:lstStyle/>
                    <a:p>
                      <a:pPr rtl="0" fontAlgn="base"/>
                      <a:r>
                        <a:rPr lang="en-US" sz="1200" dirty="0">
                          <a:effectLst/>
                        </a:rPr>
                        <a:t>1329.809</a:t>
                      </a:r>
                    </a:p>
                  </a:txBody>
                  <a:tcPr/>
                </a:tc>
                <a:tc>
                  <a:txBody>
                    <a:bodyPr/>
                    <a:lstStyle/>
                    <a:p>
                      <a:pPr rtl="0" fontAlgn="base"/>
                      <a:r>
                        <a:rPr lang="en-US" sz="1200" dirty="0">
                          <a:effectLst/>
                        </a:rPr>
                        <a:t>1208.525</a:t>
                      </a:r>
                    </a:p>
                  </a:txBody>
                  <a:tcPr/>
                </a:tc>
                <a:tc>
                  <a:txBody>
                    <a:bodyPr/>
                    <a:lstStyle/>
                    <a:p>
                      <a:pPr rtl="0" fontAlgn="base"/>
                      <a:r>
                        <a:rPr lang="en-US" sz="1200" dirty="0">
                          <a:effectLst/>
                        </a:rPr>
                        <a:t>0.480</a:t>
                      </a:r>
                    </a:p>
                  </a:txBody>
                  <a:tcPr/>
                </a:tc>
                <a:tc>
                  <a:txBody>
                    <a:bodyPr/>
                    <a:lstStyle/>
                    <a:p>
                      <a:pPr rtl="0" fontAlgn="base"/>
                      <a:r>
                        <a:rPr lang="pt-BR" sz="1200" dirty="0">
                          <a:effectLst/>
                        </a:rPr>
                        <a:t>0.091</a:t>
                      </a:r>
                      <a:endParaRPr lang="en-US" sz="1200" dirty="0">
                        <a:effectLst/>
                      </a:endParaRPr>
                    </a:p>
                  </a:txBody>
                  <a:tcPr/>
                </a:tc>
                <a:extLst>
                  <a:ext uri="{0D108BD9-81ED-4DB2-BD59-A6C34878D82A}">
                    <a16:rowId xmlns:a16="http://schemas.microsoft.com/office/drawing/2014/main" val="2165809990"/>
                  </a:ext>
                </a:extLst>
              </a:tr>
              <a:tr h="269785">
                <a:tc>
                  <a:txBody>
                    <a:bodyPr/>
                    <a:lstStyle/>
                    <a:p>
                      <a:pPr rtl="0" fontAlgn="base"/>
                      <a:r>
                        <a:rPr lang="en-US" sz="1200" dirty="0">
                          <a:effectLst/>
                        </a:rPr>
                        <a:t>LASSO</a:t>
                      </a:r>
                    </a:p>
                  </a:txBody>
                  <a:tcPr/>
                </a:tc>
                <a:tc>
                  <a:txBody>
                    <a:bodyPr/>
                    <a:lstStyle/>
                    <a:p>
                      <a:pPr rtl="0" fontAlgn="base"/>
                      <a:r>
                        <a:rPr lang="en-US" sz="1200" dirty="0">
                          <a:effectLst/>
                        </a:rPr>
                        <a:t>alpha: 0.0011</a:t>
                      </a:r>
                    </a:p>
                  </a:txBody>
                  <a:tcPr/>
                </a:tc>
                <a:tc>
                  <a:txBody>
                    <a:bodyPr/>
                    <a:lstStyle/>
                    <a:p>
                      <a:pPr rtl="0" fontAlgn="base"/>
                      <a:r>
                        <a:rPr lang="en-US" sz="1200" dirty="0">
                          <a:effectLst/>
                        </a:rPr>
                        <a:t>1337.893 </a:t>
                      </a:r>
                    </a:p>
                  </a:txBody>
                  <a:tcPr/>
                </a:tc>
                <a:tc>
                  <a:txBody>
                    <a:bodyPr/>
                    <a:lstStyle/>
                    <a:p>
                      <a:pPr rtl="0" fontAlgn="base"/>
                      <a:r>
                        <a:rPr lang="en-US" sz="1200" dirty="0">
                          <a:effectLst/>
                        </a:rPr>
                        <a:t>1263.393 </a:t>
                      </a:r>
                    </a:p>
                  </a:txBody>
                  <a:tcPr/>
                </a:tc>
                <a:tc>
                  <a:txBody>
                    <a:bodyPr/>
                    <a:lstStyle/>
                    <a:p>
                      <a:pPr rtl="0" fontAlgn="base"/>
                      <a:r>
                        <a:rPr lang="en-US" sz="1200" dirty="0">
                          <a:effectLst/>
                        </a:rPr>
                        <a:t>0.456 </a:t>
                      </a:r>
                    </a:p>
                  </a:txBody>
                  <a:tcPr/>
                </a:tc>
                <a:tc>
                  <a:txBody>
                    <a:bodyPr/>
                    <a:lstStyle/>
                    <a:p>
                      <a:pPr rtl="0" fontAlgn="base"/>
                      <a:r>
                        <a:rPr lang="pt-BR" sz="1200" dirty="0">
                          <a:effectLst/>
                        </a:rPr>
                        <a:t>0.027</a:t>
                      </a:r>
                      <a:endParaRPr lang="en-US" sz="1200" dirty="0">
                        <a:effectLst/>
                      </a:endParaRPr>
                    </a:p>
                  </a:txBody>
                  <a:tcPr/>
                </a:tc>
                <a:extLst>
                  <a:ext uri="{0D108BD9-81ED-4DB2-BD59-A6C34878D82A}">
                    <a16:rowId xmlns:a16="http://schemas.microsoft.com/office/drawing/2014/main" val="664874730"/>
                  </a:ext>
                </a:extLst>
              </a:tr>
              <a:tr h="312383">
                <a:tc>
                  <a:txBody>
                    <a:bodyPr/>
                    <a:lstStyle/>
                    <a:p>
                      <a:pPr rtl="0" fontAlgn="base"/>
                      <a:r>
                        <a:rPr lang="en-US" sz="1200" dirty="0">
                          <a:effectLst/>
                        </a:rPr>
                        <a:t>Ridge Regression </a:t>
                      </a:r>
                    </a:p>
                  </a:txBody>
                  <a:tcPr/>
                </a:tc>
                <a:tc>
                  <a:txBody>
                    <a:bodyPr/>
                    <a:lstStyle/>
                    <a:p>
                      <a:pPr rtl="0" fontAlgn="base"/>
                      <a:r>
                        <a:rPr lang="en-US" sz="1200" dirty="0">
                          <a:effectLst/>
                        </a:rPr>
                        <a:t>alpha: 4.325 </a:t>
                      </a:r>
                    </a:p>
                  </a:txBody>
                  <a:tcPr/>
                </a:tc>
                <a:tc>
                  <a:txBody>
                    <a:bodyPr/>
                    <a:lstStyle/>
                    <a:p>
                      <a:pPr rtl="0" fontAlgn="base"/>
                      <a:r>
                        <a:rPr lang="en-US" sz="1200" dirty="0">
                          <a:effectLst/>
                        </a:rPr>
                        <a:t>1337.935 </a:t>
                      </a:r>
                    </a:p>
                  </a:txBody>
                  <a:tcPr/>
                </a:tc>
                <a:tc>
                  <a:txBody>
                    <a:bodyPr/>
                    <a:lstStyle/>
                    <a:p>
                      <a:pPr rtl="0" fontAlgn="base"/>
                      <a:r>
                        <a:rPr lang="en-US" sz="1200" dirty="0">
                          <a:effectLst/>
                        </a:rPr>
                        <a:t>1263.274 </a:t>
                      </a:r>
                    </a:p>
                  </a:txBody>
                  <a:tcPr/>
                </a:tc>
                <a:tc>
                  <a:txBody>
                    <a:bodyPr/>
                    <a:lstStyle/>
                    <a:p>
                      <a:pPr rtl="0" fontAlgn="base"/>
                      <a:r>
                        <a:rPr lang="en-US" sz="1200" dirty="0">
                          <a:effectLst/>
                        </a:rPr>
                        <a:t>0.456 </a:t>
                      </a:r>
                    </a:p>
                  </a:txBody>
                  <a:tcPr/>
                </a:tc>
                <a:tc>
                  <a:txBody>
                    <a:bodyPr/>
                    <a:lstStyle/>
                    <a:p>
                      <a:pPr rtl="0" fontAlgn="base"/>
                      <a:r>
                        <a:rPr lang="pt-BR" sz="1200" dirty="0">
                          <a:effectLst/>
                        </a:rPr>
                        <a:t>0.005</a:t>
                      </a:r>
                      <a:endParaRPr lang="en-US" sz="1200" dirty="0">
                        <a:effectLst/>
                      </a:endParaRPr>
                    </a:p>
                  </a:txBody>
                  <a:tcPr/>
                </a:tc>
                <a:extLst>
                  <a:ext uri="{0D108BD9-81ED-4DB2-BD59-A6C34878D82A}">
                    <a16:rowId xmlns:a16="http://schemas.microsoft.com/office/drawing/2014/main" val="3476035128"/>
                  </a:ext>
                </a:extLst>
              </a:tr>
              <a:tr h="283984">
                <a:tc>
                  <a:txBody>
                    <a:bodyPr/>
                    <a:lstStyle/>
                    <a:p>
                      <a:pPr rtl="0" fontAlgn="base"/>
                      <a:r>
                        <a:rPr lang="en-US" sz="1200" dirty="0">
                          <a:effectLst/>
                        </a:rPr>
                        <a:t>Elastic Net </a:t>
                      </a:r>
                    </a:p>
                  </a:txBody>
                  <a:tcPr/>
                </a:tc>
                <a:tc>
                  <a:txBody>
                    <a:bodyPr/>
                    <a:lstStyle/>
                    <a:p>
                      <a:pPr rtl="0" fontAlgn="base"/>
                      <a:r>
                        <a:rPr lang="en-US" sz="1200" dirty="0">
                          <a:effectLst/>
                        </a:rPr>
                        <a:t>alpha: 0.0007</a:t>
                      </a:r>
                    </a:p>
                  </a:txBody>
                  <a:tcPr/>
                </a:tc>
                <a:tc>
                  <a:txBody>
                    <a:bodyPr/>
                    <a:lstStyle/>
                    <a:p>
                      <a:pPr rtl="0" fontAlgn="base"/>
                      <a:r>
                        <a:rPr lang="en-US" sz="1200" dirty="0">
                          <a:effectLst/>
                        </a:rPr>
                        <a:t>1337.947</a:t>
                      </a:r>
                    </a:p>
                  </a:txBody>
                  <a:tcPr/>
                </a:tc>
                <a:tc>
                  <a:txBody>
                    <a:bodyPr/>
                    <a:lstStyle/>
                    <a:p>
                      <a:pPr rtl="0" fontAlgn="base"/>
                      <a:r>
                        <a:rPr lang="en-US" sz="1200" dirty="0">
                          <a:effectLst/>
                        </a:rPr>
                        <a:t>1263.270</a:t>
                      </a:r>
                    </a:p>
                  </a:txBody>
                  <a:tcPr/>
                </a:tc>
                <a:tc>
                  <a:txBody>
                    <a:bodyPr/>
                    <a:lstStyle/>
                    <a:p>
                      <a:pPr rtl="0" fontAlgn="base"/>
                      <a:r>
                        <a:rPr lang="en-US" sz="1200" dirty="0">
                          <a:effectLst/>
                        </a:rPr>
                        <a:t>0.456 </a:t>
                      </a:r>
                    </a:p>
                  </a:txBody>
                  <a:tcPr/>
                </a:tc>
                <a:tc>
                  <a:txBody>
                    <a:bodyPr/>
                    <a:lstStyle/>
                    <a:p>
                      <a:pPr rtl="0" fontAlgn="base"/>
                      <a:r>
                        <a:rPr lang="pt-BR" sz="1200" dirty="0">
                          <a:effectLst/>
                        </a:rPr>
                        <a:t>0.008</a:t>
                      </a:r>
                      <a:endParaRPr lang="en-US" sz="1200" dirty="0">
                        <a:effectLst/>
                      </a:endParaRPr>
                    </a:p>
                  </a:txBody>
                  <a:tcPr/>
                </a:tc>
                <a:extLst>
                  <a:ext uri="{0D108BD9-81ED-4DB2-BD59-A6C34878D82A}">
                    <a16:rowId xmlns:a16="http://schemas.microsoft.com/office/drawing/2014/main" val="3906881136"/>
                  </a:ext>
                </a:extLst>
              </a:tr>
              <a:tr h="454376">
                <a:tc>
                  <a:txBody>
                    <a:bodyPr/>
                    <a:lstStyle/>
                    <a:p>
                      <a:pPr rtl="0" fontAlgn="base"/>
                      <a:r>
                        <a:rPr lang="en-US" sz="1200" dirty="0">
                          <a:effectLst/>
                        </a:rPr>
                        <a:t>Decision Tree </a:t>
                      </a:r>
                    </a:p>
                  </a:txBody>
                  <a:tcPr/>
                </a:tc>
                <a:tc>
                  <a:txBody>
                    <a:bodyPr/>
                    <a:lstStyle/>
                    <a:p>
                      <a:pPr rtl="0" fontAlgn="base"/>
                      <a:r>
                        <a:rPr lang="en-US" sz="1200" dirty="0">
                          <a:effectLst/>
                        </a:rPr>
                        <a:t>Complexity penalty: 0.600 </a:t>
                      </a:r>
                    </a:p>
                  </a:txBody>
                  <a:tcPr/>
                </a:tc>
                <a:tc>
                  <a:txBody>
                    <a:bodyPr/>
                    <a:lstStyle/>
                    <a:p>
                      <a:pPr rtl="0" fontAlgn="base"/>
                      <a:r>
                        <a:rPr lang="en-US" sz="1200" dirty="0">
                          <a:effectLst/>
                        </a:rPr>
                        <a:t>246.451 </a:t>
                      </a:r>
                    </a:p>
                  </a:txBody>
                  <a:tcPr/>
                </a:tc>
                <a:tc>
                  <a:txBody>
                    <a:bodyPr/>
                    <a:lstStyle/>
                    <a:p>
                      <a:pPr rtl="0" fontAlgn="base"/>
                      <a:r>
                        <a:rPr lang="en-US" sz="1200" dirty="0">
                          <a:effectLst/>
                        </a:rPr>
                        <a:t>324.111</a:t>
                      </a:r>
                    </a:p>
                  </a:txBody>
                  <a:tcPr/>
                </a:tc>
                <a:tc>
                  <a:txBody>
                    <a:bodyPr/>
                    <a:lstStyle/>
                    <a:p>
                      <a:pPr rtl="0" fontAlgn="base"/>
                      <a:r>
                        <a:rPr lang="en-US" sz="1200" dirty="0">
                          <a:effectLst/>
                        </a:rPr>
                        <a:t>0.860 </a:t>
                      </a:r>
                    </a:p>
                  </a:txBody>
                  <a:tcPr/>
                </a:tc>
                <a:tc>
                  <a:txBody>
                    <a:bodyPr/>
                    <a:lstStyle/>
                    <a:p>
                      <a:pPr rtl="0" fontAlgn="base"/>
                      <a:r>
                        <a:rPr lang="pt-BR" sz="1200" dirty="0">
                          <a:effectLst/>
                        </a:rPr>
                        <a:t>0.402</a:t>
                      </a:r>
                      <a:endParaRPr lang="en-US" sz="1200" dirty="0">
                        <a:effectLst/>
                      </a:endParaRPr>
                    </a:p>
                  </a:txBody>
                  <a:tcPr/>
                </a:tc>
                <a:extLst>
                  <a:ext uri="{0D108BD9-81ED-4DB2-BD59-A6C34878D82A}">
                    <a16:rowId xmlns:a16="http://schemas.microsoft.com/office/drawing/2014/main" val="1907737749"/>
                  </a:ext>
                </a:extLst>
              </a:tr>
              <a:tr h="283984">
                <a:tc>
                  <a:txBody>
                    <a:bodyPr/>
                    <a:lstStyle/>
                    <a:p>
                      <a:pPr rtl="0" fontAlgn="base"/>
                      <a:r>
                        <a:rPr lang="en-US" sz="1200" dirty="0">
                          <a:effectLst/>
                        </a:rPr>
                        <a:t>Random Forest </a:t>
                      </a:r>
                    </a:p>
                  </a:txBody>
                  <a:tcPr/>
                </a:tc>
                <a:tc>
                  <a:txBody>
                    <a:bodyPr/>
                    <a:lstStyle/>
                    <a:p>
                      <a:pPr rtl="0" fontAlgn="base"/>
                      <a:r>
                        <a:rPr lang="en-US" sz="1200" dirty="0">
                          <a:effectLst/>
                        </a:rPr>
                        <a:t>Number of trees: 190 </a:t>
                      </a:r>
                    </a:p>
                  </a:txBody>
                  <a:tcPr/>
                </a:tc>
                <a:tc>
                  <a:txBody>
                    <a:bodyPr/>
                    <a:lstStyle/>
                    <a:p>
                      <a:pPr rtl="0" fontAlgn="base"/>
                      <a:r>
                        <a:rPr lang="en-US" sz="1200" dirty="0">
                          <a:effectLst/>
                        </a:rPr>
                        <a:t>33.515 </a:t>
                      </a:r>
                    </a:p>
                  </a:txBody>
                  <a:tcPr/>
                </a:tc>
                <a:tc>
                  <a:txBody>
                    <a:bodyPr/>
                    <a:lstStyle/>
                    <a:p>
                      <a:pPr rtl="0" fontAlgn="base"/>
                      <a:r>
                        <a:rPr lang="en-US" sz="1200" dirty="0">
                          <a:effectLst/>
                        </a:rPr>
                        <a:t>211.214 </a:t>
                      </a:r>
                    </a:p>
                  </a:txBody>
                  <a:tcPr/>
                </a:tc>
                <a:tc>
                  <a:txBody>
                    <a:bodyPr/>
                    <a:lstStyle/>
                    <a:p>
                      <a:pPr rtl="0" fontAlgn="base"/>
                      <a:r>
                        <a:rPr lang="en-US" sz="1200" dirty="0">
                          <a:effectLst/>
                        </a:rPr>
                        <a:t>0.909 </a:t>
                      </a:r>
                    </a:p>
                  </a:txBody>
                  <a:tcPr/>
                </a:tc>
                <a:tc>
                  <a:txBody>
                    <a:bodyPr/>
                    <a:lstStyle/>
                    <a:p>
                      <a:pPr rtl="0" fontAlgn="base"/>
                      <a:r>
                        <a:rPr lang="pt-BR" sz="1200" dirty="0">
                          <a:effectLst/>
                        </a:rPr>
                        <a:t>5.755</a:t>
                      </a:r>
                      <a:endParaRPr lang="en-US" sz="1200" dirty="0">
                        <a:effectLst/>
                      </a:endParaRPr>
                    </a:p>
                  </a:txBody>
                  <a:tcPr/>
                </a:tc>
                <a:extLst>
                  <a:ext uri="{0D108BD9-81ED-4DB2-BD59-A6C34878D82A}">
                    <a16:rowId xmlns:a16="http://schemas.microsoft.com/office/drawing/2014/main" val="2430740179"/>
                  </a:ext>
                </a:extLst>
              </a:tr>
              <a:tr h="269785">
                <a:tc>
                  <a:txBody>
                    <a:bodyPr/>
                    <a:lstStyle/>
                    <a:p>
                      <a:pPr rtl="0" fontAlgn="base"/>
                      <a:r>
                        <a:rPr lang="en-US" sz="1200" dirty="0">
                          <a:effectLst/>
                        </a:rPr>
                        <a:t>AdaBoost Regressor </a:t>
                      </a:r>
                    </a:p>
                  </a:txBody>
                  <a:tcPr/>
                </a:tc>
                <a:tc>
                  <a:txBody>
                    <a:bodyPr/>
                    <a:lstStyle/>
                    <a:p>
                      <a:pPr rtl="0" fontAlgn="base"/>
                      <a:r>
                        <a:rPr lang="en-US" sz="1200" dirty="0">
                          <a:effectLst/>
                        </a:rPr>
                        <a:t>Learning rate: 0.1</a:t>
                      </a:r>
                    </a:p>
                  </a:txBody>
                  <a:tcPr/>
                </a:tc>
                <a:tc>
                  <a:txBody>
                    <a:bodyPr/>
                    <a:lstStyle/>
                    <a:p>
                      <a:pPr rtl="0" fontAlgn="base"/>
                      <a:r>
                        <a:rPr lang="en-US" sz="1200" dirty="0">
                          <a:effectLst/>
                        </a:rPr>
                        <a:t>686.056</a:t>
                      </a:r>
                    </a:p>
                  </a:txBody>
                  <a:tcPr/>
                </a:tc>
                <a:tc>
                  <a:txBody>
                    <a:bodyPr/>
                    <a:lstStyle/>
                    <a:p>
                      <a:pPr rtl="0" fontAlgn="base"/>
                      <a:r>
                        <a:rPr lang="en-US" sz="1200" dirty="0">
                          <a:effectLst/>
                        </a:rPr>
                        <a:t>647.466</a:t>
                      </a:r>
                    </a:p>
                  </a:txBody>
                  <a:tcPr/>
                </a:tc>
                <a:tc>
                  <a:txBody>
                    <a:bodyPr/>
                    <a:lstStyle/>
                    <a:p>
                      <a:pPr rtl="0" fontAlgn="base"/>
                      <a:r>
                        <a:rPr lang="en-US" sz="1200" dirty="0">
                          <a:effectLst/>
                        </a:rPr>
                        <a:t>0.721</a:t>
                      </a:r>
                    </a:p>
                  </a:txBody>
                  <a:tcPr/>
                </a:tc>
                <a:tc>
                  <a:txBody>
                    <a:bodyPr/>
                    <a:lstStyle/>
                    <a:p>
                      <a:pPr rtl="0" fontAlgn="base"/>
                      <a:r>
                        <a:rPr lang="pt-BR" sz="1200" dirty="0">
                          <a:effectLst/>
                        </a:rPr>
                        <a:t>2.369</a:t>
                      </a:r>
                      <a:endParaRPr lang="en-US" sz="1200" dirty="0">
                        <a:effectLst/>
                      </a:endParaRPr>
                    </a:p>
                  </a:txBody>
                  <a:tcPr/>
                </a:tc>
                <a:extLst>
                  <a:ext uri="{0D108BD9-81ED-4DB2-BD59-A6C34878D82A}">
                    <a16:rowId xmlns:a16="http://schemas.microsoft.com/office/drawing/2014/main" val="3323417439"/>
                  </a:ext>
                </a:extLst>
              </a:tr>
              <a:tr h="468575">
                <a:tc>
                  <a:txBody>
                    <a:bodyPr/>
                    <a:lstStyle/>
                    <a:p>
                      <a:pPr rtl="0" fontAlgn="base"/>
                      <a:r>
                        <a:rPr lang="en-US" sz="1200" dirty="0">
                          <a:effectLst/>
                        </a:rPr>
                        <a:t>Bagging Regressor </a:t>
                      </a:r>
                    </a:p>
                  </a:txBody>
                  <a:tcPr/>
                </a:tc>
                <a:tc>
                  <a:txBody>
                    <a:bodyPr/>
                    <a:lstStyle/>
                    <a:p>
                      <a:pPr rtl="0" fontAlgn="base"/>
                      <a:r>
                        <a:rPr lang="en-US" sz="1200" dirty="0">
                          <a:effectLst/>
                        </a:rPr>
                        <a:t>Number of estimators: 95 </a:t>
                      </a:r>
                    </a:p>
                  </a:txBody>
                  <a:tcPr/>
                </a:tc>
                <a:tc>
                  <a:txBody>
                    <a:bodyPr/>
                    <a:lstStyle/>
                    <a:p>
                      <a:pPr rtl="0" fontAlgn="base"/>
                      <a:r>
                        <a:rPr lang="en-US" sz="1200" dirty="0">
                          <a:effectLst/>
                        </a:rPr>
                        <a:t>34.139 </a:t>
                      </a:r>
                    </a:p>
                  </a:txBody>
                  <a:tcPr/>
                </a:tc>
                <a:tc>
                  <a:txBody>
                    <a:bodyPr/>
                    <a:lstStyle/>
                    <a:p>
                      <a:pPr rtl="0" fontAlgn="base"/>
                      <a:r>
                        <a:rPr lang="en-US" sz="1200" dirty="0">
                          <a:effectLst/>
                        </a:rPr>
                        <a:t>212.183 </a:t>
                      </a:r>
                    </a:p>
                  </a:txBody>
                  <a:tcPr/>
                </a:tc>
                <a:tc>
                  <a:txBody>
                    <a:bodyPr/>
                    <a:lstStyle/>
                    <a:p>
                      <a:pPr rtl="0" fontAlgn="base"/>
                      <a:r>
                        <a:rPr lang="en-US" sz="1200" dirty="0">
                          <a:effectLst/>
                        </a:rPr>
                        <a:t>0.909 </a:t>
                      </a:r>
                    </a:p>
                  </a:txBody>
                  <a:tcPr/>
                </a:tc>
                <a:tc>
                  <a:txBody>
                    <a:bodyPr/>
                    <a:lstStyle/>
                    <a:p>
                      <a:pPr rtl="0" fontAlgn="base"/>
                      <a:r>
                        <a:rPr lang="pt-BR" sz="1200" dirty="0">
                          <a:effectLst/>
                        </a:rPr>
                        <a:t>2.983</a:t>
                      </a:r>
                      <a:endParaRPr lang="en-US" sz="1200" dirty="0">
                        <a:effectLst/>
                      </a:endParaRPr>
                    </a:p>
                  </a:txBody>
                  <a:tcPr/>
                </a:tc>
                <a:extLst>
                  <a:ext uri="{0D108BD9-81ED-4DB2-BD59-A6C34878D82A}">
                    <a16:rowId xmlns:a16="http://schemas.microsoft.com/office/drawing/2014/main" val="3800849859"/>
                  </a:ext>
                </a:extLst>
              </a:tr>
              <a:tr h="1206937">
                <a:tc>
                  <a:txBody>
                    <a:bodyPr/>
                    <a:lstStyle/>
                    <a:p>
                      <a:pPr rtl="0" fontAlgn="base"/>
                      <a:r>
                        <a:rPr lang="en-US" sz="1200" dirty="0">
                          <a:effectLst/>
                        </a:rPr>
                        <a:t>Neural Networks </a:t>
                      </a:r>
                    </a:p>
                  </a:txBody>
                  <a:tcPr/>
                </a:tc>
                <a:tc>
                  <a:txBody>
                    <a:bodyPr/>
                    <a:lstStyle/>
                    <a:p>
                      <a:pPr rtl="0" fontAlgn="base"/>
                      <a:r>
                        <a:rPr lang="en-US" sz="1200" dirty="0">
                          <a:effectLst/>
                        </a:rPr>
                        <a:t>Activation: tanh </a:t>
                      </a:r>
                    </a:p>
                    <a:p>
                      <a:pPr rtl="0" fontAlgn="base"/>
                      <a:r>
                        <a:rPr lang="en-US" sz="1200" dirty="0">
                          <a:effectLst/>
                        </a:rPr>
                        <a:t>alpha: 0.05 </a:t>
                      </a:r>
                    </a:p>
                    <a:p>
                      <a:pPr rtl="0" fontAlgn="base"/>
                      <a:r>
                        <a:rPr lang="en-US" sz="1200" dirty="0">
                          <a:effectLst/>
                        </a:rPr>
                        <a:t>Hidden layer sizes: 50, 100, 50 </a:t>
                      </a:r>
                    </a:p>
                    <a:p>
                      <a:pPr rtl="0" fontAlgn="base"/>
                      <a:r>
                        <a:rPr lang="en-US" sz="1200" dirty="0">
                          <a:effectLst/>
                        </a:rPr>
                        <a:t>Learning rate: constant </a:t>
                      </a:r>
                    </a:p>
                    <a:p>
                      <a:pPr rtl="0" fontAlgn="base"/>
                      <a:r>
                        <a:rPr lang="en-US" sz="1200" dirty="0">
                          <a:effectLst/>
                        </a:rPr>
                        <a:t>Solver: adam </a:t>
                      </a:r>
                    </a:p>
                  </a:txBody>
                  <a:tcPr/>
                </a:tc>
                <a:tc>
                  <a:txBody>
                    <a:bodyPr/>
                    <a:lstStyle/>
                    <a:p>
                      <a:pPr rtl="0" fontAlgn="base"/>
                      <a:r>
                        <a:rPr lang="en-US" sz="1200" dirty="0">
                          <a:effectLst/>
                        </a:rPr>
                        <a:t>184.707 </a:t>
                      </a:r>
                    </a:p>
                  </a:txBody>
                  <a:tcPr/>
                </a:tc>
                <a:tc>
                  <a:txBody>
                    <a:bodyPr/>
                    <a:lstStyle/>
                    <a:p>
                      <a:pPr rtl="0" fontAlgn="base"/>
                      <a:r>
                        <a:rPr lang="en-US" sz="1200" dirty="0">
                          <a:effectLst/>
                        </a:rPr>
                        <a:t>225.069</a:t>
                      </a:r>
                    </a:p>
                  </a:txBody>
                  <a:tcPr/>
                </a:tc>
                <a:tc>
                  <a:txBody>
                    <a:bodyPr/>
                    <a:lstStyle/>
                    <a:p>
                      <a:pPr rtl="0" fontAlgn="base"/>
                      <a:r>
                        <a:rPr lang="en-US" sz="1200" dirty="0">
                          <a:effectLst/>
                        </a:rPr>
                        <a:t>0.903 </a:t>
                      </a:r>
                    </a:p>
                  </a:txBody>
                  <a:tcPr/>
                </a:tc>
                <a:tc>
                  <a:txBody>
                    <a:bodyPr/>
                    <a:lstStyle/>
                    <a:p>
                      <a:pPr rtl="0" fontAlgn="base"/>
                      <a:r>
                        <a:rPr lang="pt-BR" sz="1200" dirty="0">
                          <a:effectLst/>
                        </a:rPr>
                        <a:t>23.136</a:t>
                      </a:r>
                      <a:endParaRPr lang="en-US" sz="1200" dirty="0">
                        <a:effectLst/>
                      </a:endParaRPr>
                    </a:p>
                  </a:txBody>
                  <a:tcPr/>
                </a:tc>
                <a:extLst>
                  <a:ext uri="{0D108BD9-81ED-4DB2-BD59-A6C34878D82A}">
                    <a16:rowId xmlns:a16="http://schemas.microsoft.com/office/drawing/2014/main" val="4006736151"/>
                  </a:ext>
                </a:extLst>
              </a:tr>
            </a:tbl>
          </a:graphicData>
        </a:graphic>
      </p:graphicFrame>
    </p:spTree>
    <p:extLst>
      <p:ext uri="{BB962C8B-B14F-4D97-AF65-F5344CB8AC3E}">
        <p14:creationId xmlns:p14="http://schemas.microsoft.com/office/powerpoint/2010/main" val="220109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Conclusions</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ea"/>
                <a:cs typeface="+mn-cs"/>
              </a:rPr>
              <a:t>Based on the assessment of the results from each method utilized in the prediction of bike rides, the following conclusions were drawn.</a:t>
            </a:r>
          </a:p>
        </p:txBody>
      </p:sp>
      <p:sp>
        <p:nvSpPr>
          <p:cNvPr id="9" name="TextBox 8">
            <a:extLst>
              <a:ext uri="{FF2B5EF4-FFF2-40B4-BE49-F238E27FC236}">
                <a16:creationId xmlns:a16="http://schemas.microsoft.com/office/drawing/2014/main" id="{FE71D9CE-39A3-49AA-90C7-E9DE55DA7961}"/>
              </a:ext>
            </a:extLst>
          </p:cNvPr>
          <p:cNvSpPr txBox="1"/>
          <p:nvPr/>
        </p:nvSpPr>
        <p:spPr>
          <a:xfrm>
            <a:off x="1405890" y="2437016"/>
            <a:ext cx="10284653" cy="4019693"/>
          </a:xfrm>
          <a:prstGeom prst="rect">
            <a:avLst/>
          </a:prstGeom>
        </p:spPr>
        <p:txBody>
          <a:bodyPr vert="horz" lIns="91440" tIns="45720" rIns="91440" bIns="45720" rtlCol="0" anchor="t">
            <a:normAutofit lnSpcReduction="10000"/>
          </a:bodyPr>
          <a:lstStyle/>
          <a:p>
            <a:pPr marR="0" lvl="0" fontAlgn="auto">
              <a:lnSpc>
                <a:spcPct val="110000"/>
              </a:lnSpc>
              <a:spcBef>
                <a:spcPts val="0"/>
              </a:spcBef>
              <a:spcAft>
                <a:spcPts val="600"/>
              </a:spcAft>
              <a:buClrTx/>
              <a:buSzTx/>
              <a:tabLst/>
              <a:defRPr/>
            </a:pPr>
            <a:r>
              <a:rPr lang="pt-BR" sz="2000" dirty="0"/>
              <a:t>The Random Forest and Bagging models proved to be the </a:t>
            </a:r>
            <a:r>
              <a:rPr lang="pt-BR" sz="2000" b="1" dirty="0"/>
              <a:t>most effective </a:t>
            </a:r>
            <a:r>
              <a:rPr lang="pt-BR" sz="2000" dirty="0"/>
              <a:t>models to predict the number of bike rides, as shown by their R-Squared (0.95), followed by Neural Networks (0.93) and Decision Tree (0.90). They also provided the lowest testing errors.</a:t>
            </a:r>
          </a:p>
          <a:p>
            <a:pPr marR="0" lvl="0" fontAlgn="auto">
              <a:lnSpc>
                <a:spcPct val="110000"/>
              </a:lnSpc>
              <a:spcBef>
                <a:spcPts val="0"/>
              </a:spcBef>
              <a:spcAft>
                <a:spcPts val="600"/>
              </a:spcAft>
              <a:buClrTx/>
              <a:buSzTx/>
              <a:tabLst/>
              <a:defRPr/>
            </a:pPr>
            <a:endParaRPr lang="pt-BR" sz="2000" dirty="0"/>
          </a:p>
          <a:p>
            <a:pPr marR="0" lvl="0" fontAlgn="auto">
              <a:lnSpc>
                <a:spcPct val="110000"/>
              </a:lnSpc>
              <a:spcBef>
                <a:spcPts val="0"/>
              </a:spcBef>
              <a:spcAft>
                <a:spcPts val="600"/>
              </a:spcAft>
              <a:buClrTx/>
              <a:buSzTx/>
              <a:tabLst/>
              <a:defRPr/>
            </a:pPr>
            <a:r>
              <a:rPr lang="pt-BR" sz="2000" dirty="0"/>
              <a:t>Random Forest and Bagging models have in common that they utilize an </a:t>
            </a:r>
            <a:r>
              <a:rPr lang="pt-BR" sz="2000" b="1" dirty="0"/>
              <a:t>ensemble of predictors (trees) </a:t>
            </a:r>
            <a:r>
              <a:rPr lang="pt-BR" sz="2000" dirty="0"/>
              <a:t>and take as the final prediction the average of predictions from each predictor, which </a:t>
            </a:r>
            <a:r>
              <a:rPr lang="pt-BR" sz="2000" b="1" dirty="0"/>
              <a:t>reduces variance </a:t>
            </a:r>
            <a:r>
              <a:rPr lang="pt-BR" sz="2000" dirty="0"/>
              <a:t>if compared to a single tree model.</a:t>
            </a:r>
          </a:p>
          <a:p>
            <a:pPr marR="0" lvl="0" fontAlgn="auto">
              <a:lnSpc>
                <a:spcPct val="110000"/>
              </a:lnSpc>
              <a:spcBef>
                <a:spcPts val="0"/>
              </a:spcBef>
              <a:spcAft>
                <a:spcPts val="600"/>
              </a:spcAft>
              <a:buClrTx/>
              <a:buSzTx/>
              <a:tabLst/>
              <a:defRPr/>
            </a:pPr>
            <a:endParaRPr lang="pt-BR" sz="2000" dirty="0"/>
          </a:p>
          <a:p>
            <a:pPr marR="0" lvl="0" fontAlgn="auto">
              <a:lnSpc>
                <a:spcPct val="110000"/>
              </a:lnSpc>
              <a:spcBef>
                <a:spcPts val="0"/>
              </a:spcBef>
              <a:spcAft>
                <a:spcPts val="600"/>
              </a:spcAft>
              <a:buClrTx/>
              <a:buSzTx/>
              <a:tabLst/>
              <a:defRPr/>
            </a:pPr>
            <a:r>
              <a:rPr lang="pt-BR" sz="2000" dirty="0"/>
              <a:t>This variance reduction proved to be very important in developing an effective model for this problem of predicting bike rides.</a:t>
            </a:r>
          </a:p>
        </p:txBody>
      </p:sp>
      <p:sp>
        <p:nvSpPr>
          <p:cNvPr id="3" name="Rectangle 2">
            <a:extLst>
              <a:ext uri="{FF2B5EF4-FFF2-40B4-BE49-F238E27FC236}">
                <a16:creationId xmlns:a16="http://schemas.microsoft.com/office/drawing/2014/main" id="{EDF2F857-A1F8-4CC7-ADB4-B955B6796913}"/>
              </a:ext>
            </a:extLst>
          </p:cNvPr>
          <p:cNvSpPr/>
          <p:nvPr/>
        </p:nvSpPr>
        <p:spPr>
          <a:xfrm>
            <a:off x="810768" y="2542312"/>
            <a:ext cx="438942" cy="55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1" name="Rectangle 10">
            <a:extLst>
              <a:ext uri="{FF2B5EF4-FFF2-40B4-BE49-F238E27FC236}">
                <a16:creationId xmlns:a16="http://schemas.microsoft.com/office/drawing/2014/main" id="{2636C558-8D16-433A-BC08-277BE5AA01B2}"/>
              </a:ext>
            </a:extLst>
          </p:cNvPr>
          <p:cNvSpPr/>
          <p:nvPr/>
        </p:nvSpPr>
        <p:spPr>
          <a:xfrm>
            <a:off x="810768" y="4226332"/>
            <a:ext cx="438942" cy="55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2" name="Rectangle 11">
            <a:extLst>
              <a:ext uri="{FF2B5EF4-FFF2-40B4-BE49-F238E27FC236}">
                <a16:creationId xmlns:a16="http://schemas.microsoft.com/office/drawing/2014/main" id="{D07A8E5D-7F07-4349-A518-E4B0B17DC012}"/>
              </a:ext>
            </a:extLst>
          </p:cNvPr>
          <p:cNvSpPr/>
          <p:nvPr/>
        </p:nvSpPr>
        <p:spPr>
          <a:xfrm>
            <a:off x="810768" y="5580678"/>
            <a:ext cx="438942" cy="55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Tree>
    <p:extLst>
      <p:ext uri="{BB962C8B-B14F-4D97-AF65-F5344CB8AC3E}">
        <p14:creationId xmlns:p14="http://schemas.microsoft.com/office/powerpoint/2010/main" val="2099407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Conclusions</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ea"/>
                <a:cs typeface="+mn-cs"/>
              </a:rPr>
              <a:t>Based on the assessment of the results from each method utilized in the prediction of bike rides, the following conclusions were drawn.</a:t>
            </a:r>
          </a:p>
        </p:txBody>
      </p:sp>
      <p:sp>
        <p:nvSpPr>
          <p:cNvPr id="9" name="TextBox 8">
            <a:extLst>
              <a:ext uri="{FF2B5EF4-FFF2-40B4-BE49-F238E27FC236}">
                <a16:creationId xmlns:a16="http://schemas.microsoft.com/office/drawing/2014/main" id="{FE71D9CE-39A3-49AA-90C7-E9DE55DA7961}"/>
              </a:ext>
            </a:extLst>
          </p:cNvPr>
          <p:cNvSpPr txBox="1"/>
          <p:nvPr/>
        </p:nvSpPr>
        <p:spPr>
          <a:xfrm>
            <a:off x="1405890" y="2437016"/>
            <a:ext cx="10284653" cy="4019693"/>
          </a:xfrm>
          <a:prstGeom prst="rect">
            <a:avLst/>
          </a:prstGeom>
        </p:spPr>
        <p:txBody>
          <a:bodyPr vert="horz" lIns="91440" tIns="45720" rIns="91440" bIns="45720" rtlCol="0" anchor="t">
            <a:normAutofit/>
          </a:bodyPr>
          <a:lstStyle/>
          <a:p>
            <a:pPr marR="0" lvl="0" fontAlgn="auto">
              <a:lnSpc>
                <a:spcPct val="110000"/>
              </a:lnSpc>
              <a:spcBef>
                <a:spcPts val="0"/>
              </a:spcBef>
              <a:spcAft>
                <a:spcPts val="600"/>
              </a:spcAft>
              <a:buClrTx/>
              <a:buSzTx/>
              <a:tabLst/>
              <a:defRPr/>
            </a:pPr>
            <a:r>
              <a:rPr lang="pt-BR" sz="2000" dirty="0"/>
              <a:t>Other models such as Multiple Linear Regression and LASSO had a lower performance comparetively. However, they were </a:t>
            </a:r>
            <a:r>
              <a:rPr lang="pt-BR" sz="2000" b="1" dirty="0"/>
              <a:t>more efficient </a:t>
            </a:r>
            <a:r>
              <a:rPr lang="pt-BR" sz="2000" dirty="0"/>
              <a:t>in terms of training time.</a:t>
            </a:r>
          </a:p>
          <a:p>
            <a:pPr marR="0" lvl="0" fontAlgn="auto">
              <a:lnSpc>
                <a:spcPct val="110000"/>
              </a:lnSpc>
              <a:spcBef>
                <a:spcPts val="0"/>
              </a:spcBef>
              <a:spcAft>
                <a:spcPts val="600"/>
              </a:spcAft>
              <a:buClrTx/>
              <a:buSzTx/>
              <a:tabLst/>
              <a:defRPr/>
            </a:pPr>
            <a:endParaRPr lang="pt-BR" sz="2000" dirty="0"/>
          </a:p>
          <a:p>
            <a:pPr>
              <a:lnSpc>
                <a:spcPct val="110000"/>
              </a:lnSpc>
              <a:spcAft>
                <a:spcPts val="600"/>
              </a:spcAft>
              <a:defRPr/>
            </a:pPr>
            <a:r>
              <a:rPr lang="pt-BR" sz="2000" dirty="0"/>
              <a:t>One Interesting fact is that while Random Forest and Bagging presented a significant difference between training and testing errors, the Neural Networks model presented a testing error</a:t>
            </a:r>
            <a:r>
              <a:rPr lang="en-US" sz="2000" dirty="0">
                <a:latin typeface="+mj-lt"/>
              </a:rPr>
              <a:t> </a:t>
            </a:r>
            <a:r>
              <a:rPr lang="pt-BR" sz="2000" dirty="0"/>
              <a:t>that was slightly lower than the training error, while providing good prediction results. </a:t>
            </a:r>
          </a:p>
          <a:p>
            <a:pPr>
              <a:lnSpc>
                <a:spcPct val="110000"/>
              </a:lnSpc>
              <a:spcAft>
                <a:spcPts val="600"/>
              </a:spcAft>
              <a:defRPr/>
            </a:pPr>
            <a:r>
              <a:rPr lang="pt-BR" sz="2000" dirty="0"/>
              <a:t>This may suggest that neural networks was </a:t>
            </a:r>
            <a:r>
              <a:rPr lang="pt-BR" sz="2000" b="1" dirty="0"/>
              <a:t>more effective in avoiding overfitting</a:t>
            </a:r>
            <a:r>
              <a:rPr lang="pt-BR" sz="2000" dirty="0"/>
              <a:t> of the training data, even though neural networks presented the highest training time.</a:t>
            </a:r>
          </a:p>
        </p:txBody>
      </p:sp>
      <p:sp>
        <p:nvSpPr>
          <p:cNvPr id="3" name="Rectangle 2">
            <a:extLst>
              <a:ext uri="{FF2B5EF4-FFF2-40B4-BE49-F238E27FC236}">
                <a16:creationId xmlns:a16="http://schemas.microsoft.com/office/drawing/2014/main" id="{EDF2F857-A1F8-4CC7-ADB4-B955B6796913}"/>
              </a:ext>
            </a:extLst>
          </p:cNvPr>
          <p:cNvSpPr/>
          <p:nvPr/>
        </p:nvSpPr>
        <p:spPr>
          <a:xfrm>
            <a:off x="810768" y="2553742"/>
            <a:ext cx="438942" cy="55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6" name="Rectangle 5">
            <a:extLst>
              <a:ext uri="{FF2B5EF4-FFF2-40B4-BE49-F238E27FC236}">
                <a16:creationId xmlns:a16="http://schemas.microsoft.com/office/drawing/2014/main" id="{58ECA4EB-51B5-4191-BDC9-6BE07CB7A082}"/>
              </a:ext>
            </a:extLst>
          </p:cNvPr>
          <p:cNvSpPr/>
          <p:nvPr/>
        </p:nvSpPr>
        <p:spPr>
          <a:xfrm>
            <a:off x="810768" y="4042310"/>
            <a:ext cx="438942" cy="55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spTree>
    <p:extLst>
      <p:ext uri="{BB962C8B-B14F-4D97-AF65-F5344CB8AC3E}">
        <p14:creationId xmlns:p14="http://schemas.microsoft.com/office/powerpoint/2010/main" val="3826094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Conclusions</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0768" y="1135660"/>
            <a:ext cx="10879775" cy="80390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ea"/>
                <a:cs typeface="+mn-cs"/>
              </a:rPr>
              <a:t>Based on the assessment of the results from each method utilized in the prediction of bike rides, the following conclusions were drawn.</a:t>
            </a:r>
          </a:p>
        </p:txBody>
      </p:sp>
      <p:sp>
        <p:nvSpPr>
          <p:cNvPr id="9" name="TextBox 8">
            <a:extLst>
              <a:ext uri="{FF2B5EF4-FFF2-40B4-BE49-F238E27FC236}">
                <a16:creationId xmlns:a16="http://schemas.microsoft.com/office/drawing/2014/main" id="{FE71D9CE-39A3-49AA-90C7-E9DE55DA7961}"/>
              </a:ext>
            </a:extLst>
          </p:cNvPr>
          <p:cNvSpPr txBox="1"/>
          <p:nvPr/>
        </p:nvSpPr>
        <p:spPr>
          <a:xfrm>
            <a:off x="1405890" y="2437016"/>
            <a:ext cx="10284653" cy="4019693"/>
          </a:xfrm>
          <a:prstGeom prst="rect">
            <a:avLst/>
          </a:prstGeom>
        </p:spPr>
        <p:txBody>
          <a:bodyPr vert="horz" lIns="91440" tIns="45720" rIns="91440" bIns="45720" rtlCol="0" anchor="t">
            <a:normAutofit/>
          </a:bodyPr>
          <a:lstStyle/>
          <a:p>
            <a:pPr marR="0" lvl="0" fontAlgn="auto">
              <a:lnSpc>
                <a:spcPct val="110000"/>
              </a:lnSpc>
              <a:spcBef>
                <a:spcPts val="0"/>
              </a:spcBef>
              <a:spcAft>
                <a:spcPts val="600"/>
              </a:spcAft>
              <a:buClrTx/>
              <a:buSzTx/>
              <a:tabLst/>
              <a:defRPr/>
            </a:pPr>
            <a:r>
              <a:rPr lang="pt-BR" sz="2000" dirty="0"/>
              <a:t>For the models with highest predictability, which obtained a R-Squared greater than 0.9, the performance was relatively lower when predicting casual rides compared to the registered rides.</a:t>
            </a:r>
          </a:p>
          <a:p>
            <a:pPr marR="0" lvl="0" fontAlgn="auto">
              <a:lnSpc>
                <a:spcPct val="110000"/>
              </a:lnSpc>
              <a:spcBef>
                <a:spcPts val="0"/>
              </a:spcBef>
              <a:spcAft>
                <a:spcPts val="600"/>
              </a:spcAft>
              <a:buClrTx/>
              <a:buSzTx/>
              <a:tabLst/>
              <a:defRPr/>
            </a:pPr>
            <a:r>
              <a:rPr lang="pt-BR" sz="2000" dirty="0"/>
              <a:t>This was expected since casual rides are </a:t>
            </a:r>
            <a:r>
              <a:rPr lang="pt-BR" sz="2000" b="1" dirty="0"/>
              <a:t>more irregular </a:t>
            </a:r>
            <a:r>
              <a:rPr lang="pt-BR" sz="2000" dirty="0"/>
              <a:t>as seen by its skewed distribution, compared to the normal distribution from the registered rides.</a:t>
            </a:r>
          </a:p>
        </p:txBody>
      </p:sp>
      <p:sp>
        <p:nvSpPr>
          <p:cNvPr id="3" name="Rectangle 2">
            <a:extLst>
              <a:ext uri="{FF2B5EF4-FFF2-40B4-BE49-F238E27FC236}">
                <a16:creationId xmlns:a16="http://schemas.microsoft.com/office/drawing/2014/main" id="{EDF2F857-A1F8-4CC7-ADB4-B955B6796913}"/>
              </a:ext>
            </a:extLst>
          </p:cNvPr>
          <p:cNvSpPr/>
          <p:nvPr/>
        </p:nvSpPr>
        <p:spPr>
          <a:xfrm>
            <a:off x="810768" y="2553742"/>
            <a:ext cx="438942" cy="557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6</a:t>
            </a:r>
          </a:p>
        </p:txBody>
      </p:sp>
    </p:spTree>
    <p:extLst>
      <p:ext uri="{BB962C8B-B14F-4D97-AF65-F5344CB8AC3E}">
        <p14:creationId xmlns:p14="http://schemas.microsoft.com/office/powerpoint/2010/main" val="19313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Neue Haas Grotesk Text Pro"/>
              <a:ea typeface="+mn-ea"/>
              <a:cs typeface="+mn-cs"/>
            </a:endParaRPr>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Problem</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The main purpose of this project is to evaluate the use of machine learning methods to predict the number of bike sharing rides based on historical data from Capital Bikeshare, a bike-sharing company.</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12" name="TextBox 11">
            <a:extLst>
              <a:ext uri="{FF2B5EF4-FFF2-40B4-BE49-F238E27FC236}">
                <a16:creationId xmlns:a16="http://schemas.microsoft.com/office/drawing/2014/main" id="{22606EEC-3DDC-4B4C-844E-9AF81D42E271}"/>
              </a:ext>
            </a:extLst>
          </p:cNvPr>
          <p:cNvSpPr txBox="1"/>
          <p:nvPr/>
        </p:nvSpPr>
        <p:spPr>
          <a:xfrm>
            <a:off x="6922265" y="2807719"/>
            <a:ext cx="5626608" cy="2652113"/>
          </a:xfrm>
          <a:prstGeom prst="rect">
            <a:avLst/>
          </a:prstGeom>
        </p:spPr>
        <p:txBody>
          <a:bodyPr vert="horz" lIns="91440" tIns="45720" rIns="91440" bIns="45720" numCol="2" rtlCol="0" anchor="ctr">
            <a:noAutofit/>
          </a:bodyPr>
          <a:lstStyle/>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Multiple linear regression</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Elastic Net</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Ridge regression</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Poisson regression</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sz="1400" dirty="0"/>
          </a:p>
          <a:p>
            <a:pPr marR="0" lvl="0" algn="l" defTabSz="914400" rtl="0" eaLnBrk="1" fontAlgn="auto" latinLnBrk="0" hangingPunct="1">
              <a:lnSpc>
                <a:spcPct val="110000"/>
              </a:lnSpc>
              <a:spcBef>
                <a:spcPts val="0"/>
              </a:spcBef>
              <a:spcAft>
                <a:spcPts val="600"/>
              </a:spcAft>
              <a:buClrTx/>
              <a:buSzTx/>
              <a:tabLst/>
              <a:defRPr/>
            </a:pPr>
            <a:endParaRPr lang="en-US" sz="1400" dirty="0"/>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LASSO</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Decision Trees</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Random Forest</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Ada Boost </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Bagging</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Neural Networks</a:t>
            </a:r>
          </a:p>
          <a:p>
            <a:pPr marL="0" marR="0" lvl="0" indent="0" algn="l" defTabSz="914400" rtl="0" eaLnBrk="1" fontAlgn="auto" latinLnBrk="0" hangingPunct="1">
              <a:lnSpc>
                <a:spcPct val="11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15" name="TextBox 14">
            <a:extLst>
              <a:ext uri="{FF2B5EF4-FFF2-40B4-BE49-F238E27FC236}">
                <a16:creationId xmlns:a16="http://schemas.microsoft.com/office/drawing/2014/main" id="{C60FCD85-5877-482A-B2B6-FA5AFECE0C6A}"/>
              </a:ext>
            </a:extLst>
          </p:cNvPr>
          <p:cNvSpPr txBox="1"/>
          <p:nvPr/>
        </p:nvSpPr>
        <p:spPr>
          <a:xfrm>
            <a:off x="7194799" y="2359931"/>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Machine Learning </a:t>
            </a:r>
            <a:r>
              <a:rPr lang="en-US" dirty="0"/>
              <a:t>m</a:t>
            </a:r>
            <a:r>
              <a:rPr lang="en-US" sz="1800" dirty="0"/>
              <a:t>ethods </a:t>
            </a:r>
            <a:r>
              <a:rPr lang="en-US" dirty="0"/>
              <a:t>e</a:t>
            </a:r>
            <a:r>
              <a:rPr lang="en-US" sz="1800" dirty="0"/>
              <a:t>valuated </a:t>
            </a:r>
          </a:p>
        </p:txBody>
      </p:sp>
      <p:cxnSp>
        <p:nvCxnSpPr>
          <p:cNvPr id="17" name="Straight Connector 16">
            <a:extLst>
              <a:ext uri="{FF2B5EF4-FFF2-40B4-BE49-F238E27FC236}">
                <a16:creationId xmlns:a16="http://schemas.microsoft.com/office/drawing/2014/main" id="{DF2E2568-DD42-49F8-8479-C0D8E874E285}"/>
              </a:ext>
            </a:extLst>
          </p:cNvPr>
          <p:cNvCxnSpPr/>
          <p:nvPr/>
        </p:nvCxnSpPr>
        <p:spPr>
          <a:xfrm>
            <a:off x="6694290" y="2732024"/>
            <a:ext cx="0" cy="3546088"/>
          </a:xfrm>
          <a:prstGeom prst="line">
            <a:avLst/>
          </a:prstGeom>
          <a:ln>
            <a:solidFill>
              <a:srgbClr val="E3E3E3"/>
            </a:solidFill>
          </a:ln>
        </p:spPr>
        <p:style>
          <a:lnRef idx="1">
            <a:schemeClr val="accent1"/>
          </a:lnRef>
          <a:fillRef idx="0">
            <a:schemeClr val="accent1"/>
          </a:fillRef>
          <a:effectRef idx="0">
            <a:schemeClr val="accent1"/>
          </a:effectRef>
          <a:fontRef idx="minor">
            <a:schemeClr val="tx1"/>
          </a:fontRef>
        </p:style>
      </p:cxnSp>
      <p:pic>
        <p:nvPicPr>
          <p:cNvPr id="18" name="F38B15CE-1CBE-4933-A451-1578DA94836E">
            <a:extLst>
              <a:ext uri="{FF2B5EF4-FFF2-40B4-BE49-F238E27FC236}">
                <a16:creationId xmlns:a16="http://schemas.microsoft.com/office/drawing/2014/main" id="{971F9239-F1B0-40C7-B442-0224AB12079E}"/>
              </a:ext>
            </a:extLst>
          </p:cNvPr>
          <p:cNvPicPr/>
          <p:nvPr/>
        </p:nvPicPr>
        <p:blipFill rotWithShape="1">
          <a:blip r:embed="rId3" r:link="rId4">
            <a:extLst>
              <a:ext uri="{28A0092B-C50C-407E-A947-70E740481C1C}">
                <a14:useLocalDpi xmlns:a14="http://schemas.microsoft.com/office/drawing/2010/main" val="0"/>
              </a:ext>
            </a:extLst>
          </a:blip>
          <a:srcRect r="3273"/>
          <a:stretch>
            <a:fillRect/>
          </a:stretch>
        </p:blipFill>
        <p:spPr bwMode="auto">
          <a:xfrm>
            <a:off x="3537661" y="3034515"/>
            <a:ext cx="3035477" cy="1931638"/>
          </a:xfrm>
          <a:prstGeom prst="rect">
            <a:avLst/>
          </a:prstGeom>
          <a:noFill/>
          <a:ln>
            <a:noFill/>
          </a:ln>
        </p:spPr>
      </p:pic>
      <p:sp>
        <p:nvSpPr>
          <p:cNvPr id="5" name="TextBox 4">
            <a:extLst>
              <a:ext uri="{FF2B5EF4-FFF2-40B4-BE49-F238E27FC236}">
                <a16:creationId xmlns:a16="http://schemas.microsoft.com/office/drawing/2014/main" id="{95026D50-34D1-4311-BF10-EBF88E692AE4}"/>
              </a:ext>
            </a:extLst>
          </p:cNvPr>
          <p:cNvSpPr txBox="1"/>
          <p:nvPr/>
        </p:nvSpPr>
        <p:spPr>
          <a:xfrm>
            <a:off x="1400537" y="5393803"/>
            <a:ext cx="38490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Opened in September 2010</a:t>
            </a:r>
          </a:p>
          <a:p>
            <a:pPr marL="285750" indent="-285750">
              <a:buFont typeface="Arial" panose="020B0604020202020204" pitchFamily="34" charset="0"/>
              <a:buChar char="•"/>
            </a:pPr>
            <a:r>
              <a:rPr lang="en-US" dirty="0"/>
              <a:t>Based on Washington DC</a:t>
            </a:r>
          </a:p>
          <a:p>
            <a:pPr marL="285750" indent="-285750">
              <a:buFont typeface="Arial" panose="020B0604020202020204" pitchFamily="34" charset="0"/>
              <a:buChar char="•"/>
            </a:pPr>
            <a:r>
              <a:rPr lang="en-US" dirty="0"/>
              <a:t>658 bike stations</a:t>
            </a:r>
          </a:p>
          <a:p>
            <a:pPr marL="285750" indent="-285750">
              <a:buFont typeface="Arial" panose="020B0604020202020204" pitchFamily="34" charset="0"/>
              <a:buChar char="•"/>
            </a:pPr>
            <a:r>
              <a:rPr lang="en-US" dirty="0"/>
              <a:t>+ 5,400 bicycles</a:t>
            </a:r>
          </a:p>
        </p:txBody>
      </p:sp>
      <p:pic>
        <p:nvPicPr>
          <p:cNvPr id="19" name="Picture 18">
            <a:extLst>
              <a:ext uri="{FF2B5EF4-FFF2-40B4-BE49-F238E27FC236}">
                <a16:creationId xmlns:a16="http://schemas.microsoft.com/office/drawing/2014/main" id="{9007800D-4F44-4034-89BB-00A1315FFA2D}"/>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81257" y="3160024"/>
            <a:ext cx="2938152" cy="1687467"/>
          </a:xfrm>
          <a:prstGeom prst="rect">
            <a:avLst/>
          </a:prstGeom>
          <a:noFill/>
          <a:ln>
            <a:noFill/>
          </a:ln>
        </p:spPr>
      </p:pic>
      <p:sp>
        <p:nvSpPr>
          <p:cNvPr id="20" name="TextBox 19">
            <a:extLst>
              <a:ext uri="{FF2B5EF4-FFF2-40B4-BE49-F238E27FC236}">
                <a16:creationId xmlns:a16="http://schemas.microsoft.com/office/drawing/2014/main" id="{5B9F8646-7D2A-49D3-8F7C-7740D74DFA69}"/>
              </a:ext>
            </a:extLst>
          </p:cNvPr>
          <p:cNvSpPr txBox="1"/>
          <p:nvPr/>
        </p:nvSpPr>
        <p:spPr>
          <a:xfrm>
            <a:off x="2390657" y="2359931"/>
            <a:ext cx="1751685"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The company</a:t>
            </a:r>
            <a:endParaRPr lang="en-US" sz="1800" dirty="0"/>
          </a:p>
        </p:txBody>
      </p:sp>
      <p:sp>
        <p:nvSpPr>
          <p:cNvPr id="16" name="TextBox 15">
            <a:extLst>
              <a:ext uri="{FF2B5EF4-FFF2-40B4-BE49-F238E27FC236}">
                <a16:creationId xmlns:a16="http://schemas.microsoft.com/office/drawing/2014/main" id="{9D735209-A055-4B03-B051-F74C9313F023}"/>
              </a:ext>
            </a:extLst>
          </p:cNvPr>
          <p:cNvSpPr txBox="1"/>
          <p:nvPr/>
        </p:nvSpPr>
        <p:spPr>
          <a:xfrm>
            <a:off x="7194799" y="4853024"/>
            <a:ext cx="4888478"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Parameters for evaluation</a:t>
            </a:r>
          </a:p>
        </p:txBody>
      </p:sp>
      <p:sp>
        <p:nvSpPr>
          <p:cNvPr id="21" name="TextBox 20">
            <a:extLst>
              <a:ext uri="{FF2B5EF4-FFF2-40B4-BE49-F238E27FC236}">
                <a16:creationId xmlns:a16="http://schemas.microsoft.com/office/drawing/2014/main" id="{3A54731D-FFAE-4F61-B781-137C26544C3B}"/>
              </a:ext>
            </a:extLst>
          </p:cNvPr>
          <p:cNvSpPr txBox="1"/>
          <p:nvPr/>
        </p:nvSpPr>
        <p:spPr>
          <a:xfrm>
            <a:off x="6922265" y="4803465"/>
            <a:ext cx="5626608" cy="2652113"/>
          </a:xfrm>
          <a:prstGeom prst="rect">
            <a:avLst/>
          </a:prstGeom>
        </p:spPr>
        <p:txBody>
          <a:bodyPr vert="horz" lIns="91440" tIns="45720" rIns="91440" bIns="45720" numCol="2" rtlCol="0" anchor="ctr">
            <a:noAutofit/>
          </a:bodyPr>
          <a:lstStyle/>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Mean Squared Training Error</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Mean Squared Testing Error</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Efficiency </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1400" dirty="0"/>
              <a:t>R</a:t>
            </a:r>
            <a:r>
              <a:rPr lang="en-US" sz="1400" baseline="30000" dirty="0"/>
              <a:t>2</a:t>
            </a:r>
          </a:p>
          <a:p>
            <a:pPr marR="0" lvl="0" algn="l" defTabSz="914400" rtl="0" eaLnBrk="1" fontAlgn="auto" latinLnBrk="0" hangingPunct="1">
              <a:lnSpc>
                <a:spcPct val="110000"/>
              </a:lnSpc>
              <a:spcBef>
                <a:spcPts val="0"/>
              </a:spcBef>
              <a:spcAft>
                <a:spcPts val="600"/>
              </a:spcAft>
              <a:buClrTx/>
              <a:buSzTx/>
              <a:tabLst/>
              <a:defRPr/>
            </a:pPr>
            <a:endParaRPr lang="en-US" sz="1400" baseline="30000" dirty="0"/>
          </a:p>
        </p:txBody>
      </p:sp>
    </p:spTree>
    <p:extLst>
      <p:ext uri="{BB962C8B-B14F-4D97-AF65-F5344CB8AC3E}">
        <p14:creationId xmlns:p14="http://schemas.microsoft.com/office/powerpoint/2010/main" val="701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Dataset</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dirty="0"/>
              <a:t>The dataset was obtained through the UC Irvine Machine Learning Repository and contains 17,379 datapoints with 16 attributes aggregated by hour from 01/01/2011 to 12/31/2012. The repository also provides another version of the dataset aggregated by day.</a:t>
            </a:r>
            <a:endParaRPr kumimoji="0" lang="en-US" sz="18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9" name="TextBox 8">
            <a:extLst>
              <a:ext uri="{FF2B5EF4-FFF2-40B4-BE49-F238E27FC236}">
                <a16:creationId xmlns:a16="http://schemas.microsoft.com/office/drawing/2014/main" id="{7850FD97-4D74-439D-8F16-ED656CBC57DF}"/>
              </a:ext>
            </a:extLst>
          </p:cNvPr>
          <p:cNvSpPr txBox="1"/>
          <p:nvPr/>
        </p:nvSpPr>
        <p:spPr>
          <a:xfrm>
            <a:off x="7447402" y="6301505"/>
            <a:ext cx="6097836" cy="461665"/>
          </a:xfrm>
          <a:prstGeom prst="rect">
            <a:avLst/>
          </a:prstGeom>
          <a:noFill/>
        </p:spPr>
        <p:txBody>
          <a:bodyPr wrap="square">
            <a:spAutoFit/>
          </a:bodyPr>
          <a:lstStyle/>
          <a:p>
            <a:r>
              <a:rPr lang="en-US" sz="1200" dirty="0">
                <a:hlinkClick r:id="rId3"/>
              </a:rPr>
              <a:t>https://archive.ics.uci.edu/ml/datasets/bike+sharing+dataset#</a:t>
            </a:r>
            <a:endParaRPr lang="en-US" sz="1200" dirty="0"/>
          </a:p>
          <a:p>
            <a:endParaRPr lang="en-US" sz="1200" dirty="0"/>
          </a:p>
        </p:txBody>
      </p:sp>
      <p:pic>
        <p:nvPicPr>
          <p:cNvPr id="5" name="Picture 4">
            <a:extLst>
              <a:ext uri="{FF2B5EF4-FFF2-40B4-BE49-F238E27FC236}">
                <a16:creationId xmlns:a16="http://schemas.microsoft.com/office/drawing/2014/main" id="{035D1907-F717-4857-8BD8-3EC1C1815428}"/>
              </a:ext>
            </a:extLst>
          </p:cNvPr>
          <p:cNvPicPr>
            <a:picLocks noChangeAspect="1"/>
          </p:cNvPicPr>
          <p:nvPr/>
        </p:nvPicPr>
        <p:blipFill>
          <a:blip r:embed="rId4"/>
          <a:stretch>
            <a:fillRect/>
          </a:stretch>
        </p:blipFill>
        <p:spPr>
          <a:xfrm>
            <a:off x="700087" y="2736728"/>
            <a:ext cx="6747315" cy="2751332"/>
          </a:xfrm>
          <a:prstGeom prst="rect">
            <a:avLst/>
          </a:prstGeom>
        </p:spPr>
      </p:pic>
      <p:sp>
        <p:nvSpPr>
          <p:cNvPr id="12" name="TextBox 11">
            <a:extLst>
              <a:ext uri="{FF2B5EF4-FFF2-40B4-BE49-F238E27FC236}">
                <a16:creationId xmlns:a16="http://schemas.microsoft.com/office/drawing/2014/main" id="{60337A98-FD10-47F9-A3ED-94D57B7FB176}"/>
              </a:ext>
            </a:extLst>
          </p:cNvPr>
          <p:cNvSpPr txBox="1"/>
          <p:nvPr/>
        </p:nvSpPr>
        <p:spPr>
          <a:xfrm>
            <a:off x="2804485" y="2385757"/>
            <a:ext cx="3849065" cy="276999"/>
          </a:xfrm>
          <a:prstGeom prst="rect">
            <a:avLst/>
          </a:prstGeom>
          <a:noFill/>
        </p:spPr>
        <p:txBody>
          <a:bodyPr wrap="square" rtlCol="0">
            <a:spAutoFit/>
          </a:bodyPr>
          <a:lstStyle/>
          <a:p>
            <a:r>
              <a:rPr lang="en-US" sz="1200" dirty="0"/>
              <a:t>Screenshot from the Dataset</a:t>
            </a:r>
          </a:p>
        </p:txBody>
      </p:sp>
      <p:sp>
        <p:nvSpPr>
          <p:cNvPr id="14" name="TextBox 13">
            <a:extLst>
              <a:ext uri="{FF2B5EF4-FFF2-40B4-BE49-F238E27FC236}">
                <a16:creationId xmlns:a16="http://schemas.microsoft.com/office/drawing/2014/main" id="{D242D989-A543-4A58-B5AD-809F5F9F3BA3}"/>
              </a:ext>
            </a:extLst>
          </p:cNvPr>
          <p:cNvSpPr txBox="1"/>
          <p:nvPr/>
        </p:nvSpPr>
        <p:spPr>
          <a:xfrm>
            <a:off x="7640924" y="2880442"/>
            <a:ext cx="4461832" cy="2708434"/>
          </a:xfrm>
          <a:prstGeom prst="rect">
            <a:avLst/>
          </a:prstGeom>
          <a:noFill/>
        </p:spPr>
        <p:txBody>
          <a:bodyPr wrap="square">
            <a:spAutoFit/>
          </a:bodyPr>
          <a:lstStyle/>
          <a:p>
            <a:r>
              <a:rPr lang="en-US" sz="1000" b="0" i="0" dirty="0">
                <a:solidFill>
                  <a:srgbClr val="1E1E24"/>
                </a:solidFill>
                <a:effectLst/>
                <a:latin typeface="+mj-lt"/>
              </a:rPr>
              <a:t>instant: record index (not utilized)</a:t>
            </a:r>
            <a:br>
              <a:rPr lang="en-US" sz="1000" dirty="0">
                <a:solidFill>
                  <a:srgbClr val="1E1E24"/>
                </a:solidFill>
                <a:latin typeface="+mj-lt"/>
              </a:rPr>
            </a:br>
            <a:r>
              <a:rPr lang="en-US" sz="1000" b="0" i="0" dirty="0">
                <a:solidFill>
                  <a:srgbClr val="1E1E24"/>
                </a:solidFill>
                <a:effectLst/>
                <a:latin typeface="+mj-lt"/>
              </a:rPr>
              <a:t>dteday : date (not utilized)</a:t>
            </a:r>
            <a:br>
              <a:rPr lang="en-US" sz="1000" dirty="0">
                <a:solidFill>
                  <a:srgbClr val="1E1E24"/>
                </a:solidFill>
                <a:latin typeface="+mj-lt"/>
              </a:rPr>
            </a:br>
            <a:r>
              <a:rPr lang="en-US" sz="1000" b="0" i="0" dirty="0">
                <a:solidFill>
                  <a:srgbClr val="1E1E24"/>
                </a:solidFill>
                <a:effectLst/>
                <a:latin typeface="+mj-lt"/>
              </a:rPr>
              <a:t>season : season (1:winter, 2:spring, 3:summer, 4:fall)</a:t>
            </a:r>
            <a:br>
              <a:rPr lang="en-US" sz="1000" dirty="0">
                <a:solidFill>
                  <a:srgbClr val="1E1E24"/>
                </a:solidFill>
                <a:latin typeface="+mj-lt"/>
              </a:rPr>
            </a:br>
            <a:r>
              <a:rPr lang="en-US" sz="1000" b="0" i="0" dirty="0">
                <a:solidFill>
                  <a:srgbClr val="1E1E24"/>
                </a:solidFill>
                <a:effectLst/>
                <a:latin typeface="+mj-lt"/>
              </a:rPr>
              <a:t>yr : year (0: 2011, 1:2012)</a:t>
            </a:r>
            <a:br>
              <a:rPr lang="en-US" sz="1000" dirty="0">
                <a:solidFill>
                  <a:srgbClr val="1E1E24"/>
                </a:solidFill>
                <a:latin typeface="+mj-lt"/>
              </a:rPr>
            </a:br>
            <a:r>
              <a:rPr lang="en-US" sz="1000" b="0" i="0" dirty="0">
                <a:solidFill>
                  <a:srgbClr val="1E1E24"/>
                </a:solidFill>
                <a:effectLst/>
                <a:latin typeface="+mj-lt"/>
              </a:rPr>
              <a:t>mnth : month ( 1 to 12)</a:t>
            </a:r>
            <a:br>
              <a:rPr lang="en-US" sz="1000" dirty="0">
                <a:solidFill>
                  <a:srgbClr val="1E1E24"/>
                </a:solidFill>
                <a:latin typeface="+mj-lt"/>
              </a:rPr>
            </a:br>
            <a:r>
              <a:rPr lang="en-US" sz="1000" b="0" i="0" dirty="0">
                <a:solidFill>
                  <a:srgbClr val="1E1E24"/>
                </a:solidFill>
                <a:effectLst/>
                <a:latin typeface="+mj-lt"/>
              </a:rPr>
              <a:t>hr : hour (0 to 23)</a:t>
            </a:r>
            <a:br>
              <a:rPr lang="en-US" sz="1000" dirty="0">
                <a:solidFill>
                  <a:srgbClr val="1E1E24"/>
                </a:solidFill>
                <a:latin typeface="+mj-lt"/>
              </a:rPr>
            </a:br>
            <a:r>
              <a:rPr lang="en-US" sz="1000" b="0" i="0" dirty="0">
                <a:solidFill>
                  <a:srgbClr val="1E1E24"/>
                </a:solidFill>
                <a:effectLst/>
                <a:latin typeface="+mj-lt"/>
              </a:rPr>
              <a:t>holiday : weather day is holiday or not</a:t>
            </a:r>
            <a:br>
              <a:rPr lang="en-US" sz="1000" dirty="0">
                <a:solidFill>
                  <a:srgbClr val="1E1E24"/>
                </a:solidFill>
                <a:latin typeface="+mj-lt"/>
              </a:rPr>
            </a:br>
            <a:r>
              <a:rPr lang="en-US" sz="1000" b="0" i="0" dirty="0">
                <a:solidFill>
                  <a:srgbClr val="1E1E24"/>
                </a:solidFill>
                <a:effectLst/>
                <a:latin typeface="+mj-lt"/>
              </a:rPr>
              <a:t>weekday : day of the week</a:t>
            </a:r>
            <a:br>
              <a:rPr lang="en-US" sz="1000" dirty="0">
                <a:solidFill>
                  <a:srgbClr val="1E1E24"/>
                </a:solidFill>
                <a:latin typeface="+mj-lt"/>
              </a:rPr>
            </a:br>
            <a:r>
              <a:rPr lang="en-US" sz="1000" b="0" i="0" dirty="0">
                <a:solidFill>
                  <a:srgbClr val="1E1E24"/>
                </a:solidFill>
                <a:effectLst/>
                <a:latin typeface="+mj-lt"/>
              </a:rPr>
              <a:t>workingday : if day is neither weekend nor holiday is 1, otherwise is 0.</a:t>
            </a:r>
            <a:br>
              <a:rPr lang="en-US" sz="1000" dirty="0">
                <a:solidFill>
                  <a:srgbClr val="1E1E24"/>
                </a:solidFill>
                <a:latin typeface="+mj-lt"/>
              </a:rPr>
            </a:br>
            <a:r>
              <a:rPr lang="en-US" sz="1000" b="0" i="0" dirty="0">
                <a:solidFill>
                  <a:srgbClr val="1E1E24"/>
                </a:solidFill>
                <a:effectLst/>
                <a:latin typeface="+mj-lt"/>
              </a:rPr>
              <a:t>weathersit : categorical variable for weather (1 to 4)</a:t>
            </a:r>
          </a:p>
          <a:p>
            <a:r>
              <a:rPr lang="en-US" sz="1000" b="0" i="0" dirty="0">
                <a:solidFill>
                  <a:srgbClr val="1E1E24"/>
                </a:solidFill>
                <a:effectLst/>
                <a:latin typeface="+mj-lt"/>
              </a:rPr>
              <a:t>temp : Normalized temperature in Celsius</a:t>
            </a:r>
          </a:p>
          <a:p>
            <a:r>
              <a:rPr lang="en-US" sz="1000" b="0" i="0" dirty="0">
                <a:solidFill>
                  <a:srgbClr val="1E1E24"/>
                </a:solidFill>
                <a:effectLst/>
                <a:latin typeface="+mj-lt"/>
              </a:rPr>
              <a:t>atemp: Normalized feeling temperature in Celsius</a:t>
            </a:r>
            <a:br>
              <a:rPr lang="en-US" sz="1000" dirty="0">
                <a:solidFill>
                  <a:srgbClr val="1E1E24"/>
                </a:solidFill>
                <a:latin typeface="+mj-lt"/>
              </a:rPr>
            </a:br>
            <a:r>
              <a:rPr lang="en-US" sz="1000" b="0" i="0" dirty="0">
                <a:solidFill>
                  <a:srgbClr val="1E1E24"/>
                </a:solidFill>
                <a:effectLst/>
                <a:latin typeface="+mj-lt"/>
              </a:rPr>
              <a:t>hum: Normalized humidity. The values are divided to 100 (max)</a:t>
            </a:r>
            <a:br>
              <a:rPr lang="en-US" sz="1000" dirty="0">
                <a:solidFill>
                  <a:srgbClr val="1E1E24"/>
                </a:solidFill>
                <a:latin typeface="+mj-lt"/>
              </a:rPr>
            </a:br>
            <a:r>
              <a:rPr lang="en-US" sz="1000" b="0" i="0" dirty="0">
                <a:solidFill>
                  <a:srgbClr val="1E1E24"/>
                </a:solidFill>
                <a:effectLst/>
                <a:latin typeface="+mj-lt"/>
              </a:rPr>
              <a:t>windspeed: Normalized wind speed. The values are divided to 67 (max)</a:t>
            </a:r>
            <a:br>
              <a:rPr lang="en-US" sz="1000" dirty="0">
                <a:solidFill>
                  <a:srgbClr val="1E1E24"/>
                </a:solidFill>
                <a:latin typeface="+mj-lt"/>
              </a:rPr>
            </a:br>
            <a:r>
              <a:rPr lang="en-US" sz="1000" b="0" i="0" dirty="0">
                <a:solidFill>
                  <a:srgbClr val="1E1E24"/>
                </a:solidFill>
                <a:effectLst/>
                <a:latin typeface="+mj-lt"/>
              </a:rPr>
              <a:t>casual: count of casual users</a:t>
            </a:r>
            <a:br>
              <a:rPr lang="en-US" sz="1000" dirty="0">
                <a:solidFill>
                  <a:srgbClr val="1E1E24"/>
                </a:solidFill>
                <a:latin typeface="+mj-lt"/>
              </a:rPr>
            </a:br>
            <a:r>
              <a:rPr lang="en-US" sz="1000" b="0" i="0" dirty="0">
                <a:solidFill>
                  <a:srgbClr val="1E1E24"/>
                </a:solidFill>
                <a:effectLst/>
                <a:latin typeface="+mj-lt"/>
              </a:rPr>
              <a:t>registered: count of registered users</a:t>
            </a:r>
            <a:br>
              <a:rPr lang="en-US" sz="1000" dirty="0">
                <a:solidFill>
                  <a:srgbClr val="1E1E24"/>
                </a:solidFill>
                <a:latin typeface="+mj-lt"/>
              </a:rPr>
            </a:br>
            <a:r>
              <a:rPr lang="en-US" sz="1000" i="0" dirty="0">
                <a:solidFill>
                  <a:srgbClr val="1E1E24"/>
                </a:solidFill>
                <a:effectLst/>
                <a:latin typeface="+mj-lt"/>
              </a:rPr>
              <a:t>cnt: count of total rental bikes including both casual and registered</a:t>
            </a:r>
            <a:endParaRPr lang="en-US" sz="1000" dirty="0">
              <a:solidFill>
                <a:srgbClr val="1E1E24"/>
              </a:solidFill>
              <a:latin typeface="+mj-lt"/>
            </a:endParaRPr>
          </a:p>
        </p:txBody>
      </p:sp>
      <p:sp>
        <p:nvSpPr>
          <p:cNvPr id="15" name="TextBox 14">
            <a:extLst>
              <a:ext uri="{FF2B5EF4-FFF2-40B4-BE49-F238E27FC236}">
                <a16:creationId xmlns:a16="http://schemas.microsoft.com/office/drawing/2014/main" id="{229C9F57-0786-42EF-9E64-6BEDF9DA157B}"/>
              </a:ext>
            </a:extLst>
          </p:cNvPr>
          <p:cNvSpPr txBox="1"/>
          <p:nvPr/>
        </p:nvSpPr>
        <p:spPr>
          <a:xfrm>
            <a:off x="9258602" y="2336097"/>
            <a:ext cx="1226476" cy="37632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800" dirty="0"/>
              <a:t>Variables</a:t>
            </a:r>
          </a:p>
        </p:txBody>
      </p:sp>
      <p:sp>
        <p:nvSpPr>
          <p:cNvPr id="11" name="TextBox 10">
            <a:extLst>
              <a:ext uri="{FF2B5EF4-FFF2-40B4-BE49-F238E27FC236}">
                <a16:creationId xmlns:a16="http://schemas.microsoft.com/office/drawing/2014/main" id="{AF7D6B44-5325-43CA-B9DD-836F5E0B7887}"/>
              </a:ext>
            </a:extLst>
          </p:cNvPr>
          <p:cNvSpPr txBox="1"/>
          <p:nvPr/>
        </p:nvSpPr>
        <p:spPr>
          <a:xfrm>
            <a:off x="7640924" y="5622025"/>
            <a:ext cx="3849065" cy="646331"/>
          </a:xfrm>
          <a:prstGeom prst="rect">
            <a:avLst/>
          </a:prstGeom>
          <a:noFill/>
        </p:spPr>
        <p:txBody>
          <a:bodyPr wrap="square" rtlCol="0">
            <a:spAutoFit/>
          </a:bodyPr>
          <a:lstStyle/>
          <a:p>
            <a:r>
              <a:rPr lang="en-US" sz="1200" dirty="0"/>
              <a:t>*The project will focus on the total rides (‘cnt’) as the response but will also present a comparison for casual and registered rides.</a:t>
            </a:r>
          </a:p>
        </p:txBody>
      </p:sp>
    </p:spTree>
    <p:extLst>
      <p:ext uri="{BB962C8B-B14F-4D97-AF65-F5344CB8AC3E}">
        <p14:creationId xmlns:p14="http://schemas.microsoft.com/office/powerpoint/2010/main" val="343510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8B45C0C-1C22-45E0-96AC-EAFF20BAD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9" name="Rectangle 138">
            <a:extLst>
              <a:ext uri="{FF2B5EF4-FFF2-40B4-BE49-F238E27FC236}">
                <a16:creationId xmlns:a16="http://schemas.microsoft.com/office/drawing/2014/main" id="{A1A6B414-1D19-4586-8383-0B3BDE0A2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543017"/>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41248" y="764714"/>
            <a:ext cx="3090672" cy="1645920"/>
          </a:xfrm>
        </p:spPr>
        <p:txBody>
          <a:bodyPr vert="horz" lIns="91440" tIns="45720" rIns="91440" bIns="45720" rtlCol="0" anchor="ctr">
            <a:normAutofit/>
          </a:bodyPr>
          <a:lstStyle/>
          <a:p>
            <a:r>
              <a:rPr lang="en-US" sz="2600" dirty="0"/>
              <a:t>Exploratory Data Analysis</a:t>
            </a:r>
          </a:p>
        </p:txBody>
      </p:sp>
      <p:sp>
        <p:nvSpPr>
          <p:cNvPr id="141" name="Rectangle 140">
            <a:extLst>
              <a:ext uri="{FF2B5EF4-FFF2-40B4-BE49-F238E27FC236}">
                <a16:creationId xmlns:a16="http://schemas.microsoft.com/office/drawing/2014/main" id="{8414D3ED-40C9-4391-BEA1-622CE47FB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2356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1F7F5575-FC35-4612-B24D-902BC557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03092" y="1583102"/>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4379976" y="764714"/>
            <a:ext cx="7104888" cy="1645920"/>
          </a:xfrm>
          <a:prstGeom prst="rect">
            <a:avLst/>
          </a:prstGeom>
        </p:spPr>
        <p:txBody>
          <a:bodyPr vert="horz" lIns="91440" tIns="45720" rIns="91440" bIns="45720" rtlCol="0" anchor="ctr">
            <a:normAutofit/>
          </a:bodyPr>
          <a:lstStyle/>
          <a:p>
            <a:pPr marR="0" lvl="0" fontAlgn="auto">
              <a:spcBef>
                <a:spcPts val="0"/>
              </a:spcBef>
              <a:spcAft>
                <a:spcPts val="600"/>
              </a:spcAft>
              <a:buClrTx/>
              <a:buSzTx/>
              <a:tabLst/>
              <a:defRPr/>
            </a:pPr>
            <a:r>
              <a:rPr kumimoji="0" lang="en-US" sz="1700" b="0" i="0" u="none" strike="noStrike" cap="none" spc="0" normalizeH="0" baseline="0" noProof="0" dirty="0">
                <a:ln>
                  <a:noFill/>
                </a:ln>
                <a:effectLst/>
                <a:uLnTx/>
                <a:uFillTx/>
              </a:rPr>
              <a:t>An initial analysis of the distribution of daily bike rides reveals that both the total number of bike rides and registered bike rides present a </a:t>
            </a:r>
            <a:r>
              <a:rPr kumimoji="0" lang="en-US" sz="1700" b="1" i="0" u="none" strike="noStrike" cap="none" spc="0" normalizeH="0" baseline="0" noProof="0" dirty="0">
                <a:ln>
                  <a:noFill/>
                </a:ln>
                <a:effectLst/>
                <a:uLnTx/>
                <a:uFillTx/>
              </a:rPr>
              <a:t>symmetric distribution </a:t>
            </a:r>
            <a:r>
              <a:rPr kumimoji="0" lang="en-US" sz="1700" b="0" i="0" u="none" strike="noStrike" cap="none" spc="0" normalizeH="0" baseline="0" noProof="0" dirty="0">
                <a:ln>
                  <a:noFill/>
                </a:ln>
                <a:effectLst/>
                <a:uLnTx/>
                <a:uFillTx/>
              </a:rPr>
              <a:t>that resembles a normal curve, while the distribution of the number of casual rides is </a:t>
            </a:r>
            <a:r>
              <a:rPr kumimoji="0" lang="en-US" sz="1700" b="1" i="0" u="none" strike="noStrike" cap="none" spc="0" normalizeH="0" baseline="0" noProof="0" dirty="0">
                <a:ln>
                  <a:noFill/>
                </a:ln>
                <a:effectLst/>
                <a:uLnTx/>
                <a:uFillTx/>
              </a:rPr>
              <a:t>heavily skewed </a:t>
            </a:r>
            <a:r>
              <a:rPr kumimoji="0" lang="en-US" sz="1700" b="0" i="0" u="none" strike="noStrike" cap="none" spc="0" normalizeH="0" baseline="0" noProof="0" dirty="0">
                <a:ln>
                  <a:noFill/>
                </a:ln>
                <a:effectLst/>
                <a:uLnTx/>
                <a:uFillTx/>
              </a:rPr>
              <a:t>to the right</a:t>
            </a:r>
            <a:r>
              <a:rPr lang="en-US" sz="1700" dirty="0"/>
              <a:t> </a:t>
            </a:r>
            <a:r>
              <a:rPr kumimoji="0" lang="en-US" sz="1700" b="0" i="0" u="none" strike="noStrike" cap="none" spc="0" normalizeH="0" baseline="0" noProof="0" dirty="0">
                <a:ln>
                  <a:noFill/>
                </a:ln>
                <a:effectLst/>
                <a:uLnTx/>
                <a:uFillTx/>
              </a:rPr>
              <a:t>because of </a:t>
            </a:r>
            <a:r>
              <a:rPr lang="en-US" sz="1700" dirty="0"/>
              <a:t>the</a:t>
            </a:r>
            <a:r>
              <a:rPr kumimoji="0" lang="en-US" sz="1700" b="0" i="0" u="none" strike="noStrike" cap="none" spc="0" normalizeH="0" baseline="0" noProof="0" dirty="0">
                <a:ln>
                  <a:noFill/>
                </a:ln>
                <a:effectLst/>
                <a:uLnTx/>
                <a:uFillTx/>
              </a:rPr>
              <a:t> irregularity in the frequency of casual</a:t>
            </a:r>
            <a:r>
              <a:rPr lang="en-US" sz="1700" dirty="0"/>
              <a:t> rides over time.</a:t>
            </a:r>
            <a:endParaRPr kumimoji="0" lang="en-US" sz="1700" b="0" i="0" u="none" strike="noStrike" cap="none" spc="0" normalizeH="0" baseline="0" noProof="0" dirty="0">
              <a:ln>
                <a:noFill/>
              </a:ln>
              <a:effectLst/>
              <a:uLnTx/>
              <a:uFillTx/>
            </a:endParaRPr>
          </a:p>
        </p:txBody>
      </p:sp>
      <p:pic>
        <p:nvPicPr>
          <p:cNvPr id="1026" name="Picture 2" descr="Chart, histogram&#10;&#10;Description automatically generated">
            <a:extLst>
              <a:ext uri="{FF2B5EF4-FFF2-40B4-BE49-F238E27FC236}">
                <a16:creationId xmlns:a16="http://schemas.microsoft.com/office/drawing/2014/main" id="{D6841BE3-4138-40DE-A35C-1994D0D629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90"/>
          <a:stretch/>
        </p:blipFill>
        <p:spPr bwMode="auto">
          <a:xfrm>
            <a:off x="20" y="2852928"/>
            <a:ext cx="3931900" cy="40050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rt, histogram&#10;&#10;Description automatically generated">
            <a:extLst>
              <a:ext uri="{FF2B5EF4-FFF2-40B4-BE49-F238E27FC236}">
                <a16:creationId xmlns:a16="http://schemas.microsoft.com/office/drawing/2014/main" id="{5BD1FA61-B057-492D-9373-F5CC0F8B12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35" r="-1" b="-1"/>
          <a:stretch/>
        </p:blipFill>
        <p:spPr bwMode="auto">
          <a:xfrm>
            <a:off x="4130040" y="2852928"/>
            <a:ext cx="3931920" cy="40050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hart, histogram&#10;&#10;Description automatically generated">
            <a:extLst>
              <a:ext uri="{FF2B5EF4-FFF2-40B4-BE49-F238E27FC236}">
                <a16:creationId xmlns:a16="http://schemas.microsoft.com/office/drawing/2014/main" id="{CA098E1B-8335-4C5D-93FD-68CD67EFBF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298" b="-2"/>
          <a:stretch/>
        </p:blipFill>
        <p:spPr bwMode="auto">
          <a:xfrm>
            <a:off x="8260080" y="2852928"/>
            <a:ext cx="3931920" cy="400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65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64" name="Rectangle 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dirty="0"/>
              <a:t>Exploratory Data Analysis</a:t>
            </a:r>
          </a:p>
        </p:txBody>
      </p:sp>
      <p:sp>
        <p:nvSpPr>
          <p:cNvPr id="2065" name="Rectangle 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6" name="Rectangle 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5349240" y="586822"/>
            <a:ext cx="6007608" cy="1645920"/>
          </a:xfrm>
          <a:prstGeom prst="rect">
            <a:avLst/>
          </a:prstGeom>
        </p:spPr>
        <p:txBody>
          <a:bodyPr vert="horz" lIns="91440" tIns="45720" rIns="91440" bIns="45720" rtlCol="0" anchor="ctr">
            <a:normAutofit/>
          </a:bodyPr>
          <a:lstStyle/>
          <a:p>
            <a:pPr marR="0" lvl="0" fontAlgn="auto">
              <a:lnSpc>
                <a:spcPct val="110000"/>
              </a:lnSpc>
              <a:spcBef>
                <a:spcPts val="0"/>
              </a:spcBef>
              <a:spcAft>
                <a:spcPts val="600"/>
              </a:spcAft>
              <a:buClrTx/>
              <a:buSzTx/>
              <a:tabLst/>
              <a:defRPr/>
            </a:pPr>
            <a:r>
              <a:rPr lang="en-US" dirty="0"/>
              <a:t>The analysis of the number of bike rides over time reveals that the demand is usually higher in the </a:t>
            </a:r>
            <a:r>
              <a:rPr lang="en-US" b="1" dirty="0"/>
              <a:t>middle of the year</a:t>
            </a:r>
            <a:r>
              <a:rPr lang="en-US" dirty="0"/>
              <a:t>, corresponding to the seasons of summer and fall, for both registered and casual riders.</a:t>
            </a:r>
            <a:endParaRPr kumimoji="0" lang="en-US" b="0" i="0" u="none" strike="noStrike" cap="none" spc="0" normalizeH="0" baseline="0" noProof="0" dirty="0">
              <a:ln>
                <a:noFill/>
              </a:ln>
              <a:effectLst/>
              <a:uLnTx/>
              <a:uFillTx/>
            </a:endParaRPr>
          </a:p>
        </p:txBody>
      </p:sp>
      <p:pic>
        <p:nvPicPr>
          <p:cNvPr id="2052" name="Picture 4">
            <a:extLst>
              <a:ext uri="{FF2B5EF4-FFF2-40B4-BE49-F238E27FC236}">
                <a16:creationId xmlns:a16="http://schemas.microsoft.com/office/drawing/2014/main" id="{DFB6B7EB-E3C2-4AA5-9B6B-B52496B333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4025" y="2729396"/>
            <a:ext cx="4145702" cy="397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B66A3EC-841F-414D-8503-0220C18F631C}"/>
              </a:ext>
            </a:extLst>
          </p:cNvPr>
          <p:cNvPicPr>
            <a:picLocks noChangeAspect="1"/>
          </p:cNvPicPr>
          <p:nvPr/>
        </p:nvPicPr>
        <p:blipFill>
          <a:blip r:embed="rId4"/>
          <a:stretch>
            <a:fillRect/>
          </a:stretch>
        </p:blipFill>
        <p:spPr>
          <a:xfrm>
            <a:off x="6691484" y="2674122"/>
            <a:ext cx="4283580" cy="4090421"/>
          </a:xfrm>
          <a:prstGeom prst="rect">
            <a:avLst/>
          </a:prstGeom>
        </p:spPr>
      </p:pic>
    </p:spTree>
    <p:extLst>
      <p:ext uri="{BB962C8B-B14F-4D97-AF65-F5344CB8AC3E}">
        <p14:creationId xmlns:p14="http://schemas.microsoft.com/office/powerpoint/2010/main" val="305415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8B45C0C-1C22-45E0-96AC-EAFF20BAD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9" name="Rectangle 138">
            <a:extLst>
              <a:ext uri="{FF2B5EF4-FFF2-40B4-BE49-F238E27FC236}">
                <a16:creationId xmlns:a16="http://schemas.microsoft.com/office/drawing/2014/main" id="{A1A6B414-1D19-4586-8383-0B3BDE0A2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543017"/>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41248" y="764714"/>
            <a:ext cx="3090672" cy="1645920"/>
          </a:xfrm>
        </p:spPr>
        <p:txBody>
          <a:bodyPr vert="horz" lIns="91440" tIns="45720" rIns="91440" bIns="45720" rtlCol="0" anchor="ctr">
            <a:normAutofit/>
          </a:bodyPr>
          <a:lstStyle/>
          <a:p>
            <a:r>
              <a:rPr lang="en-US" sz="2600" dirty="0"/>
              <a:t>Exploratory Data Analysis</a:t>
            </a:r>
          </a:p>
        </p:txBody>
      </p:sp>
      <p:sp>
        <p:nvSpPr>
          <p:cNvPr id="141" name="Rectangle 140">
            <a:extLst>
              <a:ext uri="{FF2B5EF4-FFF2-40B4-BE49-F238E27FC236}">
                <a16:creationId xmlns:a16="http://schemas.microsoft.com/office/drawing/2014/main" id="{8414D3ED-40C9-4391-BEA1-622CE47FB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2356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1F7F5575-FC35-4612-B24D-902BC557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03092" y="1583102"/>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4379976" y="764714"/>
            <a:ext cx="7104888" cy="1645920"/>
          </a:xfrm>
          <a:prstGeom prst="rect">
            <a:avLst/>
          </a:prstGeom>
        </p:spPr>
        <p:txBody>
          <a:bodyPr vert="horz" lIns="91440" tIns="45720" rIns="91440" bIns="45720" rtlCol="0" anchor="ctr">
            <a:normAutofit/>
          </a:bodyPr>
          <a:lstStyle/>
          <a:p>
            <a:pPr>
              <a:spcAft>
                <a:spcPts val="600"/>
              </a:spcAft>
              <a:defRPr/>
            </a:pPr>
            <a:r>
              <a:rPr lang="en-US" dirty="0"/>
              <a:t>Cook’s distance was utilized to find the outliers in the hourly dataset.</a:t>
            </a:r>
          </a:p>
        </p:txBody>
      </p:sp>
      <p:pic>
        <p:nvPicPr>
          <p:cNvPr id="4" name="Picture 4" descr="Chart&#10;&#10;Description automatically generated">
            <a:extLst>
              <a:ext uri="{FF2B5EF4-FFF2-40B4-BE49-F238E27FC236}">
                <a16:creationId xmlns:a16="http://schemas.microsoft.com/office/drawing/2014/main" id="{4A7C9192-3877-4475-8026-2CA2CBC37424}"/>
              </a:ext>
            </a:extLst>
          </p:cNvPr>
          <p:cNvPicPr>
            <a:picLocks noChangeAspect="1"/>
          </p:cNvPicPr>
          <p:nvPr/>
        </p:nvPicPr>
        <p:blipFill>
          <a:blip r:embed="rId3"/>
          <a:stretch>
            <a:fillRect/>
          </a:stretch>
        </p:blipFill>
        <p:spPr>
          <a:xfrm>
            <a:off x="487680" y="2993193"/>
            <a:ext cx="5080000" cy="3340493"/>
          </a:xfrm>
          <a:prstGeom prst="rect">
            <a:avLst/>
          </a:prstGeom>
        </p:spPr>
      </p:pic>
      <p:sp>
        <p:nvSpPr>
          <p:cNvPr id="5" name="TextBox 4">
            <a:extLst>
              <a:ext uri="{FF2B5EF4-FFF2-40B4-BE49-F238E27FC236}">
                <a16:creationId xmlns:a16="http://schemas.microsoft.com/office/drawing/2014/main" id="{BAE741ED-11D4-4349-8BD1-3728440761A7}"/>
              </a:ext>
            </a:extLst>
          </p:cNvPr>
          <p:cNvSpPr txBox="1"/>
          <p:nvPr/>
        </p:nvSpPr>
        <p:spPr>
          <a:xfrm>
            <a:off x="5812790" y="3221673"/>
            <a:ext cx="537464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There were 4 outliers identified using Cook’s distance for the dataset aggregated by hour. This is a low number considering a dataset of 17,380 observations and thus do not have a significant effect on the analysis.</a:t>
            </a:r>
          </a:p>
          <a:p>
            <a:endParaRPr lang="en-US" sz="1600" dirty="0"/>
          </a:p>
          <a:p>
            <a:r>
              <a:rPr lang="en-US" sz="1600" dirty="0"/>
              <a:t>In the dataset aggregated by day, there was an outlier associated to the day when Washington DC was in a state of emergency due to Hurricane Sandy. On this day, there were only 22 bike rides.</a:t>
            </a:r>
          </a:p>
        </p:txBody>
      </p:sp>
      <p:sp>
        <p:nvSpPr>
          <p:cNvPr id="11" name="TextBox 10">
            <a:extLst>
              <a:ext uri="{FF2B5EF4-FFF2-40B4-BE49-F238E27FC236}">
                <a16:creationId xmlns:a16="http://schemas.microsoft.com/office/drawing/2014/main" id="{0A50A021-783B-4D10-B1E5-2C3CB54F111B}"/>
              </a:ext>
            </a:extLst>
          </p:cNvPr>
          <p:cNvSpPr txBox="1"/>
          <p:nvPr/>
        </p:nvSpPr>
        <p:spPr>
          <a:xfrm>
            <a:off x="2705493" y="2914231"/>
            <a:ext cx="1226427" cy="246221"/>
          </a:xfrm>
          <a:prstGeom prst="rect">
            <a:avLst/>
          </a:prstGeom>
          <a:noFill/>
        </p:spPr>
        <p:txBody>
          <a:bodyPr wrap="square" rtlCol="0">
            <a:spAutoFit/>
          </a:bodyPr>
          <a:lstStyle/>
          <a:p>
            <a:r>
              <a:rPr lang="pt-BR" sz="1000" dirty="0"/>
              <a:t>C</a:t>
            </a:r>
            <a:r>
              <a:rPr lang="en-US" sz="1000" dirty="0"/>
              <a:t>ook’s Distance</a:t>
            </a:r>
          </a:p>
        </p:txBody>
      </p:sp>
    </p:spTree>
    <p:extLst>
      <p:ext uri="{BB962C8B-B14F-4D97-AF65-F5344CB8AC3E}">
        <p14:creationId xmlns:p14="http://schemas.microsoft.com/office/powerpoint/2010/main" val="3501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Freeform: Shape 13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9" name="Freeform: Shape 13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a:t>Exploratory Data Analysis</a:t>
            </a:r>
          </a:p>
        </p:txBody>
      </p:sp>
      <p:sp>
        <p:nvSpPr>
          <p:cNvPr id="141" name="Rectangle 14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3C11526-F10D-48FE-837D-B74779779A3B}"/>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R="0" lvl="0" fontAlgn="auto">
              <a:lnSpc>
                <a:spcPct val="110000"/>
              </a:lnSpc>
              <a:spcBef>
                <a:spcPts val="0"/>
              </a:spcBef>
              <a:spcAft>
                <a:spcPts val="600"/>
              </a:spcAft>
              <a:buClrTx/>
              <a:buSzTx/>
              <a:tabLst/>
              <a:defRPr/>
            </a:pPr>
            <a:r>
              <a:rPr lang="en-US" sz="1700" dirty="0"/>
              <a:t>The correlation matrix reveals a strong correlation between the variables month (mnth) and season, as well as atemp and temp.</a:t>
            </a:r>
          </a:p>
          <a:p>
            <a:pPr marR="0" lvl="0" fontAlgn="auto">
              <a:lnSpc>
                <a:spcPct val="110000"/>
              </a:lnSpc>
              <a:spcBef>
                <a:spcPts val="0"/>
              </a:spcBef>
              <a:spcAft>
                <a:spcPts val="600"/>
              </a:spcAft>
              <a:buClrTx/>
              <a:buSzTx/>
              <a:tabLst/>
              <a:defRPr/>
            </a:pPr>
            <a:r>
              <a:rPr lang="en-US" sz="1700" dirty="0"/>
              <a:t>The data also suggests a </a:t>
            </a:r>
            <a:r>
              <a:rPr lang="en-US" sz="1700" b="1" dirty="0"/>
              <a:t>moderate correlation </a:t>
            </a:r>
            <a:r>
              <a:rPr lang="en-US" sz="1700" dirty="0"/>
              <a:t>between the temperature (temp, atemp) and the number of rides (casual, registered, cnt).</a:t>
            </a:r>
          </a:p>
          <a:p>
            <a:pPr marR="0" lvl="0" fontAlgn="auto">
              <a:lnSpc>
                <a:spcPct val="110000"/>
              </a:lnSpc>
              <a:spcBef>
                <a:spcPts val="0"/>
              </a:spcBef>
              <a:spcAft>
                <a:spcPts val="600"/>
              </a:spcAft>
              <a:buClrTx/>
              <a:buSzTx/>
              <a:tabLst/>
              <a:defRPr/>
            </a:pPr>
            <a:endParaRPr kumimoji="0" lang="en-US" sz="1700" b="0" i="0" u="none" strike="noStrike" cap="none" spc="0" normalizeH="0" baseline="0" noProof="0" dirty="0">
              <a:ln>
                <a:noFill/>
              </a:ln>
              <a:effectLst/>
              <a:uLnTx/>
              <a:uFillTx/>
            </a:endParaRPr>
          </a:p>
        </p:txBody>
      </p:sp>
      <p:pic>
        <p:nvPicPr>
          <p:cNvPr id="3074" name="Picture 2">
            <a:extLst>
              <a:ext uri="{FF2B5EF4-FFF2-40B4-BE49-F238E27FC236}">
                <a16:creationId xmlns:a16="http://schemas.microsoft.com/office/drawing/2014/main" id="{9669610C-D2C2-4BED-9366-576E48BB4D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9398" y="226520"/>
            <a:ext cx="6052687" cy="640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20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B60-7584-402E-9443-4F4A1EE6D796}"/>
              </a:ext>
            </a:extLst>
          </p:cNvPr>
          <p:cNvSpPr>
            <a:spLocks noGrp="1"/>
          </p:cNvSpPr>
          <p:nvPr>
            <p:ph type="title"/>
          </p:nvPr>
        </p:nvSpPr>
        <p:spPr>
          <a:xfrm>
            <a:off x="810768" y="295311"/>
            <a:ext cx="10168128" cy="1179576"/>
          </a:xfrm>
        </p:spPr>
        <p:txBody>
          <a:bodyPr vert="horz" lIns="91440" tIns="45720" rIns="91440" bIns="45720" rtlCol="0" anchor="ctr">
            <a:normAutofit/>
          </a:bodyPr>
          <a:lstStyle/>
          <a:p>
            <a:r>
              <a:rPr lang="en-US" dirty="0"/>
              <a:t>Variable Selection</a:t>
            </a:r>
          </a:p>
        </p:txBody>
      </p:sp>
      <p:sp>
        <p:nvSpPr>
          <p:cNvPr id="10" name="TextBox 9">
            <a:extLst>
              <a:ext uri="{FF2B5EF4-FFF2-40B4-BE49-F238E27FC236}">
                <a16:creationId xmlns:a16="http://schemas.microsoft.com/office/drawing/2014/main" id="{D3C11526-F10D-48FE-837D-B74779779A3B}"/>
              </a:ext>
            </a:extLst>
          </p:cNvPr>
          <p:cNvSpPr txBox="1"/>
          <p:nvPr/>
        </p:nvSpPr>
        <p:spPr>
          <a:xfrm>
            <a:off x="813391" y="1114066"/>
            <a:ext cx="10879775" cy="803907"/>
          </a:xfrm>
          <a:prstGeom prst="rect">
            <a:avLst/>
          </a:prstGeom>
        </p:spPr>
        <p:txBody>
          <a:bodyPr vert="horz" lIns="91440" tIns="45720" rIns="91440" bIns="45720" rtlCol="0" anchor="ctr">
            <a:normAutofit/>
          </a:bodyPr>
          <a:lstStyle/>
          <a:p>
            <a:pPr>
              <a:lnSpc>
                <a:spcPct val="110000"/>
              </a:lnSpc>
              <a:spcAft>
                <a:spcPts val="600"/>
              </a:spcAft>
              <a:defRPr/>
            </a:pPr>
            <a:endParaRPr lang="en-US" dirty="0"/>
          </a:p>
        </p:txBody>
      </p:sp>
      <p:sp>
        <p:nvSpPr>
          <p:cNvPr id="6" name="TextBox 5">
            <a:extLst>
              <a:ext uri="{FF2B5EF4-FFF2-40B4-BE49-F238E27FC236}">
                <a16:creationId xmlns:a16="http://schemas.microsoft.com/office/drawing/2014/main" id="{A900C8A9-F812-4C7C-A24B-7934E1FA4857}"/>
              </a:ext>
            </a:extLst>
          </p:cNvPr>
          <p:cNvSpPr txBox="1"/>
          <p:nvPr/>
        </p:nvSpPr>
        <p:spPr>
          <a:xfrm>
            <a:off x="858215" y="1123031"/>
            <a:ext cx="10879775" cy="803907"/>
          </a:xfrm>
          <a:prstGeom prst="rect">
            <a:avLst/>
          </a:prstGeom>
        </p:spPr>
        <p:txBody>
          <a:bodyPr vert="horz" lIns="91440" tIns="45720" rIns="91440" bIns="45720" rtlCol="0" anchor="ctr">
            <a:normAutofit/>
          </a:bodyPr>
          <a:lstStyle/>
          <a:p>
            <a:pPr>
              <a:lnSpc>
                <a:spcPct val="110000"/>
              </a:lnSpc>
              <a:spcAft>
                <a:spcPts val="600"/>
              </a:spcAft>
              <a:defRPr/>
            </a:pPr>
            <a:r>
              <a:rPr lang="en-US" sz="1700" dirty="0">
                <a:solidFill>
                  <a:srgbClr val="000000"/>
                </a:solidFill>
                <a:latin typeface="Neue Haas Grotesk Text Pro"/>
              </a:rPr>
              <a:t>Five methods of variable selection were utilized to determine which variables significantly contribute to the prediction of the total number of bike rides in each hour.</a:t>
            </a:r>
            <a:endParaRPr lang="en-US" sz="1700" b="0" i="0" u="none" strike="noStrike" kern="1200" cap="none" spc="0" normalizeH="0" baseline="0" noProof="0" dirty="0">
              <a:ln>
                <a:noFill/>
              </a:ln>
              <a:solidFill>
                <a:srgbClr val="000000"/>
              </a:solidFill>
              <a:effectLst/>
              <a:uLnTx/>
              <a:uFillTx/>
              <a:latin typeface="Neue Haas Grotesk Text Pro"/>
            </a:endParaRPr>
          </a:p>
        </p:txBody>
      </p:sp>
      <p:graphicFrame>
        <p:nvGraphicFramePr>
          <p:cNvPr id="13" name="Table 13">
            <a:extLst>
              <a:ext uri="{FF2B5EF4-FFF2-40B4-BE49-F238E27FC236}">
                <a16:creationId xmlns:a16="http://schemas.microsoft.com/office/drawing/2014/main" id="{06AE2427-2193-4743-AFF8-1B70A33C7756}"/>
              </a:ext>
            </a:extLst>
          </p:cNvPr>
          <p:cNvGraphicFramePr>
            <a:graphicFrameLocks noGrp="1"/>
          </p:cNvGraphicFramePr>
          <p:nvPr/>
        </p:nvGraphicFramePr>
        <p:xfrm>
          <a:off x="995363" y="2638425"/>
          <a:ext cx="10197475" cy="2433954"/>
        </p:xfrm>
        <a:graphic>
          <a:graphicData uri="http://schemas.openxmlformats.org/drawingml/2006/table">
            <a:tbl>
              <a:tblPr firstRow="1" bandRow="1">
                <a:tableStyleId>{5C22544A-7EE6-4342-B048-85BDC9FD1C3A}</a:tableStyleId>
              </a:tblPr>
              <a:tblGrid>
                <a:gridCol w="7419974">
                  <a:extLst>
                    <a:ext uri="{9D8B030D-6E8A-4147-A177-3AD203B41FA5}">
                      <a16:colId xmlns:a16="http://schemas.microsoft.com/office/drawing/2014/main" val="2949764947"/>
                    </a:ext>
                  </a:extLst>
                </a:gridCol>
                <a:gridCol w="2777501">
                  <a:extLst>
                    <a:ext uri="{9D8B030D-6E8A-4147-A177-3AD203B41FA5}">
                      <a16:colId xmlns:a16="http://schemas.microsoft.com/office/drawing/2014/main" val="1586304916"/>
                    </a:ext>
                  </a:extLst>
                </a:gridCol>
              </a:tblGrid>
              <a:tr h="371475">
                <a:tc>
                  <a:txBody>
                    <a:bodyPr/>
                    <a:lstStyle/>
                    <a:p>
                      <a:pPr algn="ctr"/>
                      <a:r>
                        <a:rPr lang="en-US" dirty="0"/>
                        <a:t>Method</a:t>
                      </a:r>
                    </a:p>
                  </a:txBody>
                  <a:tcPr/>
                </a:tc>
                <a:tc>
                  <a:txBody>
                    <a:bodyPr/>
                    <a:lstStyle/>
                    <a:p>
                      <a:pPr algn="ctr"/>
                      <a:r>
                        <a:rPr lang="en-US" dirty="0"/>
                        <a:t>Features Eliminated</a:t>
                      </a:r>
                    </a:p>
                  </a:txBody>
                  <a:tcPr/>
                </a:tc>
                <a:extLst>
                  <a:ext uri="{0D108BD9-81ED-4DB2-BD59-A6C34878D82A}">
                    <a16:rowId xmlns:a16="http://schemas.microsoft.com/office/drawing/2014/main" val="3660266594"/>
                  </a:ext>
                </a:extLst>
              </a:tr>
              <a:tr h="370840">
                <a:tc>
                  <a:txBody>
                    <a:bodyPr/>
                    <a:lstStyle/>
                    <a:p>
                      <a:pPr lvl="0">
                        <a:buNone/>
                      </a:pPr>
                      <a:r>
                        <a:rPr lang="en-US" sz="1600" b="0" i="0" u="none" strike="noStrike" noProof="0" dirty="0">
                          <a:latin typeface="Neue Haas Grotesk Text Pro"/>
                        </a:rPr>
                        <a:t>Backward selection based on p-value of variables in an ordinary least squares model</a:t>
                      </a:r>
                      <a:endParaRPr lang="en-US" sz="1600" dirty="0"/>
                    </a:p>
                  </a:txBody>
                  <a:tcPr/>
                </a:tc>
                <a:tc>
                  <a:txBody>
                    <a:bodyPr/>
                    <a:lstStyle/>
                    <a:p>
                      <a:r>
                        <a:rPr lang="en-US" sz="1600" b="1" dirty="0"/>
                        <a:t>mnth</a:t>
                      </a:r>
                      <a:r>
                        <a:rPr lang="en-US" sz="1600" dirty="0"/>
                        <a:t>, workingday</a:t>
                      </a:r>
                    </a:p>
                  </a:txBody>
                  <a:tcPr/>
                </a:tc>
                <a:extLst>
                  <a:ext uri="{0D108BD9-81ED-4DB2-BD59-A6C34878D82A}">
                    <a16:rowId xmlns:a16="http://schemas.microsoft.com/office/drawing/2014/main" val="2801312050"/>
                  </a:ext>
                </a:extLst>
              </a:tr>
              <a:tr h="370840">
                <a:tc>
                  <a:txBody>
                    <a:bodyPr/>
                    <a:lstStyle/>
                    <a:p>
                      <a:pPr lvl="0">
                        <a:buNone/>
                      </a:pPr>
                      <a:r>
                        <a:rPr lang="en-US" sz="1600" b="0" i="0" u="none" strike="noStrike" noProof="0" dirty="0">
                          <a:latin typeface="Neue Haas Grotesk Text Pro"/>
                        </a:rPr>
                        <a:t>Recursive feature elimination (backward)</a:t>
                      </a:r>
                      <a:endParaRPr lang="en-US" sz="1600" dirty="0"/>
                    </a:p>
                  </a:txBody>
                  <a:tcPr/>
                </a:tc>
                <a:tc>
                  <a:txBody>
                    <a:bodyPr/>
                    <a:lstStyle/>
                    <a:p>
                      <a:r>
                        <a:rPr lang="en-US" sz="1600" b="1" dirty="0"/>
                        <a:t>mnth</a:t>
                      </a:r>
                      <a:r>
                        <a:rPr lang="en-US" sz="1600" dirty="0"/>
                        <a:t>, weekday</a:t>
                      </a:r>
                    </a:p>
                  </a:txBody>
                  <a:tcPr/>
                </a:tc>
                <a:extLst>
                  <a:ext uri="{0D108BD9-81ED-4DB2-BD59-A6C34878D82A}">
                    <a16:rowId xmlns:a16="http://schemas.microsoft.com/office/drawing/2014/main" val="1002016333"/>
                  </a:ext>
                </a:extLst>
              </a:tr>
              <a:tr h="370840">
                <a:tc>
                  <a:txBody>
                    <a:bodyPr/>
                    <a:lstStyle/>
                    <a:p>
                      <a:pPr lvl="0">
                        <a:buNone/>
                      </a:pPr>
                      <a:r>
                        <a:rPr lang="en-US" sz="1600" b="0" i="0" u="none" strike="noStrike" noProof="0" dirty="0">
                          <a:latin typeface="Neue Haas Grotesk Text Pro"/>
                        </a:rPr>
                        <a:t>Sequential feature selection (forward)</a:t>
                      </a:r>
                      <a:endParaRPr lang="en-US" sz="1600" dirty="0"/>
                    </a:p>
                  </a:txBody>
                  <a:tcPr/>
                </a:tc>
                <a:tc>
                  <a:txBody>
                    <a:bodyPr/>
                    <a:lstStyle/>
                    <a:p>
                      <a:r>
                        <a:rPr lang="en-US" sz="1600" b="1" dirty="0"/>
                        <a:t>mnth</a:t>
                      </a:r>
                      <a:r>
                        <a:rPr lang="en-US" sz="1600" dirty="0"/>
                        <a:t>, windspeed</a:t>
                      </a:r>
                    </a:p>
                  </a:txBody>
                  <a:tcPr/>
                </a:tc>
                <a:extLst>
                  <a:ext uri="{0D108BD9-81ED-4DB2-BD59-A6C34878D82A}">
                    <a16:rowId xmlns:a16="http://schemas.microsoft.com/office/drawing/2014/main" val="1688532939"/>
                  </a:ext>
                </a:extLst>
              </a:tr>
              <a:tr h="370839">
                <a:tc>
                  <a:txBody>
                    <a:bodyPr/>
                    <a:lstStyle/>
                    <a:p>
                      <a:pPr lvl="0">
                        <a:buNone/>
                      </a:pPr>
                      <a:r>
                        <a:rPr lang="en-US" sz="1600" b="0" i="0" u="none" strike="noStrike" noProof="0" dirty="0"/>
                        <a:t>Sequential feature selection (backward)</a:t>
                      </a:r>
                      <a:endParaRPr lang="en-US" dirty="0"/>
                    </a:p>
                  </a:txBody>
                  <a:tcPr/>
                </a:tc>
                <a:tc>
                  <a:txBody>
                    <a:bodyPr/>
                    <a:lstStyle/>
                    <a:p>
                      <a:pPr lvl="0">
                        <a:buNone/>
                      </a:pPr>
                      <a:r>
                        <a:rPr lang="en-US" sz="1600" b="1" dirty="0"/>
                        <a:t>mnth</a:t>
                      </a:r>
                      <a:r>
                        <a:rPr lang="en-US" sz="1600" dirty="0"/>
                        <a:t>, temp</a:t>
                      </a:r>
                    </a:p>
                  </a:txBody>
                  <a:tcPr/>
                </a:tc>
                <a:extLst>
                  <a:ext uri="{0D108BD9-81ED-4DB2-BD59-A6C34878D82A}">
                    <a16:rowId xmlns:a16="http://schemas.microsoft.com/office/drawing/2014/main" val="4147032555"/>
                  </a:ext>
                </a:extLst>
              </a:tr>
              <a:tr h="370840">
                <a:tc>
                  <a:txBody>
                    <a:bodyPr/>
                    <a:lstStyle/>
                    <a:p>
                      <a:pPr marL="0" marR="0" lvl="0" indent="0" algn="l">
                        <a:lnSpc>
                          <a:spcPct val="110000"/>
                        </a:lnSpc>
                        <a:spcBef>
                          <a:spcPts val="0"/>
                        </a:spcBef>
                        <a:spcAft>
                          <a:spcPts val="600"/>
                        </a:spcAft>
                        <a:buClr>
                          <a:srgbClr val="000000"/>
                        </a:buClr>
                        <a:buNone/>
                      </a:pPr>
                      <a:r>
                        <a:rPr lang="en-US" sz="1600" b="0" i="0" u="none" strike="noStrike" noProof="0" dirty="0">
                          <a:latin typeface="Neue Haas Grotesk Text Pro"/>
                        </a:rPr>
                        <a:t>LASSO for variable selection</a:t>
                      </a:r>
                      <a:endParaRPr lang="en-US" sz="1600" dirty="0"/>
                    </a:p>
                  </a:txBody>
                  <a:tcPr/>
                </a:tc>
                <a:tc>
                  <a:txBody>
                    <a:bodyPr/>
                    <a:lstStyle/>
                    <a:p>
                      <a:r>
                        <a:rPr lang="en-US" sz="1600" b="1" dirty="0"/>
                        <a:t>mnth</a:t>
                      </a:r>
                    </a:p>
                  </a:txBody>
                  <a:tcPr/>
                </a:tc>
                <a:extLst>
                  <a:ext uri="{0D108BD9-81ED-4DB2-BD59-A6C34878D82A}">
                    <a16:rowId xmlns:a16="http://schemas.microsoft.com/office/drawing/2014/main" val="4202108789"/>
                  </a:ext>
                </a:extLst>
              </a:tr>
            </a:tbl>
          </a:graphicData>
        </a:graphic>
      </p:graphicFrame>
      <p:grpSp>
        <p:nvGrpSpPr>
          <p:cNvPr id="26" name="Group 25">
            <a:extLst>
              <a:ext uri="{FF2B5EF4-FFF2-40B4-BE49-F238E27FC236}">
                <a16:creationId xmlns:a16="http://schemas.microsoft.com/office/drawing/2014/main" id="{2200B067-3C37-467F-8839-2B852792BFFB}"/>
              </a:ext>
            </a:extLst>
          </p:cNvPr>
          <p:cNvGrpSpPr/>
          <p:nvPr/>
        </p:nvGrpSpPr>
        <p:grpSpPr>
          <a:xfrm>
            <a:off x="1938337" y="5495925"/>
            <a:ext cx="8610601" cy="914400"/>
            <a:chOff x="1938337" y="5495925"/>
            <a:chExt cx="8610601" cy="914400"/>
          </a:xfrm>
        </p:grpSpPr>
        <p:sp>
          <p:nvSpPr>
            <p:cNvPr id="16" name="Rectangle: Rounded Corners 15">
              <a:extLst>
                <a:ext uri="{FF2B5EF4-FFF2-40B4-BE49-F238E27FC236}">
                  <a16:creationId xmlns:a16="http://schemas.microsoft.com/office/drawing/2014/main" id="{F62C2A7B-94C9-4E20-9EE6-85F877DF87F7}"/>
                </a:ext>
              </a:extLst>
            </p:cNvPr>
            <p:cNvSpPr/>
            <p:nvPr/>
          </p:nvSpPr>
          <p:spPr>
            <a:xfrm>
              <a:off x="1957388" y="5495925"/>
              <a:ext cx="8591550" cy="914400"/>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D5FE57E-B315-4875-B3D4-D9551ACA3B4D}"/>
                </a:ext>
              </a:extLst>
            </p:cNvPr>
            <p:cNvSpPr txBox="1"/>
            <p:nvPr/>
          </p:nvSpPr>
          <p:spPr>
            <a:xfrm>
              <a:off x="1938337" y="5629275"/>
              <a:ext cx="83153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Result: The variable "mnth" (month) is the only variable eliminated in all methods, therefore, it will not be used in the models.</a:t>
              </a:r>
            </a:p>
          </p:txBody>
        </p:sp>
      </p:grpSp>
    </p:spTree>
    <p:extLst>
      <p:ext uri="{BB962C8B-B14F-4D97-AF65-F5344CB8AC3E}">
        <p14:creationId xmlns:p14="http://schemas.microsoft.com/office/powerpoint/2010/main" val="177152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ntBoxVTI">
  <a:themeElements>
    <a:clrScheme name="AnalogousFromRegularSeedLeftStep">
      <a:dk1>
        <a:srgbClr val="000000"/>
      </a:dk1>
      <a:lt1>
        <a:srgbClr val="FFFFFF"/>
      </a:lt1>
      <a:dk2>
        <a:srgbClr val="1D2733"/>
      </a:dk2>
      <a:lt2>
        <a:srgbClr val="E2E4E8"/>
      </a:lt2>
      <a:accent1>
        <a:srgbClr val="C3954D"/>
      </a:accent1>
      <a:accent2>
        <a:srgbClr val="B1523B"/>
      </a:accent2>
      <a:accent3>
        <a:srgbClr val="C34D67"/>
      </a:accent3>
      <a:accent4>
        <a:srgbClr val="B13B86"/>
      </a:accent4>
      <a:accent5>
        <a:srgbClr val="BD4DC3"/>
      </a:accent5>
      <a:accent6>
        <a:srgbClr val="7A3BB1"/>
      </a:accent6>
      <a:hlink>
        <a:srgbClr val="3F71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8F8723BE96054D98C790092D7D2C9A" ma:contentTypeVersion="4" ma:contentTypeDescription="Create a new document." ma:contentTypeScope="" ma:versionID="ae5542bccd297bd788c584bf025d2d0b">
  <xsd:schema xmlns:xsd="http://www.w3.org/2001/XMLSchema" xmlns:xs="http://www.w3.org/2001/XMLSchema" xmlns:p="http://schemas.microsoft.com/office/2006/metadata/properties" xmlns:ns2="46284d68-619a-420f-b272-b0b5ab5a9141" targetNamespace="http://schemas.microsoft.com/office/2006/metadata/properties" ma:root="true" ma:fieldsID="50c78cf6c0903eb171f255932a844904" ns2:_="">
    <xsd:import namespace="46284d68-619a-420f-b272-b0b5ab5a91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84d68-619a-420f-b272-b0b5ab5a91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9137D4-1212-4C06-AEB4-610641A733A3}">
  <ds:schemaRefs>
    <ds:schemaRef ds:uri="http://schemas.microsoft.com/sharepoint/v3/contenttype/forms"/>
  </ds:schemaRefs>
</ds:datastoreItem>
</file>

<file path=customXml/itemProps2.xml><?xml version="1.0" encoding="utf-8"?>
<ds:datastoreItem xmlns:ds="http://schemas.openxmlformats.org/officeDocument/2006/customXml" ds:itemID="{217F4700-2831-4F69-BC77-82BFA50A6B4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430412-66E8-4A08-B2C7-7654327BB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84d68-619a-420f-b272-b0b5ab5a91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3334</TotalTime>
  <Words>3194</Words>
  <Application>Microsoft Office PowerPoint</Application>
  <PresentationFormat>Widescreen</PresentationFormat>
  <Paragraphs>544</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Calibri Light</vt:lpstr>
      <vt:lpstr>Neue Haas Grotesk Text Pro</vt:lpstr>
      <vt:lpstr>Office Theme</vt:lpstr>
      <vt:lpstr>AccentBoxVTI</vt:lpstr>
      <vt:lpstr>Bike Sharing Analysis</vt:lpstr>
      <vt:lpstr>Agenda</vt:lpstr>
      <vt:lpstr>Problem</vt:lpstr>
      <vt:lpstr>Dataset</vt:lpstr>
      <vt:lpstr>Exploratory Data Analysis</vt:lpstr>
      <vt:lpstr>Exploratory Data Analysis</vt:lpstr>
      <vt:lpstr>Exploratory Data Analysis</vt:lpstr>
      <vt:lpstr>Exploratory Data Analysis</vt:lpstr>
      <vt:lpstr>Variable Selection</vt:lpstr>
      <vt:lpstr>Variable Selection - LASSO</vt:lpstr>
      <vt:lpstr>Data Preparation</vt:lpstr>
      <vt:lpstr>Results – Multiple Linear Regression</vt:lpstr>
      <vt:lpstr>Results – Poisson Regression</vt:lpstr>
      <vt:lpstr>Results – LASSO</vt:lpstr>
      <vt:lpstr>Results - Ridge Regression</vt:lpstr>
      <vt:lpstr>Results – Elastic Net</vt:lpstr>
      <vt:lpstr>Results - Decision Tree</vt:lpstr>
      <vt:lpstr>Results - Random Forest</vt:lpstr>
      <vt:lpstr>Results - AdaBoost</vt:lpstr>
      <vt:lpstr>Results - Bagging</vt:lpstr>
      <vt:lpstr>Results - Neural Networks</vt:lpstr>
      <vt:lpstr>Results - Summary</vt:lpstr>
      <vt:lpstr>Results - Summary</vt:lpstr>
      <vt:lpstr>Results - Summary</vt:lpstr>
      <vt:lpstr>Conclusions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Presentation</dc:title>
  <dc:creator>Nicholas Ferreira</dc:creator>
  <cp:lastModifiedBy>Nicholas Ferreira</cp:lastModifiedBy>
  <cp:revision>79</cp:revision>
  <dcterms:created xsi:type="dcterms:W3CDTF">2021-05-26T15:54:20Z</dcterms:created>
  <dcterms:modified xsi:type="dcterms:W3CDTF">2021-11-21T07:13:47Z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0x010100E28F8723BE96054D98C790092D7D2C9A</vt:lpwstr>
  </property>
</Properties>
</file>