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64" r:id="rId9"/>
    <p:sldId id="265" r:id="rId10"/>
    <p:sldId id="257" r:id="rId11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04/08/2020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erial/" TargetMode="External"/><Relationship Id="rId2" Type="http://schemas.openxmlformats.org/officeDocument/2006/relationships/hyperlink" Target="https://pymodbus.readthedocs.io/en/latest/readme.html#insta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for the 2G model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175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V.1.0</a:t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16/07/2020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/>
              <a:t/>
            </a:r>
            <a:br>
              <a:rPr lang="it-IT" sz="2400" dirty="0"/>
            </a:b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All</a:t>
            </a:r>
            <a:r>
              <a:rPr lang="it-IT" sz="16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</a:t>
            </a:r>
            <a:r>
              <a:rPr lang="it-IT" sz="1600" dirty="0" err="1" smtClean="0"/>
              <a:t>Power</a:t>
            </a:r>
            <a:r>
              <a:rPr lang="it-IT" sz="1600" dirty="0" smtClean="0"/>
              <a:t>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/>
              <a:t>ms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Ask</a:t>
            </a:r>
            <a:r>
              <a:rPr lang="it-IT" sz="1600" dirty="0" smtClean="0"/>
              <a:t> the operator </a:t>
            </a:r>
            <a:r>
              <a:rPr lang="en-US" sz="1600" dirty="0"/>
              <a:t>"Is the power led ON </a:t>
            </a:r>
            <a:r>
              <a:rPr lang="en-US" sz="1600" dirty="0" smtClean="0"/>
              <a:t>?“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Reas</a:t>
            </a:r>
            <a:r>
              <a:rPr lang="it-IT" sz="1600" dirty="0" smtClean="0"/>
              <a:t> the 3V3 </a:t>
            </a:r>
            <a:r>
              <a:rPr lang="it-IT" sz="1600" dirty="0" err="1" smtClean="0"/>
              <a:t>voltage</a:t>
            </a:r>
            <a:r>
              <a:rPr lang="it-IT" sz="1600" dirty="0" smtClean="0"/>
              <a:t> </a:t>
            </a:r>
            <a:r>
              <a:rPr lang="it-IT" sz="1600" dirty="0" err="1" smtClean="0"/>
              <a:t>level</a:t>
            </a:r>
            <a:r>
              <a:rPr lang="it-IT" sz="1600" dirty="0" smtClean="0"/>
              <a:t>,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within</a:t>
            </a:r>
            <a:r>
              <a:rPr lang="it-IT" sz="1600" dirty="0" smtClean="0"/>
              <a:t> the </a:t>
            </a:r>
            <a:r>
              <a:rPr lang="it-IT" sz="1600" dirty="0" err="1" smtClean="0"/>
              <a:t>limits</a:t>
            </a:r>
            <a:r>
              <a:rPr lang="it-IT" sz="1600" dirty="0" smtClean="0"/>
              <a:t>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EN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Run</a:t>
            </a:r>
            <a:r>
              <a:rPr lang="it-IT" sz="1600" dirty="0" smtClean="0"/>
              <a:t> the FW </a:t>
            </a:r>
            <a:r>
              <a:rPr lang="it-IT" sz="1600" dirty="0" err="1" smtClean="0"/>
              <a:t>programming</a:t>
            </a:r>
            <a:r>
              <a:rPr lang="it-IT" sz="1600" dirty="0" smtClean="0"/>
              <a:t> routine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programmation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ok and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 err="1" smtClean="0"/>
              <a:t>Initialize</a:t>
            </a:r>
            <a:r>
              <a:rPr lang="it-IT" sz="1600" dirty="0" smtClean="0"/>
              <a:t> the PC serial </a:t>
            </a:r>
            <a:r>
              <a:rPr lang="it-IT" sz="1600" dirty="0" err="1" smtClean="0"/>
              <a:t>connected</a:t>
            </a:r>
            <a:r>
              <a:rPr lang="it-IT" sz="1600" dirty="0" smtClean="0"/>
              <a:t> to the TTL </a:t>
            </a:r>
            <a:r>
              <a:rPr lang="it-IT" sz="1600" dirty="0" err="1" smtClean="0"/>
              <a:t>port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</a:t>
            </a:r>
            <a:r>
              <a:rPr lang="en-US" sz="1600" dirty="0"/>
              <a:t>Take a look to the green </a:t>
            </a:r>
            <a:r>
              <a:rPr lang="en-US" sz="1600" dirty="0" err="1"/>
              <a:t>leds</a:t>
            </a:r>
            <a:r>
              <a:rPr lang="en-US" sz="1600" dirty="0"/>
              <a:t> to see if they blink in sequence it take some </a:t>
            </a:r>
            <a:r>
              <a:rPr lang="en-US" sz="1600" dirty="0" smtClean="0"/>
              <a:t>time”</a:t>
            </a:r>
            <a:endParaRPr lang="en-US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</a:t>
            </a:r>
            <a:r>
              <a:rPr lang="it-IT" sz="1600" dirty="0"/>
              <a:t>Relè </a:t>
            </a:r>
            <a:r>
              <a:rPr lang="it-IT" sz="1600" dirty="0" smtClean="0"/>
              <a:t>EN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TP5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/>
              <a:t>Open Relè </a:t>
            </a:r>
            <a:r>
              <a:rPr lang="it-IT" sz="1600" dirty="0" smtClean="0"/>
              <a:t>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Read the </a:t>
            </a:r>
            <a:r>
              <a:rPr lang="it-IT" sz="1600" dirty="0" smtClean="0"/>
              <a:t>IMEI via </a:t>
            </a:r>
            <a:r>
              <a:rPr lang="it-IT" sz="1600" dirty="0"/>
              <a:t>serial </a:t>
            </a:r>
            <a:r>
              <a:rPr lang="it-IT" sz="1600" dirty="0" err="1"/>
              <a:t>port</a:t>
            </a:r>
            <a:r>
              <a:rPr lang="it-IT" sz="1600" dirty="0"/>
              <a:t>, </a:t>
            </a:r>
            <a:r>
              <a:rPr lang="it-IT" sz="1600" dirty="0" err="1"/>
              <a:t>if</a:t>
            </a:r>
            <a:r>
              <a:rPr lang="it-IT" sz="1600" dirty="0"/>
              <a:t> 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</a:t>
            </a:r>
            <a:r>
              <a:rPr lang="it-IT" sz="1600" dirty="0" err="1" smtClean="0"/>
              <a:t>tes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"LED </a:t>
            </a:r>
            <a:r>
              <a:rPr lang="en-US" sz="1600" dirty="0"/>
              <a:t>STATUS TEST", </a:t>
            </a:r>
            <a:r>
              <a:rPr lang="en-US" sz="1600" dirty="0" smtClean="0"/>
              <a:t>"</a:t>
            </a:r>
            <a:r>
              <a:rPr lang="en-US" sz="1600" dirty="0"/>
              <a:t>The status </a:t>
            </a:r>
            <a:r>
              <a:rPr lang="en-US" sz="1600" dirty="0" err="1"/>
              <a:t>leds</a:t>
            </a:r>
            <a:r>
              <a:rPr lang="en-US" sz="1600" dirty="0"/>
              <a:t> have blinked in sequence </a:t>
            </a:r>
            <a:r>
              <a:rPr lang="en-US" sz="1600" dirty="0" smtClean="0"/>
              <a:t>?</a:t>
            </a:r>
            <a:r>
              <a:rPr lang="en-US" sz="1600" dirty="0" smtClean="0"/>
              <a:t>"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smtClean="0"/>
              <a:t>the SIM </a:t>
            </a:r>
            <a:r>
              <a:rPr lang="it-IT" sz="1600" dirty="0" err="1" smtClean="0"/>
              <a:t>presence</a:t>
            </a:r>
            <a:r>
              <a:rPr lang="it-IT" sz="1600" dirty="0"/>
              <a:t>,</a:t>
            </a:r>
            <a:r>
              <a:rPr lang="en-US" sz="1600" dirty="0" smtClean="0"/>
              <a:t>  </a:t>
            </a:r>
            <a:r>
              <a:rPr lang="it-IT" sz="1600" dirty="0" err="1"/>
              <a:t>if</a:t>
            </a:r>
            <a:r>
              <a:rPr lang="it-IT" sz="1600" dirty="0"/>
              <a:t> success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</a:t>
            </a:r>
            <a:r>
              <a:rPr lang="it-IT" sz="1600" dirty="0" smtClean="0"/>
              <a:t>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to </a:t>
            </a:r>
            <a:r>
              <a:rPr lang="it-IT" sz="1600" dirty="0" err="1" smtClean="0"/>
              <a:t>connect</a:t>
            </a:r>
            <a:r>
              <a:rPr lang="it-IT" sz="1600" dirty="0" smtClean="0"/>
              <a:t> to </a:t>
            </a:r>
            <a:r>
              <a:rPr lang="it-IT" sz="1600" dirty="0" err="1" smtClean="0"/>
              <a:t>find</a:t>
            </a:r>
            <a:r>
              <a:rPr lang="it-IT" sz="1600" dirty="0" smtClean="0"/>
              <a:t> the 2G operator</a:t>
            </a:r>
            <a:r>
              <a:rPr lang="en-US" sz="1600" dirty="0" smtClean="0"/>
              <a:t> ?  </a:t>
            </a:r>
            <a:r>
              <a:rPr lang="it-IT" sz="1600" dirty="0" err="1" smtClean="0"/>
              <a:t>if</a:t>
            </a:r>
            <a:r>
              <a:rPr lang="it-IT" sz="1600" dirty="0" smtClean="0"/>
              <a:t> success go </a:t>
            </a:r>
            <a:r>
              <a:rPr lang="it-IT" sz="1600" dirty="0" err="1" smtClean="0"/>
              <a:t>ahead</a:t>
            </a:r>
            <a:r>
              <a:rPr lang="it-IT" sz="1600" dirty="0" smtClean="0"/>
              <a:t> </a:t>
            </a:r>
            <a:r>
              <a:rPr lang="it-IT" sz="1600" dirty="0" err="1" smtClean="0"/>
              <a:t>otherwise</a:t>
            </a:r>
            <a:r>
              <a:rPr lang="it-IT" sz="16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to </a:t>
            </a:r>
            <a:r>
              <a:rPr lang="it-IT" sz="1600" dirty="0" err="1" smtClean="0"/>
              <a:t>read</a:t>
            </a:r>
            <a:r>
              <a:rPr lang="it-IT" sz="1600" dirty="0" smtClean="0"/>
              <a:t> </a:t>
            </a:r>
            <a:r>
              <a:rPr lang="it-IT" sz="1600" dirty="0" err="1" smtClean="0"/>
              <a:t>value</a:t>
            </a:r>
            <a:r>
              <a:rPr lang="it-IT" sz="1600" dirty="0" smtClean="0"/>
              <a:t> </a:t>
            </a:r>
            <a:r>
              <a:rPr lang="it-IT" sz="1600" dirty="0" err="1" smtClean="0"/>
              <a:t>through</a:t>
            </a:r>
            <a:r>
              <a:rPr lang="it-IT" sz="1600" dirty="0" smtClean="0"/>
              <a:t> the RS485 </a:t>
            </a:r>
            <a:r>
              <a:rPr lang="it-IT" sz="1600" dirty="0" err="1" smtClean="0"/>
              <a:t>port</a:t>
            </a:r>
            <a:r>
              <a:rPr lang="it-IT" sz="1600" dirty="0" smtClean="0"/>
              <a:t> </a:t>
            </a:r>
            <a:r>
              <a:rPr lang="en-US" sz="1600" dirty="0"/>
              <a:t>?"  </a:t>
            </a:r>
            <a:r>
              <a:rPr lang="it-IT" sz="1600" dirty="0" err="1"/>
              <a:t>if</a:t>
            </a:r>
            <a:r>
              <a:rPr lang="it-IT" sz="1600" dirty="0"/>
              <a:t> success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End of test 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</a:t>
            </a:r>
            <a:r>
              <a:rPr lang="it-IT" sz="2400" dirty="0" smtClean="0"/>
              <a:t> 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following slides you will find the description of the method to program the FW and test the HW on the gateway middle end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test HW is described on the next slide and are made using this HW list :</a:t>
            </a:r>
            <a:br>
              <a:rPr lang="en-US" dirty="0" smtClean="0"/>
            </a:br>
            <a:r>
              <a:rPr lang="en-US" dirty="0" smtClean="0"/>
              <a:t>n.1 pcs  from RS components  RS 174-3234 Shield </a:t>
            </a:r>
            <a:r>
              <a:rPr lang="en-US" dirty="0" err="1" smtClean="0"/>
              <a:t>relè</a:t>
            </a:r>
            <a:r>
              <a:rPr lang="en-US" dirty="0" smtClean="0"/>
              <a:t> 3.0 for Shield Arduino/</a:t>
            </a:r>
            <a:r>
              <a:rPr lang="en-US" dirty="0" err="1" smtClean="0"/>
              <a:t>Seeeduino</a:t>
            </a:r>
            <a:r>
              <a:rPr lang="en-US" dirty="0" smtClean="0"/>
              <a:t> Relay Shield 3.0</a:t>
            </a:r>
            <a:br>
              <a:rPr lang="en-US" dirty="0" smtClean="0"/>
            </a:br>
            <a:r>
              <a:rPr lang="en-US" dirty="0" smtClean="0"/>
              <a:t>n.1 pcs  from RS components RS 715-4081 Arduino Uno Rev.3 </a:t>
            </a:r>
          </a:p>
          <a:p>
            <a:r>
              <a:rPr lang="en-US" dirty="0" smtClean="0"/>
              <a:t>n.1 pcs from RS components RS 429-284  USB/TTL 3V3 converter </a:t>
            </a:r>
            <a:br>
              <a:rPr lang="en-US" dirty="0" smtClean="0"/>
            </a:br>
            <a:r>
              <a:rPr lang="en-US" dirty="0" smtClean="0"/>
              <a:t>n.1 pcs from RS components RS 429-278  USB/TTL 5V converter </a:t>
            </a:r>
          </a:p>
          <a:p>
            <a:r>
              <a:rPr lang="en-US" dirty="0" smtClean="0"/>
              <a:t>n.1 pcs power supply 230V to 12VAC 1°</a:t>
            </a:r>
          </a:p>
          <a:p>
            <a:endParaRPr lang="en-US" dirty="0" smtClean="0"/>
          </a:p>
          <a:p>
            <a:r>
              <a:rPr lang="en-US" dirty="0" smtClean="0"/>
              <a:t>The same HW are widely available on Internet from other vendors.</a:t>
            </a:r>
          </a:p>
          <a:p>
            <a:endParaRPr lang="en-US" dirty="0" smtClean="0"/>
          </a:p>
          <a:p>
            <a:r>
              <a:rPr lang="en-US" dirty="0" smtClean="0"/>
              <a:t>The system require a test bed to connect with nails some test points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I/O module.   </a:t>
            </a:r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list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an implementation reference.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807855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807856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- 2G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4551265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727200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7272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2004291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2004291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2438523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727200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2004199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2052828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727200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3440546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2331997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2327656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974109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73411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73411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4073237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244642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3334082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3334082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353752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53202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837593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408960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951179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1228270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1228270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995356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3077741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1228270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1228270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803113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4096749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4073237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4073238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615709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4147220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7039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4146974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920475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4146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949701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949701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600960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4458855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4516890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4071154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4063907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4146974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645892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4120261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4088106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4088106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5363246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8375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837592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563869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4071154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4071154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5278579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4017740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2480082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2481611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575492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2480082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3103450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3433464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666347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342604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5123920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8227803" y="5802746"/>
            <a:ext cx="3748933" cy="87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2G Cellular Network </a:t>
            </a:r>
            <a:br>
              <a:rPr lang="it-IT" dirty="0" smtClean="0"/>
            </a:br>
            <a:r>
              <a:rPr lang="it-IT" dirty="0" smtClean="0"/>
              <a:t>or</a:t>
            </a:r>
            <a:br>
              <a:rPr lang="it-IT" dirty="0" smtClean="0"/>
            </a:br>
            <a:r>
              <a:rPr lang="it-IT" dirty="0" smtClean="0"/>
              <a:t>Base Station Simulator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6255" y="80836"/>
            <a:ext cx="789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HW </a:t>
            </a:r>
            <a:r>
              <a:rPr lang="it-IT" sz="2400" dirty="0" err="1" smtClean="0"/>
              <a:t>block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 or a reset,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  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27589"/>
              </p:ext>
            </p:extLst>
          </p:nvPr>
        </p:nvGraphicFramePr>
        <p:xfrm>
          <a:off x="83127" y="1116830"/>
          <a:ext cx="1151774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IMEI=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IMEI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SIM=xx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OK</a:t>
                      </a:r>
                      <a:r>
                        <a:rPr lang="it-IT" baseline="0" dirty="0" smtClean="0"/>
                        <a:t>    </a:t>
                      </a:r>
                      <a:r>
                        <a:rPr lang="it-IT" baseline="0" dirty="0" err="1" smtClean="0"/>
                        <a:t>correctly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installed</a:t>
                      </a:r>
                      <a:r>
                        <a:rPr lang="it-IT" baseline="0" dirty="0" smtClean="0"/>
                        <a:t> SIM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FAIL  NOT </a:t>
                      </a:r>
                      <a:r>
                        <a:rPr lang="it-IT" baseline="0" dirty="0" err="1" smtClean="0"/>
                        <a:t>installed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properly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GSM=xx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OK    </a:t>
                      </a:r>
                      <a:r>
                        <a:rPr lang="it-IT" dirty="0" err="1" smtClean="0"/>
                        <a:t>able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see</a:t>
                      </a:r>
                      <a:r>
                        <a:rPr lang="it-IT" dirty="0" smtClean="0"/>
                        <a:t> the </a:t>
                      </a:r>
                      <a:r>
                        <a:rPr lang="it-IT" dirty="0" err="1" smtClean="0"/>
                        <a:t>selected</a:t>
                      </a:r>
                      <a:r>
                        <a:rPr lang="it-IT" dirty="0" smtClean="0"/>
                        <a:t> operator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FAIL  NOT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able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to </a:t>
                      </a:r>
                      <a:r>
                        <a:rPr lang="it-IT" dirty="0" err="1" smtClean="0"/>
                        <a:t>see</a:t>
                      </a:r>
                      <a:r>
                        <a:rPr lang="it-IT" dirty="0" smtClean="0"/>
                        <a:t> the </a:t>
                      </a:r>
                      <a:r>
                        <a:rPr lang="it-IT" dirty="0" err="1" smtClean="0"/>
                        <a:t>selected</a:t>
                      </a:r>
                      <a:r>
                        <a:rPr lang="it-IT" dirty="0" smtClean="0"/>
                        <a:t> operator </a:t>
                      </a:r>
                      <a:r>
                        <a:rPr lang="it-IT" dirty="0" err="1" smtClean="0"/>
                        <a:t>means</a:t>
                      </a:r>
                      <a:r>
                        <a:rPr lang="it-IT" dirty="0" smtClean="0"/>
                        <a:t> antenna </a:t>
                      </a:r>
                      <a:r>
                        <a:rPr lang="it-IT" dirty="0" err="1" smtClean="0"/>
                        <a:t>trouble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HW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942109"/>
            <a:ext cx="1191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To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the Arduino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Arduino IDE </a:t>
            </a:r>
            <a:r>
              <a:rPr lang="it-IT" sz="1600" dirty="0" err="1" smtClean="0"/>
              <a:t>at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link 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www.arduino.cc/en/main/software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and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Arduino IDE 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File &gt; Open the file &gt; </a:t>
            </a:r>
            <a:r>
              <a:rPr lang="it-IT" sz="1600" dirty="0" smtClean="0"/>
              <a:t>C780_HW_Test_Arduino_FW.ino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on  Port &gt; the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 of the Arduino Uno </a:t>
            </a:r>
            <a:r>
              <a:rPr lang="it-IT" sz="1600" dirty="0" err="1" smtClean="0"/>
              <a:t>board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from Board &gt; «Arduino/Genuino Uno» [</a:t>
            </a:r>
            <a:r>
              <a:rPr lang="it-IT" sz="1600" dirty="0" err="1" smtClean="0"/>
              <a:t>normally</a:t>
            </a:r>
            <a:r>
              <a:rPr lang="it-IT" sz="1600" dirty="0" smtClean="0"/>
              <a:t> the default]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		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Wait</a:t>
            </a:r>
            <a:r>
              <a:rPr lang="it-IT" sz="1600" dirty="0" smtClean="0"/>
              <a:t> the End of the </a:t>
            </a:r>
            <a:r>
              <a:rPr lang="it-IT" sz="1600" dirty="0" err="1" smtClean="0"/>
              <a:t>operation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smtClean="0"/>
              <a:t>To </a:t>
            </a:r>
            <a:r>
              <a:rPr lang="it-IT" sz="1600" dirty="0" err="1" smtClean="0"/>
              <a:t>quick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programmed</a:t>
            </a:r>
            <a:r>
              <a:rPr lang="it-IT" sz="1600" dirty="0" smtClean="0"/>
              <a:t> right :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A terminal </a:t>
            </a:r>
            <a:r>
              <a:rPr lang="it-IT" sz="1600" dirty="0" err="1" smtClean="0"/>
              <a:t>appear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botton of the </a:t>
            </a:r>
            <a:r>
              <a:rPr lang="it-IT" sz="1600" dirty="0" err="1" smtClean="0"/>
              <a:t>window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baudrate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115200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In the top box </a:t>
            </a:r>
            <a:r>
              <a:rPr lang="it-IT" sz="1600" dirty="0" err="1" smtClean="0"/>
              <a:t>type</a:t>
            </a:r>
            <a:r>
              <a:rPr lang="it-IT" sz="1600" dirty="0" smtClean="0"/>
              <a:t> «V» + </a:t>
            </a:r>
            <a:r>
              <a:rPr lang="it-IT" sz="1600" dirty="0" err="1" smtClean="0"/>
              <a:t>Enter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  «V=0» or </a:t>
            </a:r>
            <a:r>
              <a:rPr lang="it-IT" sz="1600" dirty="0" err="1" smtClean="0"/>
              <a:t>similar</a:t>
            </a:r>
            <a:r>
              <a:rPr lang="it-IT" sz="1600" dirty="0" smtClean="0"/>
              <a:t> </a:t>
            </a:r>
            <a:r>
              <a:rPr lang="it-IT" sz="1600" dirty="0" err="1" smtClean="0"/>
              <a:t>answer</a:t>
            </a:r>
            <a:endParaRPr lang="it-IT" sz="1600" dirty="0" smtClean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14" y="2128848"/>
            <a:ext cx="251482" cy="236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14" y="3108743"/>
            <a:ext cx="213378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0" y="895927"/>
            <a:ext cx="119149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run</a:t>
            </a:r>
            <a:r>
              <a:rPr lang="it-IT" sz="1600" dirty="0" smtClean="0"/>
              <a:t> the SW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prerequisite</a:t>
            </a:r>
            <a:r>
              <a:rPr lang="it-IT" sz="1600" dirty="0" smtClean="0"/>
              <a:t> are </a:t>
            </a:r>
            <a:r>
              <a:rPr lang="it-IT" sz="1600" dirty="0" err="1" smtClean="0"/>
              <a:t>needed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Modbus_PC_Simulator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Python</a:t>
            </a:r>
            <a:r>
              <a:rPr lang="it-IT" sz="1600" dirty="0" smtClean="0"/>
              <a:t> V.2.7.x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pymodbus</a:t>
            </a:r>
            <a:r>
              <a:rPr lang="it-IT" sz="1600" dirty="0" smtClean="0"/>
              <a:t> (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pymodbus.readthedocs.io/en/latest/readme.html#installing</a:t>
            </a:r>
            <a:r>
              <a:rPr lang="it-IT" sz="1600" dirty="0" smtClean="0"/>
              <a:t>)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pyserial</a:t>
            </a:r>
            <a:r>
              <a:rPr lang="it-IT" sz="1600" dirty="0" smtClean="0"/>
              <a:t> </a:t>
            </a:r>
            <a:r>
              <a:rPr lang="it-IT" sz="1600" dirty="0"/>
              <a:t>(</a:t>
            </a:r>
            <a:r>
              <a:rPr lang="it-IT" sz="1600" dirty="0">
                <a:hlinkClick r:id="rId3"/>
              </a:rPr>
              <a:t>https://pypi.org/project/pyserial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CAREL_GME_Test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b="1" dirty="0" smtClean="0"/>
              <a:t>CAREL_GME_Test.exe</a:t>
            </a:r>
            <a:r>
              <a:rPr lang="it-IT" sz="1600" dirty="0" smtClean="0"/>
              <a:t> and download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.</a:t>
            </a:r>
            <a:r>
              <a:rPr lang="it-IT" sz="1600" dirty="0"/>
              <a:t>NET </a:t>
            </a:r>
            <a:r>
              <a:rPr lang="it-IT" sz="1600" dirty="0" smtClean="0"/>
              <a:t>Framework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After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r>
              <a:rPr lang="it-IT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with </a:t>
            </a:r>
            <a:r>
              <a:rPr lang="it-IT" sz="1600" dirty="0" err="1" smtClean="0"/>
              <a:t>notepad</a:t>
            </a:r>
            <a:r>
              <a:rPr lang="it-IT" sz="1600" dirty="0" smtClean="0"/>
              <a:t> the file </a:t>
            </a:r>
            <a:r>
              <a:rPr lang="it-IT" sz="1600" b="1" dirty="0" smtClean="0"/>
              <a:t>CAREL_GME_Test_CFG.ini</a:t>
            </a:r>
            <a:r>
              <a:rPr lang="it-IT" sz="1600" dirty="0" smtClean="0"/>
              <a:t> and set the COM </a:t>
            </a:r>
            <a:r>
              <a:rPr lang="it-IT" sz="1600" dirty="0" err="1" smtClean="0"/>
              <a:t>ports</a:t>
            </a:r>
            <a:r>
              <a:rPr lang="it-IT" sz="1600" dirty="0" smtClean="0"/>
              <a:t> </a:t>
            </a:r>
            <a:r>
              <a:rPr lang="it-IT" sz="1600" dirty="0" err="1" smtClean="0"/>
              <a:t>according</a:t>
            </a:r>
            <a:r>
              <a:rPr lang="it-IT" sz="1600" dirty="0" smtClean="0"/>
              <a:t> with </a:t>
            </a:r>
            <a:r>
              <a:rPr lang="it-IT" sz="1600" dirty="0" err="1" smtClean="0"/>
              <a:t>your</a:t>
            </a:r>
            <a:r>
              <a:rPr lang="it-IT" sz="1600" dirty="0" smtClean="0"/>
              <a:t> HW </a:t>
            </a:r>
            <a:r>
              <a:rPr lang="it-IT" sz="1600" dirty="0" err="1" smtClean="0"/>
              <a:t>configuration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the </a:t>
            </a:r>
            <a:r>
              <a:rPr lang="it-IT" sz="1600" dirty="0" err="1" smtClean="0"/>
              <a:t>field</a:t>
            </a:r>
            <a:r>
              <a:rPr lang="it-IT" sz="1600" dirty="0"/>
              <a:t> </a:t>
            </a:r>
            <a:r>
              <a:rPr lang="it-IT" sz="1600" dirty="0" smtClean="0"/>
              <a:t>GSMOPERATOR,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the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returned</a:t>
            </a:r>
            <a:r>
              <a:rPr lang="it-IT" sz="1600" dirty="0" smtClean="0"/>
              <a:t> by the </a:t>
            </a:r>
            <a:r>
              <a:rPr lang="it-IT" sz="1600" dirty="0" err="1" smtClean="0"/>
              <a:t>command</a:t>
            </a:r>
            <a:r>
              <a:rPr lang="it-IT" sz="1600" dirty="0" smtClean="0"/>
              <a:t> </a:t>
            </a:r>
            <a:r>
              <a:rPr lang="it-IT" sz="1600" dirty="0" smtClean="0"/>
              <a:t>AT+COPS of the M95, </a:t>
            </a:r>
            <a:r>
              <a:rPr lang="it-IT" sz="1600" dirty="0" smtClean="0"/>
              <a:t>the easy way to determinate 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by </a:t>
            </a: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dirty="0" err="1" smtClean="0"/>
              <a:t>initially</a:t>
            </a:r>
            <a:r>
              <a:rPr lang="it-IT" sz="1600" dirty="0" smtClean="0"/>
              <a:t> </a:t>
            </a:r>
            <a:r>
              <a:rPr lang="it-IT" sz="1600" dirty="0" smtClean="0"/>
              <a:t>with a </a:t>
            </a:r>
            <a:r>
              <a:rPr lang="it-IT" sz="1600" dirty="0" err="1" smtClean="0"/>
              <a:t>dummy</a:t>
            </a:r>
            <a:r>
              <a:rPr lang="it-IT" sz="1600" dirty="0" smtClean="0"/>
              <a:t> operator «</a:t>
            </a:r>
            <a:r>
              <a:rPr lang="it-IT" sz="1600" dirty="0" err="1"/>
              <a:t>testoperator</a:t>
            </a:r>
            <a:r>
              <a:rPr lang="it-IT" sz="1600" dirty="0" smtClean="0"/>
              <a:t>», </a:t>
            </a:r>
            <a:r>
              <a:rPr lang="it-IT" sz="1600" dirty="0" err="1" smtClean="0"/>
              <a:t>launch</a:t>
            </a:r>
            <a:r>
              <a:rPr lang="it-IT" sz="1600" dirty="0" smtClean="0"/>
              <a:t> the test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fail</a:t>
            </a:r>
            <a:r>
              <a:rPr lang="it-IT" sz="1600" dirty="0" smtClean="0"/>
              <a:t> </a:t>
            </a:r>
            <a:r>
              <a:rPr lang="it-IT" sz="1600" dirty="0" err="1" smtClean="0"/>
              <a:t>obviously</a:t>
            </a:r>
            <a:r>
              <a:rPr lang="it-IT" sz="1600" dirty="0" smtClean="0"/>
              <a:t> </a:t>
            </a:r>
            <a:r>
              <a:rPr lang="it-IT" sz="1600" dirty="0" err="1" smtClean="0"/>
              <a:t>but</a:t>
            </a:r>
            <a:r>
              <a:rPr lang="it-IT" sz="1600" dirty="0" smtClean="0"/>
              <a:t>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see</a:t>
            </a:r>
            <a:r>
              <a:rPr lang="it-IT" sz="1600" dirty="0" smtClean="0"/>
              <a:t> 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the </a:t>
            </a:r>
            <a:r>
              <a:rPr lang="it-IT" sz="1600" dirty="0" err="1" smtClean="0"/>
              <a:t>answer</a:t>
            </a:r>
            <a:r>
              <a:rPr lang="it-IT" sz="1600" dirty="0" smtClean="0"/>
              <a:t> in the </a:t>
            </a:r>
            <a:r>
              <a:rPr lang="it-IT" sz="1600" dirty="0" err="1" smtClean="0"/>
              <a:t>monitoring</a:t>
            </a:r>
            <a:r>
              <a:rPr lang="it-IT" sz="1600" dirty="0" smtClean="0"/>
              <a:t> </a:t>
            </a:r>
            <a:r>
              <a:rPr lang="it-IT" sz="1600" dirty="0" err="1" smtClean="0"/>
              <a:t>window</a:t>
            </a:r>
            <a:r>
              <a:rPr lang="it-IT" sz="1600" dirty="0" smtClean="0"/>
              <a:t>, </a:t>
            </a:r>
            <a:r>
              <a:rPr lang="it-IT" sz="1600" dirty="0" err="1" smtClean="0"/>
              <a:t>simply</a:t>
            </a:r>
            <a:r>
              <a:rPr lang="it-IT" sz="1600" dirty="0" smtClean="0"/>
              <a:t> </a:t>
            </a:r>
            <a:r>
              <a:rPr lang="it-IT" sz="1600" dirty="0" err="1" smtClean="0"/>
              <a:t>copy&amp;paste</a:t>
            </a:r>
            <a:r>
              <a:rPr lang="it-IT" sz="1600" dirty="0" smtClean="0"/>
              <a:t> the operator </a:t>
            </a:r>
            <a:r>
              <a:rPr lang="it-IT" sz="1600" dirty="0" err="1" smtClean="0"/>
              <a:t>name</a:t>
            </a:r>
            <a:r>
              <a:rPr lang="it-IT" sz="1600" dirty="0" smtClean="0"/>
              <a:t> and </a:t>
            </a:r>
            <a:r>
              <a:rPr lang="it-IT" sz="1600" dirty="0"/>
              <a:t>set GSMOPERATOR </a:t>
            </a:r>
            <a:r>
              <a:rPr lang="it-IT" sz="1600" dirty="0" err="1" smtClean="0"/>
              <a:t>parameter</a:t>
            </a:r>
            <a:r>
              <a:rPr lang="it-IT" sz="1600" dirty="0" smtClean="0"/>
              <a:t>.</a:t>
            </a:r>
            <a:r>
              <a:rPr lang="it-IT" sz="1600" dirty="0" smtClean="0"/>
              <a:t/>
            </a:r>
            <a:br>
              <a:rPr lang="it-IT" sz="1600" dirty="0" smtClean="0"/>
            </a:b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CAREL_GME_Test.exe go to the panel on the right «Manual»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find</a:t>
            </a:r>
            <a:r>
              <a:rPr lang="it-IT" sz="1600" dirty="0" smtClean="0"/>
              <a:t> a </a:t>
            </a:r>
            <a:r>
              <a:rPr lang="it-IT" sz="1600" dirty="0" err="1" smtClean="0"/>
              <a:t>series</a:t>
            </a:r>
            <a:r>
              <a:rPr lang="it-IT" sz="1600" dirty="0" smtClean="0"/>
              <a:t> of </a:t>
            </a:r>
            <a:r>
              <a:rPr lang="it-IT" sz="1600" dirty="0" err="1" smtClean="0"/>
              <a:t>button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check</a:t>
            </a:r>
            <a:r>
              <a:rPr lang="it-IT" sz="1600" dirty="0" smtClean="0"/>
              <a:t> the HW </a:t>
            </a:r>
            <a:r>
              <a:rPr lang="it-IT" sz="1600" dirty="0" err="1" smtClean="0"/>
              <a:t>connections</a:t>
            </a:r>
            <a:r>
              <a:rPr lang="it-IT" sz="1600" dirty="0" smtClean="0"/>
              <a:t> with the </a:t>
            </a:r>
            <a:r>
              <a:rPr lang="it-IT" sz="1600" dirty="0" err="1" smtClean="0"/>
              <a:t>aid</a:t>
            </a:r>
            <a:r>
              <a:rPr lang="it-IT" sz="1600" dirty="0" smtClean="0"/>
              <a:t> of </a:t>
            </a:r>
            <a:r>
              <a:rPr lang="it-IT" sz="1600" dirty="0" err="1" smtClean="0"/>
              <a:t>these</a:t>
            </a:r>
            <a:r>
              <a:rPr lang="it-IT" sz="1600" dirty="0" smtClean="0"/>
              <a:t> </a:t>
            </a:r>
            <a:r>
              <a:rPr lang="it-IT" sz="1600" dirty="0" err="1" smtClean="0"/>
              <a:t>buttons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  </a:t>
            </a:r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575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517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65</cp:revision>
  <cp:lastPrinted>2020-06-24T14:42:24Z</cp:lastPrinted>
  <dcterms:created xsi:type="dcterms:W3CDTF">2020-06-24T14:05:18Z</dcterms:created>
  <dcterms:modified xsi:type="dcterms:W3CDTF">2020-08-04T15:23:01Z</dcterms:modified>
</cp:coreProperties>
</file>