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252-54A6-4628-8732-48AE199B93D0}" type="datetimeFigureOut">
              <a:rPr lang="it-IT" smtClean="0"/>
              <a:t>20/01/2021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C826-677D-4D82-8F06-56B720D7B6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0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252-54A6-4628-8732-48AE199B93D0}" type="datetimeFigureOut">
              <a:rPr lang="it-IT" smtClean="0"/>
              <a:t>20/01/2021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C826-677D-4D82-8F06-56B720D7B6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02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252-54A6-4628-8732-48AE199B93D0}" type="datetimeFigureOut">
              <a:rPr lang="it-IT" smtClean="0"/>
              <a:t>20/01/2021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C826-677D-4D82-8F06-56B720D7B6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11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252-54A6-4628-8732-48AE199B93D0}" type="datetimeFigureOut">
              <a:rPr lang="it-IT" smtClean="0"/>
              <a:t>20/01/2021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C826-677D-4D82-8F06-56B720D7B6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4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252-54A6-4628-8732-48AE199B93D0}" type="datetimeFigureOut">
              <a:rPr lang="it-IT" smtClean="0"/>
              <a:t>20/01/2021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C826-677D-4D82-8F06-56B720D7B6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22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252-54A6-4628-8732-48AE199B93D0}" type="datetimeFigureOut">
              <a:rPr lang="it-IT" smtClean="0"/>
              <a:t>20/01/2021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C826-677D-4D82-8F06-56B720D7B6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1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252-54A6-4628-8732-48AE199B93D0}" type="datetimeFigureOut">
              <a:rPr lang="it-IT" smtClean="0"/>
              <a:t>20/01/2021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C826-677D-4D82-8F06-56B720D7B6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1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252-54A6-4628-8732-48AE199B93D0}" type="datetimeFigureOut">
              <a:rPr lang="it-IT" smtClean="0"/>
              <a:t>20/01/2021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C826-677D-4D82-8F06-56B720D7B6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25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252-54A6-4628-8732-48AE199B93D0}" type="datetimeFigureOut">
              <a:rPr lang="it-IT" smtClean="0"/>
              <a:t>20/01/2021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C826-677D-4D82-8F06-56B720D7B6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1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252-54A6-4628-8732-48AE199B93D0}" type="datetimeFigureOut">
              <a:rPr lang="it-IT" smtClean="0"/>
              <a:t>20/01/2021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C826-677D-4D82-8F06-56B720D7B6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83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252-54A6-4628-8732-48AE199B93D0}" type="datetimeFigureOut">
              <a:rPr lang="it-IT" smtClean="0"/>
              <a:t>20/01/2021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C826-677D-4D82-8F06-56B720D7B6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66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7252-54A6-4628-8732-48AE199B93D0}" type="datetimeFigureOut">
              <a:rPr lang="it-IT" smtClean="0"/>
              <a:t>20/01/2021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C826-677D-4D82-8F06-56B720D7B6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03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ola 3"/>
          <p:cNvSpPr/>
          <p:nvPr/>
        </p:nvSpPr>
        <p:spPr>
          <a:xfrm>
            <a:off x="1415583" y="956616"/>
            <a:ext cx="894080" cy="58928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13" y="952000"/>
            <a:ext cx="1760373" cy="502964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>
            <a:off x="2607733" y="1534160"/>
            <a:ext cx="3142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3129018" y="1239520"/>
            <a:ext cx="21002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payload-upload_full_file-req_MQTT_Ver.cbor</a:t>
            </a:r>
            <a:endParaRPr lang="it-IT" sz="800" dirty="0"/>
          </a:p>
        </p:txBody>
      </p:sp>
      <p:cxnSp>
        <p:nvCxnSpPr>
          <p:cNvPr id="11" name="Connettore 2 10"/>
          <p:cNvCxnSpPr/>
          <p:nvPr/>
        </p:nvCxnSpPr>
        <p:spPr>
          <a:xfrm flipH="1" flipV="1">
            <a:off x="2607733" y="1869439"/>
            <a:ext cx="3142827" cy="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3325705" y="1576104"/>
            <a:ext cx="21810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 smtClean="0"/>
              <a:t>payload</a:t>
            </a:r>
            <a:r>
              <a:rPr lang="it-IT" sz="800" dirty="0" smtClean="0"/>
              <a:t>-res-</a:t>
            </a:r>
            <a:r>
              <a:rPr lang="it-IT" sz="800" dirty="0" err="1" smtClean="0"/>
              <a:t>header.cbor</a:t>
            </a:r>
            <a:r>
              <a:rPr lang="it-IT" sz="800" dirty="0" smtClean="0"/>
              <a:t>  </a:t>
            </a:r>
          </a:p>
          <a:p>
            <a:r>
              <a:rPr lang="it-IT" sz="1000" b="1" dirty="0" smtClean="0"/>
              <a:t>&lt;UUID&gt;/res/</a:t>
            </a:r>
            <a:r>
              <a:rPr lang="it-IT" sz="1000" b="1" dirty="0" err="1" smtClean="0"/>
              <a:t>rto</a:t>
            </a:r>
            <a:r>
              <a:rPr lang="it-IT" sz="1000" b="1" dirty="0" smtClean="0"/>
              <a:t>  </a:t>
            </a:r>
            <a:r>
              <a:rPr lang="it-IT" sz="800" dirty="0" smtClean="0"/>
              <a:t>  |  0=SUCCESS  &gt;=1 </a:t>
            </a:r>
            <a:r>
              <a:rPr lang="it-IT" sz="800" dirty="0" err="1" smtClean="0"/>
              <a:t>error</a:t>
            </a:r>
            <a:r>
              <a:rPr lang="it-IT" sz="800" dirty="0" smtClean="0"/>
              <a:t> code</a:t>
            </a:r>
            <a:endParaRPr lang="it-IT" sz="800" dirty="0"/>
          </a:p>
        </p:txBody>
      </p:sp>
      <p:cxnSp>
        <p:nvCxnSpPr>
          <p:cNvPr id="13" name="Connettore 2 12"/>
          <p:cNvCxnSpPr/>
          <p:nvPr/>
        </p:nvCxnSpPr>
        <p:spPr>
          <a:xfrm flipH="1" flipV="1">
            <a:off x="2607733" y="2595126"/>
            <a:ext cx="3142827" cy="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3298575" y="2282135"/>
            <a:ext cx="244169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900" dirty="0" err="1" smtClean="0"/>
              <a:t>payload-upload_file_values.cbor</a:t>
            </a:r>
            <a:r>
              <a:rPr lang="it-IT" sz="900" dirty="0" smtClean="0"/>
              <a:t/>
            </a:r>
            <a:br>
              <a:rPr lang="it-IT" sz="900" dirty="0" smtClean="0"/>
            </a:br>
            <a:r>
              <a:rPr lang="it-IT" sz="1000" b="1" dirty="0" smtClean="0"/>
              <a:t>&lt;UUID&gt;/upload</a:t>
            </a:r>
            <a:r>
              <a:rPr lang="it-IT" sz="900" dirty="0" smtClean="0"/>
              <a:t> | 0 = SUCCESS &gt;=2  </a:t>
            </a:r>
            <a:r>
              <a:rPr lang="it-IT" sz="900" dirty="0" err="1" smtClean="0"/>
              <a:t>error</a:t>
            </a:r>
            <a:r>
              <a:rPr lang="it-IT" sz="900" dirty="0" smtClean="0"/>
              <a:t> code</a:t>
            </a:r>
            <a:endParaRPr lang="it-IT" sz="900" dirty="0"/>
          </a:p>
        </p:txBody>
      </p:sp>
      <p:sp>
        <p:nvSpPr>
          <p:cNvPr id="17" name="CasellaDiTesto 16"/>
          <p:cNvSpPr txBox="1"/>
          <p:nvPr/>
        </p:nvSpPr>
        <p:spPr>
          <a:xfrm rot="16200000">
            <a:off x="5399279" y="2914769"/>
            <a:ext cx="13614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Loop</a:t>
            </a:r>
            <a:r>
              <a:rPr lang="it-IT" sz="1200" dirty="0" smtClean="0"/>
              <a:t> </a:t>
            </a:r>
            <a:r>
              <a:rPr lang="it-IT" sz="1200" dirty="0" err="1" smtClean="0"/>
              <a:t>till</a:t>
            </a:r>
            <a:r>
              <a:rPr lang="it-IT" sz="1200" dirty="0" smtClean="0"/>
              <a:t> end of file</a:t>
            </a:r>
          </a:p>
        </p:txBody>
      </p:sp>
      <p:cxnSp>
        <p:nvCxnSpPr>
          <p:cNvPr id="19" name="Connettore 2 18"/>
          <p:cNvCxnSpPr/>
          <p:nvPr/>
        </p:nvCxnSpPr>
        <p:spPr>
          <a:xfrm flipH="1" flipV="1">
            <a:off x="2597442" y="3307266"/>
            <a:ext cx="3142827" cy="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3288284" y="2994275"/>
            <a:ext cx="244169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900" dirty="0" err="1" smtClean="0"/>
              <a:t>payload-upload_file_values.cbor</a:t>
            </a:r>
            <a:r>
              <a:rPr lang="it-IT" sz="900" dirty="0" smtClean="0"/>
              <a:t/>
            </a:r>
            <a:br>
              <a:rPr lang="it-IT" sz="900" dirty="0" smtClean="0"/>
            </a:br>
            <a:r>
              <a:rPr lang="it-IT" sz="1000" b="1" dirty="0" smtClean="0"/>
              <a:t>&lt;UUID&gt;/upload</a:t>
            </a:r>
            <a:r>
              <a:rPr lang="it-IT" sz="900" dirty="0" smtClean="0"/>
              <a:t> | 0 = SUCCESS &gt;=2  </a:t>
            </a:r>
            <a:r>
              <a:rPr lang="it-IT" sz="900" dirty="0" err="1" smtClean="0"/>
              <a:t>error</a:t>
            </a:r>
            <a:r>
              <a:rPr lang="it-IT" sz="900" dirty="0" smtClean="0"/>
              <a:t> code</a:t>
            </a:r>
            <a:endParaRPr lang="it-IT" sz="900" dirty="0"/>
          </a:p>
        </p:txBody>
      </p:sp>
      <p:sp>
        <p:nvSpPr>
          <p:cNvPr id="21" name="Cilindro 20"/>
          <p:cNvSpPr/>
          <p:nvPr/>
        </p:nvSpPr>
        <p:spPr>
          <a:xfrm>
            <a:off x="1496907" y="4016856"/>
            <a:ext cx="560439" cy="7595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1339209" y="3733989"/>
            <a:ext cx="1051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/>
              <a:t>File </a:t>
            </a:r>
            <a:r>
              <a:rPr lang="it-IT" sz="900" dirty="0" err="1" smtClean="0"/>
              <a:t>transferred</a:t>
            </a:r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142748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ola 3"/>
          <p:cNvSpPr/>
          <p:nvPr/>
        </p:nvSpPr>
        <p:spPr>
          <a:xfrm>
            <a:off x="1415583" y="956616"/>
            <a:ext cx="894080" cy="58928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13" y="952000"/>
            <a:ext cx="1760373" cy="502964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>
            <a:off x="2607733" y="1534160"/>
            <a:ext cx="3142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3228544" y="1245129"/>
            <a:ext cx="2204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/>
              <a:t>payload-upload_range_file-req_MQTT_Ver.cbor</a:t>
            </a:r>
            <a:endParaRPr lang="it-IT" sz="800" dirty="0"/>
          </a:p>
        </p:txBody>
      </p:sp>
      <p:cxnSp>
        <p:nvCxnSpPr>
          <p:cNvPr id="11" name="Connettore 2 10"/>
          <p:cNvCxnSpPr/>
          <p:nvPr/>
        </p:nvCxnSpPr>
        <p:spPr>
          <a:xfrm flipH="1" flipV="1">
            <a:off x="2607733" y="1869439"/>
            <a:ext cx="3142827" cy="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3325705" y="1576104"/>
            <a:ext cx="21810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 smtClean="0"/>
              <a:t>payload</a:t>
            </a:r>
            <a:r>
              <a:rPr lang="it-IT" sz="800" dirty="0" smtClean="0"/>
              <a:t>-res-</a:t>
            </a:r>
            <a:r>
              <a:rPr lang="it-IT" sz="800" dirty="0" err="1" smtClean="0"/>
              <a:t>header.cbor</a:t>
            </a:r>
            <a:r>
              <a:rPr lang="it-IT" sz="800" dirty="0" smtClean="0"/>
              <a:t>  </a:t>
            </a:r>
          </a:p>
          <a:p>
            <a:r>
              <a:rPr lang="it-IT" sz="1000" b="1" dirty="0" smtClean="0"/>
              <a:t>&lt;UUID&gt;/res/</a:t>
            </a:r>
            <a:r>
              <a:rPr lang="it-IT" sz="1000" b="1" dirty="0" err="1" smtClean="0"/>
              <a:t>rto</a:t>
            </a:r>
            <a:r>
              <a:rPr lang="it-IT" sz="1000" b="1" dirty="0" smtClean="0"/>
              <a:t>  </a:t>
            </a:r>
            <a:r>
              <a:rPr lang="it-IT" sz="800" dirty="0" smtClean="0"/>
              <a:t>  |  0=SUCCESS  &gt;=1 </a:t>
            </a:r>
            <a:r>
              <a:rPr lang="it-IT" sz="800" dirty="0" err="1" smtClean="0"/>
              <a:t>error</a:t>
            </a:r>
            <a:r>
              <a:rPr lang="it-IT" sz="800" dirty="0" smtClean="0"/>
              <a:t> code</a:t>
            </a:r>
            <a:endParaRPr lang="it-IT" sz="800" dirty="0"/>
          </a:p>
        </p:txBody>
      </p:sp>
      <p:cxnSp>
        <p:nvCxnSpPr>
          <p:cNvPr id="13" name="Connettore 2 12"/>
          <p:cNvCxnSpPr/>
          <p:nvPr/>
        </p:nvCxnSpPr>
        <p:spPr>
          <a:xfrm flipH="1" flipV="1">
            <a:off x="2607733" y="2595126"/>
            <a:ext cx="3142827" cy="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3298575" y="2282135"/>
            <a:ext cx="244169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900" dirty="0" err="1" smtClean="0"/>
              <a:t>payload-upload_file_values.cbor</a:t>
            </a:r>
            <a:r>
              <a:rPr lang="it-IT" sz="900" dirty="0" smtClean="0"/>
              <a:t/>
            </a:r>
            <a:br>
              <a:rPr lang="it-IT" sz="900" dirty="0" smtClean="0"/>
            </a:br>
            <a:r>
              <a:rPr lang="it-IT" sz="1000" b="1" dirty="0" smtClean="0"/>
              <a:t>&lt;UUID&gt;/upload</a:t>
            </a:r>
            <a:r>
              <a:rPr lang="it-IT" sz="900" dirty="0" smtClean="0"/>
              <a:t> | 0 = SUCCESS &gt;=2  </a:t>
            </a:r>
            <a:r>
              <a:rPr lang="it-IT" sz="900" dirty="0" err="1" smtClean="0"/>
              <a:t>error</a:t>
            </a:r>
            <a:r>
              <a:rPr lang="it-IT" sz="900" dirty="0" smtClean="0"/>
              <a:t> code</a:t>
            </a:r>
            <a:endParaRPr lang="it-IT" sz="900" dirty="0"/>
          </a:p>
        </p:txBody>
      </p:sp>
      <p:sp>
        <p:nvSpPr>
          <p:cNvPr id="17" name="CasellaDiTesto 16"/>
          <p:cNvSpPr txBox="1"/>
          <p:nvPr/>
        </p:nvSpPr>
        <p:spPr>
          <a:xfrm rot="16200000">
            <a:off x="5399279" y="2822436"/>
            <a:ext cx="136144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Loop</a:t>
            </a:r>
            <a:r>
              <a:rPr lang="it-IT" sz="1200" dirty="0" smtClean="0"/>
              <a:t> </a:t>
            </a:r>
            <a:r>
              <a:rPr lang="it-IT" sz="1200" dirty="0" err="1" smtClean="0"/>
              <a:t>till</a:t>
            </a:r>
            <a:r>
              <a:rPr lang="it-IT" sz="1200" dirty="0" smtClean="0"/>
              <a:t> </a:t>
            </a:r>
            <a:r>
              <a:rPr lang="it-IT" sz="1200" dirty="0" smtClean="0"/>
              <a:t>the </a:t>
            </a:r>
            <a:r>
              <a:rPr lang="it-IT" sz="1200" dirty="0" err="1" smtClean="0"/>
              <a:t>given</a:t>
            </a:r>
            <a:r>
              <a:rPr lang="it-IT" sz="1200" dirty="0" smtClean="0"/>
              <a:t> </a:t>
            </a:r>
            <a:r>
              <a:rPr lang="it-IT" sz="1200" dirty="0" err="1" smtClean="0"/>
              <a:t>lenght</a:t>
            </a:r>
            <a:endParaRPr lang="it-IT" sz="1200" dirty="0" smtClean="0"/>
          </a:p>
        </p:txBody>
      </p:sp>
      <p:cxnSp>
        <p:nvCxnSpPr>
          <p:cNvPr id="19" name="Connettore 2 18"/>
          <p:cNvCxnSpPr/>
          <p:nvPr/>
        </p:nvCxnSpPr>
        <p:spPr>
          <a:xfrm flipH="1" flipV="1">
            <a:off x="2597442" y="3307266"/>
            <a:ext cx="3142827" cy="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3288284" y="2994275"/>
            <a:ext cx="244169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900" dirty="0" err="1" smtClean="0"/>
              <a:t>payload-upload_file_values.cbor</a:t>
            </a:r>
            <a:r>
              <a:rPr lang="it-IT" sz="900" dirty="0" smtClean="0"/>
              <a:t/>
            </a:r>
            <a:br>
              <a:rPr lang="it-IT" sz="900" dirty="0" smtClean="0"/>
            </a:br>
            <a:r>
              <a:rPr lang="it-IT" sz="1000" b="1" dirty="0" smtClean="0"/>
              <a:t>&lt;UUID&gt;/upload</a:t>
            </a:r>
            <a:r>
              <a:rPr lang="it-IT" sz="900" dirty="0" smtClean="0"/>
              <a:t> | 0 = SUCCESS &gt;=2  </a:t>
            </a:r>
            <a:r>
              <a:rPr lang="it-IT" sz="900" dirty="0" err="1" smtClean="0"/>
              <a:t>error</a:t>
            </a:r>
            <a:r>
              <a:rPr lang="it-IT" sz="900" dirty="0" smtClean="0"/>
              <a:t> code</a:t>
            </a:r>
            <a:endParaRPr lang="it-IT" sz="900" dirty="0"/>
          </a:p>
        </p:txBody>
      </p:sp>
      <p:sp>
        <p:nvSpPr>
          <p:cNvPr id="21" name="Cilindro 20"/>
          <p:cNvSpPr/>
          <p:nvPr/>
        </p:nvSpPr>
        <p:spPr>
          <a:xfrm>
            <a:off x="1496907" y="4016856"/>
            <a:ext cx="560439" cy="7595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1339208" y="3733989"/>
            <a:ext cx="1167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 smtClean="0"/>
              <a:t>Chunks</a:t>
            </a:r>
            <a:r>
              <a:rPr lang="it-IT" sz="900" dirty="0"/>
              <a:t> </a:t>
            </a:r>
            <a:r>
              <a:rPr lang="it-IT" sz="900" dirty="0" err="1" smtClean="0"/>
              <a:t>transferred</a:t>
            </a:r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1124398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Bilato</dc:creator>
  <cp:lastModifiedBy>Alessandro Bilato</cp:lastModifiedBy>
  <cp:revision>10</cp:revision>
  <dcterms:created xsi:type="dcterms:W3CDTF">2021-01-20T12:19:29Z</dcterms:created>
  <dcterms:modified xsi:type="dcterms:W3CDTF">2021-01-20T14:48:07Z</dcterms:modified>
</cp:coreProperties>
</file>