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1" r:id="rId6"/>
    <p:sldId id="260" r:id="rId7"/>
    <p:sldId id="290" r:id="rId8"/>
    <p:sldId id="291" r:id="rId9"/>
    <p:sldId id="293" r:id="rId10"/>
    <p:sldId id="29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p:restoredTop sz="94660"/>
  </p:normalViewPr>
  <p:slideViewPr>
    <p:cSldViewPr snapToGrid="0" snapToObjects="1">
      <p:cViewPr>
        <p:scale>
          <a:sx n="70" d="100"/>
          <a:sy n="70" d="100"/>
        </p:scale>
        <p:origin x="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40FB-0F4F-9CE2-89F8EF3AB73F}"/>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40FB-0F4F-9CE2-89F8EF3AB73F}"/>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40FB-0F4F-9CE2-89F8EF3AB73F}"/>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424F-3042-98E5-CAFF8AF8088C}"/>
              </c:ext>
            </c:extLst>
          </c:dPt>
          <c:dPt>
            <c:idx val="1"/>
            <c:bubble3D val="0"/>
            <c:spPr>
              <a:solidFill>
                <a:srgbClr val="D3DBE3"/>
              </a:solidFill>
              <a:ln w="12700" cap="flat">
                <a:noFill/>
                <a:miter lim="400000"/>
              </a:ln>
              <a:effectLst/>
            </c:spPr>
            <c:extLst>
              <c:ext xmlns:c16="http://schemas.microsoft.com/office/drawing/2014/chart" uri="{C3380CC4-5D6E-409C-BE32-E72D297353CC}">
                <c16:uniqueId val="{00000003-424F-3042-98E5-CAFF8AF8088C}"/>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424F-3042-98E5-CAFF8AF8088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9FFC-674A-91BF-81FE76D69563}"/>
              </c:ext>
            </c:extLst>
          </c:dPt>
          <c:dPt>
            <c:idx val="1"/>
            <c:bubble3D val="0"/>
            <c:spPr>
              <a:solidFill>
                <a:srgbClr val="D3DBE3"/>
              </a:solidFill>
              <a:ln w="12700" cap="flat">
                <a:noFill/>
                <a:miter lim="400000"/>
              </a:ln>
              <a:effectLst/>
            </c:spPr>
            <c:extLst>
              <c:ext xmlns:c16="http://schemas.microsoft.com/office/drawing/2014/chart" uri="{C3380CC4-5D6E-409C-BE32-E72D297353CC}">
                <c16:uniqueId val="{00000003-9FFC-674A-91BF-81FE76D69563}"/>
              </c:ext>
            </c:extLst>
          </c:dPt>
          <c:dPt>
            <c:idx val="2"/>
            <c:bubble3D val="0"/>
            <c:spPr>
              <a:solidFill>
                <a:srgbClr val="EEF4FD"/>
              </a:solidFill>
              <a:ln w="12700" cap="flat">
                <a:noFill/>
                <a:miter lim="400000"/>
              </a:ln>
              <a:effectLst/>
            </c:spPr>
            <c:extLst>
              <c:ext xmlns:c16="http://schemas.microsoft.com/office/drawing/2014/chart" uri="{C3380CC4-5D6E-409C-BE32-E72D297353CC}">
                <c16:uniqueId val="{00000005-9FFC-674A-91BF-81FE76D69563}"/>
              </c:ext>
            </c:extLst>
          </c:dPt>
          <c:cat>
            <c:strRef>
              <c:f>Sheet1!$B$1:$D$1</c:f>
              <c:strCache>
                <c:ptCount val="3"/>
                <c:pt idx="0">
                  <c:v>April</c:v>
                </c:pt>
                <c:pt idx="1">
                  <c:v>May</c:v>
                </c:pt>
                <c:pt idx="2">
                  <c:v>June</c:v>
                </c:pt>
              </c:strCache>
            </c:strRef>
          </c:cat>
          <c:val>
            <c:numRef>
              <c:f>Sheet1!$B$2:$D$2</c:f>
              <c:numCache>
                <c:formatCode>General</c:formatCode>
                <c:ptCount val="3"/>
                <c:pt idx="0">
                  <c:v>90</c:v>
                </c:pt>
                <c:pt idx="1">
                  <c:v>15</c:v>
                </c:pt>
                <c:pt idx="2">
                  <c:v>23</c:v>
                </c:pt>
              </c:numCache>
            </c:numRef>
          </c:val>
          <c:extLst>
            <c:ext xmlns:c16="http://schemas.microsoft.com/office/drawing/2014/chart" uri="{C3380CC4-5D6E-409C-BE32-E72D297353CC}">
              <c16:uniqueId val="{00000006-9FFC-674A-91BF-81FE76D69563}"/>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7B14-B144-B83F-B3621F1E0E29}"/>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7B14-B144-B83F-B3621F1E0E29}"/>
              </c:ext>
            </c:extLst>
          </c:dPt>
          <c:cat>
            <c:strRef>
              <c:f>Sheet1!$B$1:$C$1</c:f>
              <c:strCache>
                <c:ptCount val="2"/>
                <c:pt idx="0">
                  <c:v>April</c:v>
                </c:pt>
                <c:pt idx="1">
                  <c:v>May</c:v>
                </c:pt>
              </c:strCache>
            </c:strRef>
          </c:cat>
          <c:val>
            <c:numRef>
              <c:f>Sheet1!$B$2:$C$2</c:f>
              <c:numCache>
                <c:formatCode>General</c:formatCode>
                <c:ptCount val="2"/>
                <c:pt idx="0">
                  <c:v>25</c:v>
                </c:pt>
                <c:pt idx="1">
                  <c:v>76</c:v>
                </c:pt>
              </c:numCache>
            </c:numRef>
          </c:val>
          <c:extLst>
            <c:ext xmlns:c16="http://schemas.microsoft.com/office/drawing/2014/chart" uri="{C3380CC4-5D6E-409C-BE32-E72D297353CC}">
              <c16:uniqueId val="{00000004-7B14-B144-B83F-B3621F1E0E29}"/>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6AEB-6941-AAD8-56F4A4BBC47E}"/>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6AEB-6941-AAD8-56F4A4BBC47E}"/>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6AEB-6941-AAD8-56F4A4BBC47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D7D5-CF40-B1FC-B0B878844386}"/>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D7D5-CF40-B1FC-B0B878844386}"/>
              </c:ext>
            </c:extLst>
          </c:dPt>
          <c:cat>
            <c:strRef>
              <c:f>Sheet1!$B$1:$C$1</c:f>
              <c:strCache>
                <c:ptCount val="2"/>
                <c:pt idx="0">
                  <c:v>April</c:v>
                </c:pt>
                <c:pt idx="1">
                  <c:v>May</c:v>
                </c:pt>
              </c:strCache>
            </c:strRef>
          </c:cat>
          <c:val>
            <c:numRef>
              <c:f>Sheet1!$B$2:$C$2</c:f>
              <c:numCache>
                <c:formatCode>General</c:formatCode>
                <c:ptCount val="2"/>
                <c:pt idx="0">
                  <c:v>89</c:v>
                </c:pt>
                <c:pt idx="1">
                  <c:v>25</c:v>
                </c:pt>
              </c:numCache>
            </c:numRef>
          </c:val>
          <c:extLst>
            <c:ext xmlns:c16="http://schemas.microsoft.com/office/drawing/2014/chart" uri="{C3380CC4-5D6E-409C-BE32-E72D297353CC}">
              <c16:uniqueId val="{00000004-D7D5-CF40-B1FC-B0B87884438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510E-2F4E-BA5F-D9F129CA661B}"/>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510E-2F4E-BA5F-D9F129CA661B}"/>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510E-2F4E-BA5F-D9F129CA661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CA15-694B-9DF5-C95AF9038FCB}"/>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CA15-694B-9DF5-C95AF9038FCB}"/>
              </c:ext>
            </c:extLst>
          </c:dPt>
          <c:cat>
            <c:strRef>
              <c:f>Sheet1!$B$1:$C$1</c:f>
              <c:strCache>
                <c:ptCount val="2"/>
                <c:pt idx="0">
                  <c:v>April</c:v>
                </c:pt>
                <c:pt idx="1">
                  <c:v>May</c:v>
                </c:pt>
              </c:strCache>
            </c:strRef>
          </c:cat>
          <c:val>
            <c:numRef>
              <c:f>Sheet1!$B$2:$C$2</c:f>
              <c:numCache>
                <c:formatCode>General</c:formatCode>
                <c:ptCount val="2"/>
                <c:pt idx="0">
                  <c:v>91</c:v>
                </c:pt>
                <c:pt idx="1">
                  <c:v>10</c:v>
                </c:pt>
              </c:numCache>
            </c:numRef>
          </c:val>
          <c:extLst>
            <c:ext xmlns:c16="http://schemas.microsoft.com/office/drawing/2014/chart" uri="{C3380CC4-5D6E-409C-BE32-E72D297353CC}">
              <c16:uniqueId val="{00000004-CA15-694B-9DF5-C95AF9038FC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0FE2-004F-98ED-F5949C617627}"/>
              </c:ext>
            </c:extLst>
          </c:dPt>
          <c:dPt>
            <c:idx val="1"/>
            <c:bubble3D val="0"/>
            <c:spPr>
              <a:solidFill>
                <a:srgbClr val="D2DBE4"/>
              </a:solidFill>
              <a:ln w="12700" cap="flat">
                <a:noFill/>
                <a:miter lim="400000"/>
              </a:ln>
              <a:effectLst/>
            </c:spPr>
            <c:extLst>
              <c:ext xmlns:c16="http://schemas.microsoft.com/office/drawing/2014/chart" uri="{C3380CC4-5D6E-409C-BE32-E72D297353CC}">
                <c16:uniqueId val="{00000003-0FE2-004F-98ED-F5949C617627}"/>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0FE2-004F-98ED-F5949C61762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99000">
                    <a:schemeClr val="accent1"/>
                  </a:gs>
                </a:gsLst>
                <a:lin ang="5400000" scaled="0"/>
              </a:gradFill>
              <a:ln w="12700" cap="flat">
                <a:noFill/>
                <a:miter lim="400000"/>
              </a:ln>
              <a:effectLst/>
            </c:spPr>
            <c:extLst>
              <c:ext xmlns:c16="http://schemas.microsoft.com/office/drawing/2014/chart" uri="{C3380CC4-5D6E-409C-BE32-E72D297353CC}">
                <c16:uniqueId val="{00000001-4DD1-E74E-B4EA-3B7E25F6BD71}"/>
              </c:ext>
            </c:extLst>
          </c:dPt>
          <c:dPt>
            <c:idx val="1"/>
            <c:bubble3D val="0"/>
            <c:spPr>
              <a:solidFill>
                <a:srgbClr val="D3DBE3"/>
              </a:solidFill>
              <a:ln w="12700" cap="flat">
                <a:noFill/>
                <a:miter lim="400000"/>
              </a:ln>
              <a:effectLst/>
            </c:spPr>
            <c:extLst>
              <c:ext xmlns:c16="http://schemas.microsoft.com/office/drawing/2014/chart" uri="{C3380CC4-5D6E-409C-BE32-E72D297353CC}">
                <c16:uniqueId val="{00000003-4DD1-E74E-B4EA-3B7E25F6BD71}"/>
              </c:ext>
            </c:extLst>
          </c:dPt>
          <c:cat>
            <c:strRef>
              <c:f>Sheet1!$B$1:$C$1</c:f>
              <c:strCache>
                <c:ptCount val="2"/>
                <c:pt idx="0">
                  <c:v>April</c:v>
                </c:pt>
                <c:pt idx="1">
                  <c:v>May</c:v>
                </c:pt>
              </c:strCache>
            </c:strRef>
          </c:cat>
          <c:val>
            <c:numRef>
              <c:f>Sheet1!$B$2:$C$2</c:f>
              <c:numCache>
                <c:formatCode>General</c:formatCode>
                <c:ptCount val="2"/>
                <c:pt idx="0">
                  <c:v>90</c:v>
                </c:pt>
                <c:pt idx="1">
                  <c:v>15</c:v>
                </c:pt>
              </c:numCache>
            </c:numRef>
          </c:val>
          <c:extLst>
            <c:ext xmlns:c16="http://schemas.microsoft.com/office/drawing/2014/chart" uri="{C3380CC4-5D6E-409C-BE32-E72D297353CC}">
              <c16:uniqueId val="{00000004-4DD1-E74E-B4EA-3B7E25F6BD7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554A-C54E-BCA5-F01E1F09A0BD}"/>
              </c:ext>
            </c:extLst>
          </c:dPt>
          <c:dPt>
            <c:idx val="1"/>
            <c:bubble3D val="0"/>
            <c:spPr>
              <a:solidFill>
                <a:srgbClr val="D3DBE3"/>
              </a:solidFill>
              <a:ln w="12700" cap="flat">
                <a:noFill/>
                <a:miter lim="400000"/>
              </a:ln>
              <a:effectLst/>
            </c:spPr>
            <c:extLst>
              <c:ext xmlns:c16="http://schemas.microsoft.com/office/drawing/2014/chart" uri="{C3380CC4-5D6E-409C-BE32-E72D297353CC}">
                <c16:uniqueId val="{00000003-554A-C54E-BCA5-F01E1F09A0BD}"/>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554A-C54E-BCA5-F01E1F09A0B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mailto:info@companyname.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HiSlide.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Группа"/>
          <p:cNvGrpSpPr/>
          <p:nvPr/>
        </p:nvGrpSpPr>
        <p:grpSpPr>
          <a:xfrm>
            <a:off x="7510434" y="3090435"/>
            <a:ext cx="9363141" cy="6914417"/>
            <a:chOff x="-1757366" y="-34"/>
            <a:chExt cx="9363140" cy="6914416"/>
          </a:xfrm>
        </p:grpSpPr>
        <p:sp>
          <p:nvSpPr>
            <p:cNvPr id="29" name="Фигура"/>
            <p:cNvSpPr/>
            <p:nvPr/>
          </p:nvSpPr>
          <p:spPr>
            <a:xfrm>
              <a:off x="740804" y="-34"/>
              <a:ext cx="4366792" cy="4366976"/>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gradFill flip="none" rotWithShape="1">
              <a:gsLst>
                <a:gs pos="0">
                  <a:schemeClr val="accent2"/>
                </a:gs>
                <a:gs pos="100000">
                  <a:schemeClr val="accent1"/>
                </a:gs>
              </a:gsLst>
              <a:lin ang="204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 name="Radiance"/>
            <p:cNvSpPr txBox="1"/>
            <p:nvPr/>
          </p:nvSpPr>
          <p:spPr>
            <a:xfrm>
              <a:off x="-1757366" y="5272907"/>
              <a:ext cx="9363140" cy="16414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0000" b="0">
                  <a:solidFill>
                    <a:srgbClr val="31333E"/>
                  </a:solidFill>
                  <a:latin typeface="Maven Pro Bold"/>
                  <a:ea typeface="Maven Pro Bold"/>
                  <a:cs typeface="Maven Pro Bold"/>
                  <a:sym typeface="Maven Pro Bold"/>
                </a:defRPr>
              </a:lvl1pPr>
            </a:lstStyle>
            <a:p>
              <a:r>
                <a:rPr lang="en-US" dirty="0">
                  <a:solidFill>
                    <a:schemeClr val="tx1"/>
                  </a:solidFill>
                </a:rPr>
                <a:t>Clustering Service</a:t>
              </a:r>
              <a:endParaRPr dirty="0">
                <a:solidFill>
                  <a:schemeClr val="tx1"/>
                </a:solidFill>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Группа"/>
          <p:cNvGrpSpPr/>
          <p:nvPr/>
        </p:nvGrpSpPr>
        <p:grpSpPr>
          <a:xfrm>
            <a:off x="771823" y="710632"/>
            <a:ext cx="10987361" cy="8505568"/>
            <a:chOff x="0" y="-19148"/>
            <a:chExt cx="10987358" cy="8505568"/>
          </a:xfrm>
        </p:grpSpPr>
        <p:sp>
          <p:nvSpPr>
            <p:cNvPr id="103" name="Title text slide"/>
            <p:cNvSpPr txBox="1"/>
            <p:nvPr/>
          </p:nvSpPr>
          <p:spPr>
            <a:xfrm>
              <a:off x="0" y="-19148"/>
              <a:ext cx="10987358"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Batch vs online clustering</a:t>
              </a:r>
              <a:endParaRPr dirty="0"/>
            </a:p>
          </p:txBody>
        </p:sp>
        <p:sp>
          <p:nvSpPr>
            <p:cNvPr id="10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6760891" cy="6825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In our case, we processing streams of data with unknown number of clusters. To deal with streams of data we have two approaches : </a:t>
              </a:r>
            </a:p>
            <a:p>
              <a:r>
                <a:rPr lang="en-US" dirty="0"/>
                <a:t>naïve solution : re-train the model with a specific frequency or size of dataset. This approach is applicable on all clustering algorithms, but it has a major weakness : temporal complexity ( can takes days in each iteration.</a:t>
              </a:r>
            </a:p>
            <a:p>
              <a:r>
                <a:rPr lang="en-US" dirty="0"/>
                <a:t>Incremental solution : train the algorithm with incoming data without re-training on the whole dataset. This is the approach we are using. its only weakness is that it’s not applicable on all clustering algorithms</a:t>
              </a:r>
              <a:endParaRPr dirty="0"/>
            </a:p>
          </p:txBody>
        </p:sp>
      </p:grpSp>
      <p:pic>
        <p:nvPicPr>
          <p:cNvPr id="6" name="Picture 5" descr="A picture containing object, clock&#10;&#10;Description automatically generated">
            <a:extLst>
              <a:ext uri="{FF2B5EF4-FFF2-40B4-BE49-F238E27FC236}">
                <a16:creationId xmlns:a16="http://schemas.microsoft.com/office/drawing/2014/main" id="{2BE90A0F-D945-F648-9894-6738FA7B9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392" y="3190897"/>
            <a:ext cx="15276928" cy="9345885"/>
          </a:xfrm>
          <a:prstGeom prst="rect">
            <a:avLst/>
          </a:prstGeom>
        </p:spPr>
      </p:pic>
    </p:spTree>
    <p:extLst>
      <p:ext uri="{BB962C8B-B14F-4D97-AF65-F5344CB8AC3E}">
        <p14:creationId xmlns:p14="http://schemas.microsoft.com/office/powerpoint/2010/main" val="1827678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1" name="Кружок"/>
          <p:cNvSpPr/>
          <p:nvPr/>
        </p:nvSpPr>
        <p:spPr>
          <a:xfrm>
            <a:off x="3435480" y="1785887"/>
            <a:ext cx="10652671" cy="10652672"/>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10297802" y="3680535"/>
            <a:ext cx="12115372" cy="629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a:t>
            </a:r>
          </a:p>
          <a:p>
            <a:pPr algn="l">
              <a:lnSpc>
                <a:spcPct val="120000"/>
              </a:lnSpc>
              <a:spcBef>
                <a:spcPts val="2000"/>
              </a:spcBef>
              <a:defRPr sz="2600" b="0">
                <a:solidFill>
                  <a:srgbClr val="646979"/>
                </a:solidFill>
                <a:latin typeface="Open Sans"/>
                <a:ea typeface="Open Sans"/>
                <a:cs typeface="Open Sans"/>
                <a:sym typeface="Open Sans"/>
              </a:defRPr>
            </a:pPr>
            <a:r>
              <a:t>Sed ut perspiciatis unde omnis iste natus error sit voluptatem accusantium doloremque laudantium, totam rem aperiam, voluptatem quia voluptas sit aspernatur aut odit aut fugit, sed quia consequuntur magni dolores eos qui ratione voluptatem sequi nesciunt. Neque porro quisquam est, qui dolorem ipsum quia dolor sit amet, consectetur, adipisci velit, sed quia non numqm</a:t>
            </a:r>
          </a:p>
        </p:txBody>
      </p:sp>
      <p:grpSp>
        <p:nvGrpSpPr>
          <p:cNvPr id="115" name="Группа"/>
          <p:cNvGrpSpPr/>
          <p:nvPr/>
        </p:nvGrpSpPr>
        <p:grpSpPr>
          <a:xfrm>
            <a:off x="2394564" y="4404588"/>
            <a:ext cx="7445400" cy="4597096"/>
            <a:chOff x="0" y="0"/>
            <a:chExt cx="7445399" cy="4597095"/>
          </a:xfrm>
        </p:grpSpPr>
        <p:sp>
          <p:nvSpPr>
            <p:cNvPr id="113" name="Title text slide"/>
            <p:cNvSpPr txBox="1"/>
            <p:nvPr/>
          </p:nvSpPr>
          <p:spPr>
            <a:xfrm>
              <a:off x="0" y="-1"/>
              <a:ext cx="7445400" cy="3683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12000" b="0">
                  <a:solidFill>
                    <a:srgbClr val="31333D"/>
                  </a:solidFill>
                  <a:latin typeface="Maven Pro Medium"/>
                  <a:ea typeface="Maven Pro Medium"/>
                  <a:cs typeface="Maven Pro Medium"/>
                  <a:sym typeface="Maven Pro Medium"/>
                </a:defRPr>
              </a:lvl1pPr>
            </a:lstStyle>
            <a:p>
              <a:r>
                <a:t>Title text slide</a:t>
              </a:r>
            </a:p>
          </p:txBody>
        </p:sp>
        <p:sp>
          <p:nvSpPr>
            <p:cNvPr id="114" name="Фигура"/>
            <p:cNvSpPr/>
            <p:nvPr/>
          </p:nvSpPr>
          <p:spPr>
            <a:xfrm>
              <a:off x="81804" y="403642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11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24513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a:t>
            </a:r>
          </a:p>
        </p:txBody>
      </p:sp>
      <p:sp>
        <p:nvSpPr>
          <p:cNvPr id="120"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Фигура"/>
          <p:cNvSpPr/>
          <p:nvPr/>
        </p:nvSpPr>
        <p:spPr>
          <a:xfrm>
            <a:off x="3709081" y="2443784"/>
            <a:ext cx="16965857" cy="8828474"/>
          </a:xfrm>
          <a:custGeom>
            <a:avLst/>
            <a:gdLst/>
            <a:ahLst/>
            <a:cxnLst>
              <a:cxn ang="0">
                <a:pos x="wd2" y="hd2"/>
              </a:cxn>
              <a:cxn ang="5400000">
                <a:pos x="wd2" y="hd2"/>
              </a:cxn>
              <a:cxn ang="10800000">
                <a:pos x="wd2" y="hd2"/>
              </a:cxn>
              <a:cxn ang="16200000">
                <a:pos x="wd2" y="hd2"/>
              </a:cxn>
            </a:cxnLst>
            <a:rect l="0" t="0" r="r" b="b"/>
            <a:pathLst>
              <a:path w="20719" h="18685" extrusionOk="0">
                <a:moveTo>
                  <a:pt x="10775" y="9359"/>
                </a:moveTo>
                <a:cubicBezTo>
                  <a:pt x="10776" y="4200"/>
                  <a:pt x="8365" y="15"/>
                  <a:pt x="5389" y="8"/>
                </a:cubicBezTo>
                <a:cubicBezTo>
                  <a:pt x="2411" y="2"/>
                  <a:pt x="-7" y="4181"/>
                  <a:pt x="0" y="9338"/>
                </a:cubicBezTo>
                <a:cubicBezTo>
                  <a:pt x="8" y="14477"/>
                  <a:pt x="2419" y="18626"/>
                  <a:pt x="5393" y="18684"/>
                </a:cubicBezTo>
                <a:cubicBezTo>
                  <a:pt x="5858" y="18694"/>
                  <a:pt x="6322" y="18590"/>
                  <a:pt x="6772" y="18383"/>
                </a:cubicBezTo>
                <a:cubicBezTo>
                  <a:pt x="7190" y="18190"/>
                  <a:pt x="7593" y="17909"/>
                  <a:pt x="7971" y="17545"/>
                </a:cubicBezTo>
                <a:lnTo>
                  <a:pt x="8188" y="18247"/>
                </a:lnTo>
                <a:lnTo>
                  <a:pt x="8786" y="15817"/>
                </a:lnTo>
                <a:lnTo>
                  <a:pt x="7369" y="15600"/>
                </a:lnTo>
                <a:lnTo>
                  <a:pt x="7573" y="16309"/>
                </a:lnTo>
                <a:cubicBezTo>
                  <a:pt x="6071" y="17707"/>
                  <a:pt x="4400" y="17482"/>
                  <a:pt x="3100" y="16151"/>
                </a:cubicBezTo>
                <a:cubicBezTo>
                  <a:pt x="1780" y="14799"/>
                  <a:pt x="855" y="12321"/>
                  <a:pt x="842" y="9316"/>
                </a:cubicBezTo>
                <a:cubicBezTo>
                  <a:pt x="832" y="7135"/>
                  <a:pt x="1351" y="5170"/>
                  <a:pt x="2181" y="3747"/>
                </a:cubicBezTo>
                <a:cubicBezTo>
                  <a:pt x="3005" y="2331"/>
                  <a:pt x="4142" y="1445"/>
                  <a:pt x="5398" y="1443"/>
                </a:cubicBezTo>
                <a:cubicBezTo>
                  <a:pt x="7924" y="1440"/>
                  <a:pt x="9968" y="5005"/>
                  <a:pt x="9951" y="9383"/>
                </a:cubicBezTo>
                <a:cubicBezTo>
                  <a:pt x="9943" y="10908"/>
                  <a:pt x="10157" y="12412"/>
                  <a:pt x="10573" y="13756"/>
                </a:cubicBezTo>
                <a:cubicBezTo>
                  <a:pt x="11055" y="15313"/>
                  <a:pt x="11788" y="16589"/>
                  <a:pt x="12676" y="17455"/>
                </a:cubicBezTo>
                <a:cubicBezTo>
                  <a:pt x="13771" y="18522"/>
                  <a:pt x="15002" y="18873"/>
                  <a:pt x="16173" y="18560"/>
                </a:cubicBezTo>
                <a:cubicBezTo>
                  <a:pt x="17375" y="18239"/>
                  <a:pt x="18516" y="17224"/>
                  <a:pt x="19370" y="15551"/>
                </a:cubicBezTo>
                <a:cubicBezTo>
                  <a:pt x="21306" y="11757"/>
                  <a:pt x="21137" y="5979"/>
                  <a:pt x="19004" y="2507"/>
                </a:cubicBezTo>
                <a:cubicBezTo>
                  <a:pt x="18162" y="1137"/>
                  <a:pt x="17112" y="321"/>
                  <a:pt x="16022" y="77"/>
                </a:cubicBezTo>
                <a:cubicBezTo>
                  <a:pt x="14914" y="-170"/>
                  <a:pt x="13761" y="173"/>
                  <a:pt x="12729" y="1147"/>
                </a:cubicBezTo>
                <a:lnTo>
                  <a:pt x="12488" y="419"/>
                </a:lnTo>
                <a:lnTo>
                  <a:pt x="11919" y="2735"/>
                </a:lnTo>
                <a:lnTo>
                  <a:pt x="13360" y="3078"/>
                </a:lnTo>
                <a:lnTo>
                  <a:pt x="13145" y="2416"/>
                </a:lnTo>
                <a:cubicBezTo>
                  <a:pt x="17245" y="-1354"/>
                  <a:pt x="21593" y="6484"/>
                  <a:pt x="19228" y="13373"/>
                </a:cubicBezTo>
                <a:cubicBezTo>
                  <a:pt x="16868" y="20246"/>
                  <a:pt x="10784" y="17357"/>
                  <a:pt x="10775" y="93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Кружок"/>
          <p:cNvSpPr/>
          <p:nvPr/>
        </p:nvSpPr>
        <p:spPr>
          <a:xfrm>
            <a:off x="5166862" y="3903108"/>
            <a:ext cx="5909784" cy="5909783"/>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 name="Кружок"/>
          <p:cNvSpPr/>
          <p:nvPr/>
        </p:nvSpPr>
        <p:spPr>
          <a:xfrm>
            <a:off x="13288805" y="3903109"/>
            <a:ext cx="5909784" cy="5909783"/>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2019"/>
          <p:cNvSpPr txBox="1"/>
          <p:nvPr/>
        </p:nvSpPr>
        <p:spPr>
          <a:xfrm>
            <a:off x="6516888" y="5207434"/>
            <a:ext cx="3209732" cy="1295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t>2019</a:t>
            </a:r>
          </a:p>
        </p:txBody>
      </p:sp>
      <p:sp>
        <p:nvSpPr>
          <p:cNvPr id="126" name="Фигура"/>
          <p:cNvSpPr/>
          <p:nvPr/>
        </p:nvSpPr>
        <p:spPr>
          <a:xfrm>
            <a:off x="7333295" y="6597530"/>
            <a:ext cx="1576918" cy="560672"/>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99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Subtitle text"/>
          <p:cNvSpPr txBox="1"/>
          <p:nvPr/>
        </p:nvSpPr>
        <p:spPr>
          <a:xfrm>
            <a:off x="6864768" y="4842589"/>
            <a:ext cx="2513973" cy="44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t>Subtitle text</a:t>
            </a:r>
          </a:p>
        </p:txBody>
      </p:sp>
      <p:sp>
        <p:nvSpPr>
          <p:cNvPr id="128" name="Lorem ipsum dolor sit amet, consectetur adipisg elit"/>
          <p:cNvSpPr txBox="1"/>
          <p:nvPr/>
        </p:nvSpPr>
        <p:spPr>
          <a:xfrm>
            <a:off x="6203582" y="7452764"/>
            <a:ext cx="3836345"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a:t>
            </a:r>
          </a:p>
        </p:txBody>
      </p:sp>
      <p:sp>
        <p:nvSpPr>
          <p:cNvPr id="130" name="2020"/>
          <p:cNvSpPr txBox="1"/>
          <p:nvPr/>
        </p:nvSpPr>
        <p:spPr>
          <a:xfrm>
            <a:off x="14638831" y="5207434"/>
            <a:ext cx="3209732" cy="1295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t>2020</a:t>
            </a:r>
          </a:p>
        </p:txBody>
      </p:sp>
      <p:sp>
        <p:nvSpPr>
          <p:cNvPr id="131" name="Фигура"/>
          <p:cNvSpPr/>
          <p:nvPr/>
        </p:nvSpPr>
        <p:spPr>
          <a:xfrm>
            <a:off x="15455238" y="6597530"/>
            <a:ext cx="1576918" cy="560672"/>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99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 name="Subtitle text"/>
          <p:cNvSpPr txBox="1"/>
          <p:nvPr/>
        </p:nvSpPr>
        <p:spPr>
          <a:xfrm>
            <a:off x="14986711" y="4842589"/>
            <a:ext cx="2513973" cy="44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t>Subtitle text</a:t>
            </a:r>
          </a:p>
        </p:txBody>
      </p:sp>
      <p:sp>
        <p:nvSpPr>
          <p:cNvPr id="133" name="Lorem ipsum dolor sit amet, consectetur adipisg elit"/>
          <p:cNvSpPr txBox="1"/>
          <p:nvPr/>
        </p:nvSpPr>
        <p:spPr>
          <a:xfrm>
            <a:off x="14325525" y="7452764"/>
            <a:ext cx="3836345"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Кружок"/>
          <p:cNvSpPr/>
          <p:nvPr/>
        </p:nvSpPr>
        <p:spPr>
          <a:xfrm>
            <a:off x="11830595" y="-2114005"/>
            <a:ext cx="17944010" cy="1794401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13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40"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9309537" y="5016500"/>
            <a:ext cx="5790326"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41"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16167704"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3" name="Кружок"/>
          <p:cNvSpPr/>
          <p:nvPr/>
        </p:nvSpPr>
        <p:spPr>
          <a:xfrm>
            <a:off x="3351541" y="-1511590"/>
            <a:ext cx="17477880" cy="1747788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54" name="Группа"/>
          <p:cNvGrpSpPr/>
          <p:nvPr/>
        </p:nvGrpSpPr>
        <p:grpSpPr>
          <a:xfrm>
            <a:off x="7318136" y="2456257"/>
            <a:ext cx="9544689" cy="9542186"/>
            <a:chOff x="0" y="0"/>
            <a:chExt cx="9544687" cy="9542184"/>
          </a:xfrm>
        </p:grpSpPr>
        <p:sp>
          <p:nvSpPr>
            <p:cNvPr id="144" name="Фигура"/>
            <p:cNvSpPr/>
            <p:nvPr/>
          </p:nvSpPr>
          <p:spPr>
            <a:xfrm>
              <a:off x="394524" y="6412114"/>
              <a:ext cx="8745207" cy="3130071"/>
            </a:xfrm>
            <a:custGeom>
              <a:avLst/>
              <a:gdLst/>
              <a:ahLst/>
              <a:cxnLst>
                <a:cxn ang="0">
                  <a:pos x="wd2" y="hd2"/>
                </a:cxn>
                <a:cxn ang="5400000">
                  <a:pos x="wd2" y="hd2"/>
                </a:cxn>
                <a:cxn ang="10800000">
                  <a:pos x="wd2" y="hd2"/>
                </a:cxn>
                <a:cxn ang="16200000">
                  <a:pos x="wd2" y="hd2"/>
                </a:cxn>
              </a:cxnLst>
              <a:rect l="0" t="0" r="r" b="b"/>
              <a:pathLst>
                <a:path w="21600" h="21507" extrusionOk="0">
                  <a:moveTo>
                    <a:pt x="1615" y="0"/>
                  </a:moveTo>
                  <a:lnTo>
                    <a:pt x="0" y="1886"/>
                  </a:lnTo>
                  <a:cubicBezTo>
                    <a:pt x="1863" y="13728"/>
                    <a:pt x="6055" y="21414"/>
                    <a:pt x="10701" y="21506"/>
                  </a:cubicBezTo>
                  <a:cubicBezTo>
                    <a:pt x="15427" y="21600"/>
                    <a:pt x="19716" y="13838"/>
                    <a:pt x="21600" y="1783"/>
                  </a:cubicBezTo>
                  <a:lnTo>
                    <a:pt x="20007" y="8"/>
                  </a:lnTo>
                  <a:cubicBezTo>
                    <a:pt x="18422" y="9989"/>
                    <a:pt x="14893" y="16490"/>
                    <a:pt x="10970" y="16652"/>
                  </a:cubicBezTo>
                  <a:cubicBezTo>
                    <a:pt x="6934" y="16819"/>
                    <a:pt x="3252" y="10265"/>
                    <a:pt x="1615" y="0"/>
                  </a:cubicBezTo>
                  <a:close/>
                </a:path>
              </a:pathLst>
            </a:custGeom>
            <a:solidFill>
              <a:srgbClr val="EEF4F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Фигура"/>
            <p:cNvSpPr/>
            <p:nvPr/>
          </p:nvSpPr>
          <p:spPr>
            <a:xfrm>
              <a:off x="0" y="-1"/>
              <a:ext cx="9544688" cy="6533360"/>
            </a:xfrm>
            <a:custGeom>
              <a:avLst/>
              <a:gdLst/>
              <a:ahLst/>
              <a:cxnLst>
                <a:cxn ang="0">
                  <a:pos x="wd2" y="hd2"/>
                </a:cxn>
                <a:cxn ang="5400000">
                  <a:pos x="wd2" y="hd2"/>
                </a:cxn>
                <a:cxn ang="10800000">
                  <a:pos x="wd2" y="hd2"/>
                </a:cxn>
                <a:cxn ang="16200000">
                  <a:pos x="wd2" y="hd2"/>
                </a:cxn>
              </a:cxnLst>
              <a:rect l="0" t="0" r="r" b="b"/>
              <a:pathLst>
                <a:path w="21585" h="21598" extrusionOk="0">
                  <a:moveTo>
                    <a:pt x="10820" y="0"/>
                  </a:moveTo>
                  <a:cubicBezTo>
                    <a:pt x="9445" y="-2"/>
                    <a:pt x="8082" y="377"/>
                    <a:pt x="6804" y="1119"/>
                  </a:cubicBezTo>
                  <a:lnTo>
                    <a:pt x="7449" y="3251"/>
                  </a:lnTo>
                  <a:cubicBezTo>
                    <a:pt x="7565" y="3182"/>
                    <a:pt x="7682" y="3119"/>
                    <a:pt x="7800" y="3059"/>
                  </a:cubicBezTo>
                  <a:cubicBezTo>
                    <a:pt x="7928" y="2995"/>
                    <a:pt x="8058" y="2937"/>
                    <a:pt x="8188" y="2885"/>
                  </a:cubicBezTo>
                  <a:cubicBezTo>
                    <a:pt x="7534" y="5606"/>
                    <a:pt x="8944" y="8444"/>
                    <a:pt x="10917" y="8373"/>
                  </a:cubicBezTo>
                  <a:cubicBezTo>
                    <a:pt x="12816" y="8305"/>
                    <a:pt x="14117" y="5547"/>
                    <a:pt x="13485" y="2927"/>
                  </a:cubicBezTo>
                  <a:cubicBezTo>
                    <a:pt x="13603" y="2981"/>
                    <a:pt x="13721" y="3038"/>
                    <a:pt x="13837" y="3098"/>
                  </a:cubicBezTo>
                  <a:cubicBezTo>
                    <a:pt x="13941" y="3150"/>
                    <a:pt x="14043" y="3205"/>
                    <a:pt x="14146" y="3262"/>
                  </a:cubicBezTo>
                  <a:lnTo>
                    <a:pt x="14745" y="1080"/>
                  </a:lnTo>
                  <a:cubicBezTo>
                    <a:pt x="13494" y="368"/>
                    <a:pt x="12163" y="2"/>
                    <a:pt x="10820" y="0"/>
                  </a:cubicBezTo>
                  <a:close/>
                  <a:moveTo>
                    <a:pt x="10836" y="908"/>
                  </a:moveTo>
                  <a:cubicBezTo>
                    <a:pt x="11423" y="908"/>
                    <a:pt x="12010" y="1237"/>
                    <a:pt x="12458" y="1892"/>
                  </a:cubicBezTo>
                  <a:cubicBezTo>
                    <a:pt x="13354" y="3202"/>
                    <a:pt x="13354" y="5325"/>
                    <a:pt x="12458" y="6635"/>
                  </a:cubicBezTo>
                  <a:cubicBezTo>
                    <a:pt x="11561" y="7945"/>
                    <a:pt x="10109" y="7945"/>
                    <a:pt x="9213" y="6635"/>
                  </a:cubicBezTo>
                  <a:cubicBezTo>
                    <a:pt x="8317" y="5325"/>
                    <a:pt x="8317" y="3202"/>
                    <a:pt x="9213" y="1892"/>
                  </a:cubicBezTo>
                  <a:cubicBezTo>
                    <a:pt x="9661" y="1237"/>
                    <a:pt x="10249" y="908"/>
                    <a:pt x="10836" y="908"/>
                  </a:cubicBezTo>
                  <a:close/>
                  <a:moveTo>
                    <a:pt x="15096" y="1303"/>
                  </a:moveTo>
                  <a:lnTo>
                    <a:pt x="14502" y="3483"/>
                  </a:lnTo>
                  <a:cubicBezTo>
                    <a:pt x="14628" y="3565"/>
                    <a:pt x="14752" y="3650"/>
                    <a:pt x="14876" y="3739"/>
                  </a:cubicBezTo>
                  <a:cubicBezTo>
                    <a:pt x="14984" y="3817"/>
                    <a:pt x="15091" y="3899"/>
                    <a:pt x="15197" y="3983"/>
                  </a:cubicBezTo>
                  <a:cubicBezTo>
                    <a:pt x="14364" y="4558"/>
                    <a:pt x="13830" y="5627"/>
                    <a:pt x="13650" y="6812"/>
                  </a:cubicBezTo>
                  <a:cubicBezTo>
                    <a:pt x="13469" y="8006"/>
                    <a:pt x="13648" y="9319"/>
                    <a:pt x="14251" y="10350"/>
                  </a:cubicBezTo>
                  <a:cubicBezTo>
                    <a:pt x="15566" y="12598"/>
                    <a:pt x="18024" y="12157"/>
                    <a:pt x="18928" y="9511"/>
                  </a:cubicBezTo>
                  <a:lnTo>
                    <a:pt x="19227" y="10421"/>
                  </a:lnTo>
                  <a:lnTo>
                    <a:pt x="20700" y="9512"/>
                  </a:lnTo>
                  <a:cubicBezTo>
                    <a:pt x="20184" y="7777"/>
                    <a:pt x="19460" y="6191"/>
                    <a:pt x="18562" y="4829"/>
                  </a:cubicBezTo>
                  <a:cubicBezTo>
                    <a:pt x="17576" y="3334"/>
                    <a:pt x="16398" y="2136"/>
                    <a:pt x="15096" y="1303"/>
                  </a:cubicBezTo>
                  <a:close/>
                  <a:moveTo>
                    <a:pt x="6451" y="1317"/>
                  </a:moveTo>
                  <a:cubicBezTo>
                    <a:pt x="5145" y="2159"/>
                    <a:pt x="3965" y="3370"/>
                    <a:pt x="2980" y="4881"/>
                  </a:cubicBezTo>
                  <a:cubicBezTo>
                    <a:pt x="2095" y="6238"/>
                    <a:pt x="1383" y="7814"/>
                    <a:pt x="875" y="9536"/>
                  </a:cubicBezTo>
                  <a:lnTo>
                    <a:pt x="2347" y="10415"/>
                  </a:lnTo>
                  <a:cubicBezTo>
                    <a:pt x="2407" y="10224"/>
                    <a:pt x="2469" y="10033"/>
                    <a:pt x="2533" y="9845"/>
                  </a:cubicBezTo>
                  <a:cubicBezTo>
                    <a:pt x="2595" y="9661"/>
                    <a:pt x="2660" y="9479"/>
                    <a:pt x="2727" y="9298"/>
                  </a:cubicBezTo>
                  <a:cubicBezTo>
                    <a:pt x="3124" y="10655"/>
                    <a:pt x="3934" y="11492"/>
                    <a:pt x="4818" y="11719"/>
                  </a:cubicBezTo>
                  <a:cubicBezTo>
                    <a:pt x="5730" y="11952"/>
                    <a:pt x="6715" y="11535"/>
                    <a:pt x="7407" y="10396"/>
                  </a:cubicBezTo>
                  <a:cubicBezTo>
                    <a:pt x="8040" y="9356"/>
                    <a:pt x="8230" y="8016"/>
                    <a:pt x="8048" y="6796"/>
                  </a:cubicBezTo>
                  <a:cubicBezTo>
                    <a:pt x="7867" y="5580"/>
                    <a:pt x="7316" y="4481"/>
                    <a:pt x="6453" y="3906"/>
                  </a:cubicBezTo>
                  <a:lnTo>
                    <a:pt x="7084" y="3470"/>
                  </a:lnTo>
                  <a:lnTo>
                    <a:pt x="6451" y="1317"/>
                  </a:lnTo>
                  <a:close/>
                  <a:moveTo>
                    <a:pt x="5304" y="4320"/>
                  </a:moveTo>
                  <a:cubicBezTo>
                    <a:pt x="5892" y="4320"/>
                    <a:pt x="6479" y="4648"/>
                    <a:pt x="6927" y="5303"/>
                  </a:cubicBezTo>
                  <a:cubicBezTo>
                    <a:pt x="7823" y="6613"/>
                    <a:pt x="7823" y="8737"/>
                    <a:pt x="6927" y="10047"/>
                  </a:cubicBezTo>
                  <a:cubicBezTo>
                    <a:pt x="6031" y="11357"/>
                    <a:pt x="4578" y="11357"/>
                    <a:pt x="3682" y="10047"/>
                  </a:cubicBezTo>
                  <a:cubicBezTo>
                    <a:pt x="2785" y="8737"/>
                    <a:pt x="2785" y="6613"/>
                    <a:pt x="3682" y="5303"/>
                  </a:cubicBezTo>
                  <a:cubicBezTo>
                    <a:pt x="4130" y="4648"/>
                    <a:pt x="4717" y="4320"/>
                    <a:pt x="5304" y="4320"/>
                  </a:cubicBezTo>
                  <a:close/>
                  <a:moveTo>
                    <a:pt x="16401" y="4336"/>
                  </a:moveTo>
                  <a:cubicBezTo>
                    <a:pt x="16988" y="4336"/>
                    <a:pt x="17575" y="4662"/>
                    <a:pt x="18023" y="5317"/>
                  </a:cubicBezTo>
                  <a:cubicBezTo>
                    <a:pt x="18919" y="6628"/>
                    <a:pt x="18919" y="8753"/>
                    <a:pt x="18023" y="10063"/>
                  </a:cubicBezTo>
                  <a:cubicBezTo>
                    <a:pt x="17127" y="11373"/>
                    <a:pt x="15674" y="11373"/>
                    <a:pt x="14778" y="10063"/>
                  </a:cubicBezTo>
                  <a:cubicBezTo>
                    <a:pt x="13882" y="8753"/>
                    <a:pt x="13882" y="6628"/>
                    <a:pt x="14778" y="5317"/>
                  </a:cubicBezTo>
                  <a:cubicBezTo>
                    <a:pt x="15226" y="4662"/>
                    <a:pt x="15813" y="4336"/>
                    <a:pt x="16401" y="4336"/>
                  </a:cubicBezTo>
                  <a:close/>
                  <a:moveTo>
                    <a:pt x="20848" y="10026"/>
                  </a:moveTo>
                  <a:lnTo>
                    <a:pt x="19368" y="10926"/>
                  </a:lnTo>
                  <a:lnTo>
                    <a:pt x="19604" y="11934"/>
                  </a:lnTo>
                  <a:cubicBezTo>
                    <a:pt x="17787" y="10994"/>
                    <a:pt x="15878" y="12949"/>
                    <a:pt x="15862" y="15766"/>
                  </a:cubicBezTo>
                  <a:cubicBezTo>
                    <a:pt x="15854" y="17178"/>
                    <a:pt x="16323" y="18385"/>
                    <a:pt x="17022" y="19130"/>
                  </a:cubicBezTo>
                  <a:cubicBezTo>
                    <a:pt x="17720" y="19875"/>
                    <a:pt x="18648" y="20159"/>
                    <a:pt x="19566" y="19724"/>
                  </a:cubicBezTo>
                  <a:cubicBezTo>
                    <a:pt x="19535" y="19885"/>
                    <a:pt x="19501" y="20044"/>
                    <a:pt x="19465" y="20202"/>
                  </a:cubicBezTo>
                  <a:cubicBezTo>
                    <a:pt x="19429" y="20357"/>
                    <a:pt x="19390" y="20511"/>
                    <a:pt x="19348" y="20663"/>
                  </a:cubicBezTo>
                  <a:lnTo>
                    <a:pt x="20842" y="21548"/>
                  </a:lnTo>
                  <a:cubicBezTo>
                    <a:pt x="21335" y="19703"/>
                    <a:pt x="21587" y="17739"/>
                    <a:pt x="21586" y="15758"/>
                  </a:cubicBezTo>
                  <a:cubicBezTo>
                    <a:pt x="21584" y="13797"/>
                    <a:pt x="21334" y="11854"/>
                    <a:pt x="20848" y="10026"/>
                  </a:cubicBezTo>
                  <a:close/>
                  <a:moveTo>
                    <a:pt x="722" y="10064"/>
                  </a:moveTo>
                  <a:cubicBezTo>
                    <a:pt x="258" y="11837"/>
                    <a:pt x="14" y="13718"/>
                    <a:pt x="1" y="15617"/>
                  </a:cubicBezTo>
                  <a:cubicBezTo>
                    <a:pt x="-13" y="17662"/>
                    <a:pt x="242" y="19693"/>
                    <a:pt x="752" y="21598"/>
                  </a:cubicBezTo>
                  <a:lnTo>
                    <a:pt x="2232" y="20687"/>
                  </a:lnTo>
                  <a:cubicBezTo>
                    <a:pt x="2187" y="20528"/>
                    <a:pt x="2146" y="20365"/>
                    <a:pt x="2107" y="20202"/>
                  </a:cubicBezTo>
                  <a:cubicBezTo>
                    <a:pt x="2068" y="20035"/>
                    <a:pt x="2032" y="19867"/>
                    <a:pt x="2000" y="19697"/>
                  </a:cubicBezTo>
                  <a:cubicBezTo>
                    <a:pt x="3885" y="20642"/>
                    <a:pt x="5828" y="18507"/>
                    <a:pt x="5732" y="15597"/>
                  </a:cubicBezTo>
                  <a:cubicBezTo>
                    <a:pt x="5686" y="14224"/>
                    <a:pt x="5194" y="13081"/>
                    <a:pt x="4492" y="12394"/>
                  </a:cubicBezTo>
                  <a:cubicBezTo>
                    <a:pt x="3786" y="11702"/>
                    <a:pt x="2866" y="11472"/>
                    <a:pt x="1975" y="11938"/>
                  </a:cubicBezTo>
                  <a:cubicBezTo>
                    <a:pt x="2008" y="11775"/>
                    <a:pt x="2045" y="11613"/>
                    <a:pt x="2083" y="11452"/>
                  </a:cubicBezTo>
                  <a:cubicBezTo>
                    <a:pt x="2125" y="11279"/>
                    <a:pt x="2169" y="11108"/>
                    <a:pt x="2216" y="10938"/>
                  </a:cubicBezTo>
                  <a:lnTo>
                    <a:pt x="722" y="10064"/>
                  </a:lnTo>
                  <a:close/>
                  <a:moveTo>
                    <a:pt x="2924" y="12455"/>
                  </a:moveTo>
                  <a:cubicBezTo>
                    <a:pt x="3511" y="12455"/>
                    <a:pt x="4099" y="12782"/>
                    <a:pt x="4547" y="13437"/>
                  </a:cubicBezTo>
                  <a:cubicBezTo>
                    <a:pt x="5443" y="14747"/>
                    <a:pt x="5443" y="16871"/>
                    <a:pt x="4547" y="18182"/>
                  </a:cubicBezTo>
                  <a:cubicBezTo>
                    <a:pt x="3651" y="19492"/>
                    <a:pt x="2198" y="19492"/>
                    <a:pt x="1301" y="18182"/>
                  </a:cubicBezTo>
                  <a:cubicBezTo>
                    <a:pt x="405" y="16871"/>
                    <a:pt x="405" y="14747"/>
                    <a:pt x="1301" y="13437"/>
                  </a:cubicBezTo>
                  <a:cubicBezTo>
                    <a:pt x="1750" y="12782"/>
                    <a:pt x="2337" y="12455"/>
                    <a:pt x="2924" y="12455"/>
                  </a:cubicBezTo>
                  <a:close/>
                  <a:moveTo>
                    <a:pt x="18675" y="12455"/>
                  </a:moveTo>
                  <a:cubicBezTo>
                    <a:pt x="19262" y="12455"/>
                    <a:pt x="19850" y="12782"/>
                    <a:pt x="20298" y="13437"/>
                  </a:cubicBezTo>
                  <a:cubicBezTo>
                    <a:pt x="21195" y="14747"/>
                    <a:pt x="21195" y="16871"/>
                    <a:pt x="20298" y="18182"/>
                  </a:cubicBezTo>
                  <a:cubicBezTo>
                    <a:pt x="19402" y="19492"/>
                    <a:pt x="17949" y="19492"/>
                    <a:pt x="17053" y="18182"/>
                  </a:cubicBezTo>
                  <a:cubicBezTo>
                    <a:pt x="16157" y="16871"/>
                    <a:pt x="16157" y="14747"/>
                    <a:pt x="17053" y="13437"/>
                  </a:cubicBezTo>
                  <a:cubicBezTo>
                    <a:pt x="17501" y="12782"/>
                    <a:pt x="18088" y="12455"/>
                    <a:pt x="18675" y="12455"/>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A"/>
            <p:cNvSpPr txBox="1"/>
            <p:nvPr/>
          </p:nvSpPr>
          <p:spPr>
            <a:xfrm>
              <a:off x="900552" y="43132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A</a:t>
              </a:r>
            </a:p>
          </p:txBody>
        </p:sp>
        <p:sp>
          <p:nvSpPr>
            <p:cNvPr id="147" name="E"/>
            <p:cNvSpPr txBox="1"/>
            <p:nvPr/>
          </p:nvSpPr>
          <p:spPr>
            <a:xfrm>
              <a:off x="7885552" y="43132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E</a:t>
              </a:r>
            </a:p>
          </p:txBody>
        </p:sp>
        <p:sp>
          <p:nvSpPr>
            <p:cNvPr id="148" name="B"/>
            <p:cNvSpPr txBox="1"/>
            <p:nvPr/>
          </p:nvSpPr>
          <p:spPr>
            <a:xfrm>
              <a:off x="1941952" y="18748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B</a:t>
              </a:r>
            </a:p>
          </p:txBody>
        </p:sp>
        <p:sp>
          <p:nvSpPr>
            <p:cNvPr id="149" name="C"/>
            <p:cNvSpPr txBox="1"/>
            <p:nvPr/>
          </p:nvSpPr>
          <p:spPr>
            <a:xfrm>
              <a:off x="4390219" y="8334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C</a:t>
              </a:r>
            </a:p>
          </p:txBody>
        </p:sp>
        <p:sp>
          <p:nvSpPr>
            <p:cNvPr id="150" name="D"/>
            <p:cNvSpPr txBox="1"/>
            <p:nvPr/>
          </p:nvSpPr>
          <p:spPr>
            <a:xfrm>
              <a:off x="6869552" y="18748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D</a:t>
              </a:r>
            </a:p>
          </p:txBody>
        </p:sp>
        <p:sp>
          <p:nvSpPr>
            <p:cNvPr id="151" name="PROCESS"/>
            <p:cNvSpPr txBox="1"/>
            <p:nvPr/>
          </p:nvSpPr>
          <p:spPr>
            <a:xfrm>
              <a:off x="2502086" y="6732627"/>
              <a:ext cx="4641953" cy="850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5000" b="0">
                  <a:solidFill>
                    <a:srgbClr val="31333D"/>
                  </a:solidFill>
                  <a:latin typeface="Maven Pro Medium"/>
                  <a:ea typeface="Maven Pro Medium"/>
                  <a:cs typeface="Maven Pro Medium"/>
                  <a:sym typeface="Maven Pro Medium"/>
                </a:defRPr>
              </a:lvl1pPr>
            </a:lstStyle>
            <a:p>
              <a:r>
                <a:t>PROCESS</a:t>
              </a:r>
            </a:p>
          </p:txBody>
        </p:sp>
        <p:sp>
          <p:nvSpPr>
            <p:cNvPr id="152" name="Фигура"/>
            <p:cNvSpPr/>
            <p:nvPr/>
          </p:nvSpPr>
          <p:spPr>
            <a:xfrm>
              <a:off x="4034604" y="368536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3" name="Lorem ipsum dolor sit amet, consectetur adipisg elit"/>
            <p:cNvSpPr txBox="1"/>
            <p:nvPr/>
          </p:nvSpPr>
          <p:spPr>
            <a:xfrm>
              <a:off x="2904890" y="4653607"/>
              <a:ext cx="3836345"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a:t>
              </a:r>
            </a:p>
          </p:txBody>
        </p:sp>
      </p:grpSp>
      <p:sp>
        <p:nvSpPr>
          <p:cNvPr id="155" name="D."/>
          <p:cNvSpPr txBox="1"/>
          <p:nvPr/>
        </p:nvSpPr>
        <p:spPr>
          <a:xfrm>
            <a:off x="17081028" y="2257692"/>
            <a:ext cx="632936" cy="595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D.</a:t>
            </a:r>
          </a:p>
        </p:txBody>
      </p:sp>
      <p:sp>
        <p:nvSpPr>
          <p:cNvPr id="156" name="Lorem ipsum dolor sit amet, consectetur adipisg elit, sed do eiusmod tempor incididunt ut labore et dolore magna aliqua."/>
          <p:cNvSpPr txBox="1"/>
          <p:nvPr/>
        </p:nvSpPr>
        <p:spPr>
          <a:xfrm>
            <a:off x="17137832" y="3086129"/>
            <a:ext cx="50051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57" name="Subtitle text"/>
          <p:cNvSpPr txBox="1"/>
          <p:nvPr/>
        </p:nvSpPr>
        <p:spPr>
          <a:xfrm>
            <a:off x="17792228" y="2263109"/>
            <a:ext cx="3029169"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t>Subtitle text</a:t>
            </a:r>
          </a:p>
        </p:txBody>
      </p:sp>
      <p:sp>
        <p:nvSpPr>
          <p:cNvPr id="159" name="E."/>
          <p:cNvSpPr txBox="1"/>
          <p:nvPr/>
        </p:nvSpPr>
        <p:spPr>
          <a:xfrm>
            <a:off x="17081028" y="8455292"/>
            <a:ext cx="632936" cy="595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a:solidFill>
                  <a:schemeClr val="accent1"/>
                </a:solidFill>
              </a:rPr>
              <a:t>E.</a:t>
            </a:r>
          </a:p>
        </p:txBody>
      </p:sp>
      <p:sp>
        <p:nvSpPr>
          <p:cNvPr id="160" name="Lorem ipsum dolor sit amet, consectetur adipisg elit, sed do eiusmod tempor incididunt ut labore et dolore magna aliqua."/>
          <p:cNvSpPr txBox="1"/>
          <p:nvPr/>
        </p:nvSpPr>
        <p:spPr>
          <a:xfrm>
            <a:off x="17137832" y="9283729"/>
            <a:ext cx="50051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61" name="Subtitle text"/>
          <p:cNvSpPr txBox="1"/>
          <p:nvPr/>
        </p:nvSpPr>
        <p:spPr>
          <a:xfrm>
            <a:off x="17792228" y="8460709"/>
            <a:ext cx="3029169"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t>Subtitle text</a:t>
            </a:r>
          </a:p>
        </p:txBody>
      </p:sp>
      <p:sp>
        <p:nvSpPr>
          <p:cNvPr id="163" name="B."/>
          <p:cNvSpPr txBox="1"/>
          <p:nvPr/>
        </p:nvSpPr>
        <p:spPr>
          <a:xfrm>
            <a:off x="2393458" y="2239912"/>
            <a:ext cx="632936" cy="595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B.</a:t>
            </a:r>
          </a:p>
        </p:txBody>
      </p:sp>
      <p:sp>
        <p:nvSpPr>
          <p:cNvPr id="164" name="Lorem ipsum dolor sit amet, consectetur adipisg elit, sed do eiusmod tempor incididunt ut labore et dolore magna aliqua."/>
          <p:cNvSpPr txBox="1"/>
          <p:nvPr/>
        </p:nvSpPr>
        <p:spPr>
          <a:xfrm>
            <a:off x="2450262" y="3068349"/>
            <a:ext cx="50051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65" name="Subtitle text"/>
          <p:cNvSpPr txBox="1"/>
          <p:nvPr/>
        </p:nvSpPr>
        <p:spPr>
          <a:xfrm>
            <a:off x="3104658" y="2245329"/>
            <a:ext cx="3029169"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t>Subtitle text</a:t>
            </a:r>
          </a:p>
        </p:txBody>
      </p:sp>
      <p:sp>
        <p:nvSpPr>
          <p:cNvPr id="167" name="A."/>
          <p:cNvSpPr txBox="1"/>
          <p:nvPr/>
        </p:nvSpPr>
        <p:spPr>
          <a:xfrm>
            <a:off x="2393458" y="8437513"/>
            <a:ext cx="632936" cy="595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a:solidFill>
                  <a:schemeClr val="accent1"/>
                </a:solidFill>
              </a:rPr>
              <a:t>A.</a:t>
            </a:r>
          </a:p>
        </p:txBody>
      </p:sp>
      <p:sp>
        <p:nvSpPr>
          <p:cNvPr id="168" name="Lorem ipsum dolor sit amet, consectetur adipisg elit, sed do eiusmod tempor incididunt ut labore et dolore magna aliqua."/>
          <p:cNvSpPr txBox="1"/>
          <p:nvPr/>
        </p:nvSpPr>
        <p:spPr>
          <a:xfrm>
            <a:off x="2450262" y="9265949"/>
            <a:ext cx="50051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69" name="Subtitle text"/>
          <p:cNvSpPr txBox="1"/>
          <p:nvPr/>
        </p:nvSpPr>
        <p:spPr>
          <a:xfrm>
            <a:off x="3104658" y="8442930"/>
            <a:ext cx="3029169"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t>Subtitle text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733BC5A0-6A54-7B42-90C6-38DF51FEF97F}"/>
              </a:ext>
            </a:extLst>
          </p:cNvPr>
          <p:cNvSpPr>
            <a:spLocks noGrp="1"/>
          </p:cNvSpPr>
          <p:nvPr>
            <p:ph type="pic" sz="quarter" idx="10"/>
          </p:nvPr>
        </p:nvSpPr>
        <p:spPr>
          <a:xfrm>
            <a:off x="2445840" y="2438400"/>
            <a:ext cx="8583235" cy="8839200"/>
          </a:xfrm>
          <a:prstGeom prst="roundRect">
            <a:avLst>
              <a:gd name="adj" fmla="val 2463"/>
            </a:avLst>
          </a:prstGeom>
        </p:spPr>
      </p:sp>
      <p:grpSp>
        <p:nvGrpSpPr>
          <p:cNvPr id="174" name="Группа"/>
          <p:cNvGrpSpPr/>
          <p:nvPr/>
        </p:nvGrpSpPr>
        <p:grpSpPr>
          <a:xfrm>
            <a:off x="11861799" y="7211117"/>
            <a:ext cx="10088979" cy="4073526"/>
            <a:chOff x="0" y="0"/>
            <a:chExt cx="10088978" cy="4073525"/>
          </a:xfrm>
        </p:grpSpPr>
        <p:sp>
          <p:nvSpPr>
            <p:cNvPr id="172" name="Закругленный прямоугольник"/>
            <p:cNvSpPr/>
            <p:nvPr/>
          </p:nvSpPr>
          <p:spPr>
            <a:xfrm>
              <a:off x="1045765" y="0"/>
              <a:ext cx="9043213" cy="4073525"/>
            </a:xfrm>
            <a:prstGeom prst="roundRect">
              <a:avLst>
                <a:gd name="adj" fmla="val 534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Треугольник"/>
            <p:cNvSpPr/>
            <p:nvPr/>
          </p:nvSpPr>
          <p:spPr>
            <a:xfrm rot="10800000">
              <a:off x="0" y="0"/>
              <a:ext cx="1270000" cy="127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75" name="Alexander…"/>
          <p:cNvSpPr txBox="1"/>
          <p:nvPr/>
        </p:nvSpPr>
        <p:spPr>
          <a:xfrm>
            <a:off x="12910164" y="2199581"/>
            <a:ext cx="9112176" cy="248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8000" b="0">
                <a:solidFill>
                  <a:srgbClr val="31333D"/>
                </a:solidFill>
                <a:latin typeface="Maven Pro Medium"/>
                <a:ea typeface="Maven Pro Medium"/>
                <a:cs typeface="Maven Pro Medium"/>
                <a:sym typeface="Maven Pro Medium"/>
              </a:defRPr>
            </a:pPr>
            <a:r>
              <a:t>Alexander</a:t>
            </a:r>
          </a:p>
          <a:p>
            <a:pPr algn="l">
              <a:defRPr sz="8000" b="0">
                <a:solidFill>
                  <a:srgbClr val="31333D"/>
                </a:solidFill>
                <a:latin typeface="Maven Pro Medium"/>
                <a:ea typeface="Maven Pro Medium"/>
                <a:cs typeface="Maven Pro Medium"/>
                <a:sym typeface="Maven Pro Medium"/>
              </a:defRPr>
            </a:pPr>
            <a:r>
              <a:t>McGregor</a:t>
            </a:r>
          </a:p>
        </p:txBody>
      </p:sp>
      <p:sp>
        <p:nvSpPr>
          <p:cNvPr id="176" name="Фигура"/>
          <p:cNvSpPr/>
          <p:nvPr/>
        </p:nvSpPr>
        <p:spPr>
          <a:xfrm>
            <a:off x="12991969" y="59185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7" name="Ut enim ad minim veniam, quis nostrud exercitaton ullamco laboris nisi ut aliquip ex ea commo conset. Duis aute irure dolor in reprehenderit in Lorem ips dolor sit amet, consectetur sed adipiscing elit, sed do eiusmod tempor incididunt ut labore et dolore"/>
          <p:cNvSpPr txBox="1"/>
          <p:nvPr/>
        </p:nvSpPr>
        <p:spPr>
          <a:xfrm>
            <a:off x="13475267" y="7896599"/>
            <a:ext cx="8032770" cy="275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exercitaton ullamco laboris nisi ut aliquip ex ea commo conset. Duis aute irure dolor in reprehenderit in Lorem ips dolor sit amet, consectetur sed adipiscing elit, sed do eiusmod tempor incididunt ut labore et dolore</a:t>
            </a:r>
          </a:p>
        </p:txBody>
      </p:sp>
      <p:sp>
        <p:nvSpPr>
          <p:cNvPr id="179" name="DIRECTOR"/>
          <p:cNvSpPr txBox="1"/>
          <p:nvPr/>
        </p:nvSpPr>
        <p:spPr>
          <a:xfrm>
            <a:off x="12966061" y="4833743"/>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DIRECTOR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con list slides"/>
          <p:cNvSpPr txBox="1"/>
          <p:nvPr/>
        </p:nvSpPr>
        <p:spPr>
          <a:xfrm>
            <a:off x="2394564" y="2085282"/>
            <a:ext cx="7060828"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Icon list slides</a:t>
            </a:r>
          </a:p>
        </p:txBody>
      </p:sp>
      <p:sp>
        <p:nvSpPr>
          <p:cNvPr id="182"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3" name="Lorem ipsum dolor sit amet, consectetur adipiscing elit, sed do eiusmod tempor incididunt ut labore et dolore magna aliqua. Ut enim ad minim veniam, quis nostrud"/>
          <p:cNvSpPr txBox="1"/>
          <p:nvPr/>
        </p:nvSpPr>
        <p:spPr>
          <a:xfrm>
            <a:off x="3416569" y="6445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84" name="Subtitle text about project"/>
          <p:cNvSpPr txBox="1"/>
          <p:nvPr/>
        </p:nvSpPr>
        <p:spPr>
          <a:xfrm>
            <a:off x="3405306" y="5614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185" name="Lorem ipsum dolor sit amet, consectetur adipiscing elit, sed do eiusmod tempor incididunt ut labore et dolore magna aliqua. Ut enim ad minim veniam, quis nostrud"/>
          <p:cNvSpPr txBox="1"/>
          <p:nvPr/>
        </p:nvSpPr>
        <p:spPr>
          <a:xfrm>
            <a:off x="3416569" y="9747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86" name="Subtitle text about project"/>
          <p:cNvSpPr txBox="1"/>
          <p:nvPr/>
        </p:nvSpPr>
        <p:spPr>
          <a:xfrm>
            <a:off x="3405306" y="8916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187" name="Lorem ipsum dolor sit amet, consectetur adipiscing elit, sed do eiusmod tempor incididunt ut labore et dolore magna aliqua. Ut enim ad minim veniam, quis nostrud"/>
          <p:cNvSpPr txBox="1"/>
          <p:nvPr/>
        </p:nvSpPr>
        <p:spPr>
          <a:xfrm>
            <a:off x="13601969" y="6445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88" name="Subtitle text about project"/>
          <p:cNvSpPr txBox="1"/>
          <p:nvPr/>
        </p:nvSpPr>
        <p:spPr>
          <a:xfrm>
            <a:off x="13590705" y="5614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189" name="Lorem ipsum dolor sit amet, consectetur adipiscing elit, sed do eiusmod tempor incididunt ut labore et dolore magna aliqua. Ut enim ad minim veniam, quis nostrud"/>
          <p:cNvSpPr txBox="1"/>
          <p:nvPr/>
        </p:nvSpPr>
        <p:spPr>
          <a:xfrm>
            <a:off x="13601969" y="9747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90" name="Subtitle text about project"/>
          <p:cNvSpPr txBox="1"/>
          <p:nvPr/>
        </p:nvSpPr>
        <p:spPr>
          <a:xfrm>
            <a:off x="13590705" y="8916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191" name="Freeform 20"/>
          <p:cNvSpPr/>
          <p:nvPr/>
        </p:nvSpPr>
        <p:spPr>
          <a:xfrm>
            <a:off x="12734654" y="8885535"/>
            <a:ext cx="566167" cy="659331"/>
          </a:xfrm>
          <a:custGeom>
            <a:avLst/>
            <a:gdLst/>
            <a:ahLst/>
            <a:cxnLst>
              <a:cxn ang="0">
                <a:pos x="wd2" y="hd2"/>
              </a:cxn>
              <a:cxn ang="5400000">
                <a:pos x="wd2" y="hd2"/>
              </a:cxn>
              <a:cxn ang="10800000">
                <a:pos x="wd2" y="hd2"/>
              </a:cxn>
              <a:cxn ang="16200000">
                <a:pos x="wd2" y="hd2"/>
              </a:cxn>
            </a:cxnLst>
            <a:rect l="0" t="0" r="r" b="b"/>
            <a:pathLst>
              <a:path w="21600" h="21600" extrusionOk="0">
                <a:moveTo>
                  <a:pt x="15919" y="0"/>
                </a:moveTo>
                <a:lnTo>
                  <a:pt x="2174" y="0"/>
                </a:lnTo>
                <a:cubicBezTo>
                  <a:pt x="877" y="0"/>
                  <a:pt x="0" y="754"/>
                  <a:pt x="0" y="1901"/>
                </a:cubicBezTo>
                <a:lnTo>
                  <a:pt x="0" y="15597"/>
                </a:lnTo>
                <a:lnTo>
                  <a:pt x="2174" y="15597"/>
                </a:lnTo>
                <a:lnTo>
                  <a:pt x="2174" y="1901"/>
                </a:lnTo>
                <a:lnTo>
                  <a:pt x="15919" y="1901"/>
                </a:lnTo>
                <a:lnTo>
                  <a:pt x="15919" y="0"/>
                </a:lnTo>
                <a:close/>
                <a:moveTo>
                  <a:pt x="19216" y="3771"/>
                </a:moveTo>
                <a:lnTo>
                  <a:pt x="6768" y="3771"/>
                </a:lnTo>
                <a:cubicBezTo>
                  <a:pt x="5470" y="3771"/>
                  <a:pt x="4348" y="4706"/>
                  <a:pt x="4348" y="5822"/>
                </a:cubicBezTo>
                <a:lnTo>
                  <a:pt x="4348" y="19549"/>
                </a:lnTo>
                <a:cubicBezTo>
                  <a:pt x="4348" y="20665"/>
                  <a:pt x="5470" y="21600"/>
                  <a:pt x="6768" y="21600"/>
                </a:cubicBezTo>
                <a:lnTo>
                  <a:pt x="19216" y="21600"/>
                </a:lnTo>
                <a:cubicBezTo>
                  <a:pt x="20513" y="21600"/>
                  <a:pt x="21600" y="20665"/>
                  <a:pt x="21600" y="19549"/>
                </a:cubicBezTo>
                <a:lnTo>
                  <a:pt x="21600" y="5822"/>
                </a:lnTo>
                <a:cubicBezTo>
                  <a:pt x="21600" y="4706"/>
                  <a:pt x="20513" y="3771"/>
                  <a:pt x="19216" y="3771"/>
                </a:cubicBezTo>
                <a:close/>
                <a:moveTo>
                  <a:pt x="19216" y="19549"/>
                </a:moveTo>
                <a:lnTo>
                  <a:pt x="6768" y="19549"/>
                </a:lnTo>
                <a:lnTo>
                  <a:pt x="6768" y="5822"/>
                </a:lnTo>
                <a:lnTo>
                  <a:pt x="19216" y="5822"/>
                </a:lnTo>
                <a:lnTo>
                  <a:pt x="19216" y="19549"/>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92" name="Freeform 21"/>
          <p:cNvSpPr/>
          <p:nvPr/>
        </p:nvSpPr>
        <p:spPr>
          <a:xfrm>
            <a:off x="2429567" y="5688091"/>
            <a:ext cx="630976" cy="602619"/>
          </a:xfrm>
          <a:custGeom>
            <a:avLst/>
            <a:gdLst/>
            <a:ahLst/>
            <a:cxnLst>
              <a:cxn ang="0">
                <a:pos x="wd2" y="hd2"/>
              </a:cxn>
              <a:cxn ang="5400000">
                <a:pos x="wd2" y="hd2"/>
              </a:cxn>
              <a:cxn ang="10800000">
                <a:pos x="wd2" y="hd2"/>
              </a:cxn>
              <a:cxn ang="16200000">
                <a:pos x="wd2" y="hd2"/>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93" name="Freeform 22"/>
          <p:cNvSpPr/>
          <p:nvPr/>
        </p:nvSpPr>
        <p:spPr>
          <a:xfrm>
            <a:off x="12774231" y="5633620"/>
            <a:ext cx="537814" cy="659330"/>
          </a:xfrm>
          <a:custGeom>
            <a:avLst/>
            <a:gdLst/>
            <a:ahLst/>
            <a:cxnLst>
              <a:cxn ang="0">
                <a:pos x="wd2" y="hd2"/>
              </a:cxn>
              <a:cxn ang="5400000">
                <a:pos x="wd2" y="hd2"/>
              </a:cxn>
              <a:cxn ang="10800000">
                <a:pos x="wd2" y="hd2"/>
              </a:cxn>
              <a:cxn ang="16200000">
                <a:pos x="wd2" y="hd2"/>
              </a:cxn>
            </a:cxnLst>
            <a:rect l="0" t="0" r="r" b="b"/>
            <a:pathLst>
              <a:path w="21600" h="21600" extrusionOk="0">
                <a:moveTo>
                  <a:pt x="19052" y="1870"/>
                </a:moveTo>
                <a:lnTo>
                  <a:pt x="13994" y="1870"/>
                </a:lnTo>
                <a:cubicBezTo>
                  <a:pt x="13551" y="754"/>
                  <a:pt x="12406" y="0"/>
                  <a:pt x="10782" y="0"/>
                </a:cubicBezTo>
                <a:cubicBezTo>
                  <a:pt x="9194" y="0"/>
                  <a:pt x="7791" y="754"/>
                  <a:pt x="7348" y="1870"/>
                </a:cubicBezTo>
                <a:lnTo>
                  <a:pt x="2289" y="1870"/>
                </a:lnTo>
                <a:cubicBezTo>
                  <a:pt x="886" y="1870"/>
                  <a:pt x="0" y="2806"/>
                  <a:pt x="0" y="3922"/>
                </a:cubicBezTo>
                <a:lnTo>
                  <a:pt x="0" y="19518"/>
                </a:lnTo>
                <a:cubicBezTo>
                  <a:pt x="0" y="20665"/>
                  <a:pt x="886" y="21600"/>
                  <a:pt x="2289" y="21600"/>
                </a:cubicBezTo>
                <a:lnTo>
                  <a:pt x="19052" y="21600"/>
                </a:lnTo>
                <a:cubicBezTo>
                  <a:pt x="20455" y="21600"/>
                  <a:pt x="21600" y="20665"/>
                  <a:pt x="21600" y="19518"/>
                </a:cubicBezTo>
                <a:lnTo>
                  <a:pt x="21600" y="3922"/>
                </a:lnTo>
                <a:cubicBezTo>
                  <a:pt x="21600" y="2806"/>
                  <a:pt x="20455" y="1870"/>
                  <a:pt x="19052" y="1870"/>
                </a:cubicBezTo>
                <a:close/>
                <a:moveTo>
                  <a:pt x="10782" y="1870"/>
                </a:moveTo>
                <a:cubicBezTo>
                  <a:pt x="11483" y="1870"/>
                  <a:pt x="11926" y="2142"/>
                  <a:pt x="11926" y="2806"/>
                </a:cubicBezTo>
                <a:cubicBezTo>
                  <a:pt x="11926" y="3469"/>
                  <a:pt x="11483" y="3922"/>
                  <a:pt x="10782" y="3922"/>
                </a:cubicBezTo>
                <a:cubicBezTo>
                  <a:pt x="10117" y="3922"/>
                  <a:pt x="9637" y="3469"/>
                  <a:pt x="9637" y="2806"/>
                </a:cubicBezTo>
                <a:cubicBezTo>
                  <a:pt x="9637" y="2142"/>
                  <a:pt x="10117" y="1870"/>
                  <a:pt x="10782" y="1870"/>
                </a:cubicBezTo>
                <a:close/>
                <a:moveTo>
                  <a:pt x="19052" y="19518"/>
                </a:moveTo>
                <a:lnTo>
                  <a:pt x="2289" y="19518"/>
                </a:lnTo>
                <a:lnTo>
                  <a:pt x="2289" y="3922"/>
                </a:lnTo>
                <a:lnTo>
                  <a:pt x="4800" y="3922"/>
                </a:lnTo>
                <a:lnTo>
                  <a:pt x="4800" y="6758"/>
                </a:lnTo>
                <a:lnTo>
                  <a:pt x="16763" y="6758"/>
                </a:lnTo>
                <a:lnTo>
                  <a:pt x="16763" y="3922"/>
                </a:lnTo>
                <a:lnTo>
                  <a:pt x="19052" y="3922"/>
                </a:lnTo>
                <a:lnTo>
                  <a:pt x="19052" y="19518"/>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94" name="Freeform 23"/>
          <p:cNvSpPr/>
          <p:nvPr/>
        </p:nvSpPr>
        <p:spPr>
          <a:xfrm>
            <a:off x="2553840" y="8954230"/>
            <a:ext cx="534831" cy="535057"/>
          </a:xfrm>
          <a:custGeom>
            <a:avLst/>
            <a:gdLst/>
            <a:ahLst/>
            <a:cxnLst>
              <a:cxn ang="0">
                <a:pos x="wd2" y="hd2"/>
              </a:cxn>
              <a:cxn ang="5400000">
                <a:pos x="wd2" y="hd2"/>
              </a:cxn>
              <a:cxn ang="10800000">
                <a:pos x="wd2" y="hd2"/>
              </a:cxn>
              <a:cxn ang="16200000">
                <a:pos x="wd2" y="hd2"/>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96" name="Закругленный прямоугольник"/>
          <p:cNvSpPr/>
          <p:nvPr/>
        </p:nvSpPr>
        <p:spPr>
          <a:xfrm>
            <a:off x="2438400" y="2438400"/>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Subtitle text"/>
          <p:cNvSpPr txBox="1"/>
          <p:nvPr/>
        </p:nvSpPr>
        <p:spPr>
          <a:xfrm>
            <a:off x="3042264" y="4400549"/>
            <a:ext cx="4705495"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198" name="Lorem ipsum sed dolor sit sed amet, consectetur adipiscing elit, sed do eiusmod tempor incididunt ut labore et dolore minim veniam, laboris quis nostrud exercitation ullamco"/>
          <p:cNvSpPr txBox="1"/>
          <p:nvPr/>
        </p:nvSpPr>
        <p:spPr>
          <a:xfrm>
            <a:off x="3149869" y="5880100"/>
            <a:ext cx="4984411"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minim veniam, laboris quis nostrud exercitation ullamco</a:t>
            </a:r>
          </a:p>
        </p:txBody>
      </p:sp>
      <p:sp>
        <p:nvSpPr>
          <p:cNvPr id="199" name="01"/>
          <p:cNvSpPr txBox="1"/>
          <p:nvPr/>
        </p:nvSpPr>
        <p:spPr>
          <a:xfrm>
            <a:off x="29660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rPr>
              <a:t>01</a:t>
            </a:r>
          </a:p>
        </p:txBody>
      </p:sp>
      <p:sp>
        <p:nvSpPr>
          <p:cNvPr id="200" name="Закругленный прямоугольник"/>
          <p:cNvSpPr/>
          <p:nvPr/>
        </p:nvSpPr>
        <p:spPr>
          <a:xfrm>
            <a:off x="32004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1" name="More Information"/>
          <p:cNvSpPr txBox="1"/>
          <p:nvPr/>
        </p:nvSpPr>
        <p:spPr>
          <a:xfrm>
            <a:off x="32378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203" name="Закругленный прямоугольник"/>
          <p:cNvSpPr/>
          <p:nvPr/>
        </p:nvSpPr>
        <p:spPr>
          <a:xfrm>
            <a:off x="9055100" y="2438400"/>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4" name="Subtitle text"/>
          <p:cNvSpPr txBox="1"/>
          <p:nvPr/>
        </p:nvSpPr>
        <p:spPr>
          <a:xfrm>
            <a:off x="9658964"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205" name="Lorem ipsum sed dolor sit sed amet, consectetur adipiscing elit, sed do eiusmod tempor incididunt ut labore et dolore minim veniam, laboris quis nostrud exercitation ullamco"/>
          <p:cNvSpPr txBox="1"/>
          <p:nvPr/>
        </p:nvSpPr>
        <p:spPr>
          <a:xfrm>
            <a:off x="9766569" y="5880100"/>
            <a:ext cx="4984412"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minim veniam, laboris quis nostrud exercitation ullamco</a:t>
            </a:r>
          </a:p>
        </p:txBody>
      </p:sp>
      <p:sp>
        <p:nvSpPr>
          <p:cNvPr id="206" name="02"/>
          <p:cNvSpPr txBox="1"/>
          <p:nvPr/>
        </p:nvSpPr>
        <p:spPr>
          <a:xfrm>
            <a:off x="95827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rPr>
              <a:t>02</a:t>
            </a:r>
          </a:p>
        </p:txBody>
      </p:sp>
      <p:sp>
        <p:nvSpPr>
          <p:cNvPr id="207" name="Закругленный прямоугольник"/>
          <p:cNvSpPr/>
          <p:nvPr/>
        </p:nvSpPr>
        <p:spPr>
          <a:xfrm>
            <a:off x="98171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8" name="More Information"/>
          <p:cNvSpPr txBox="1"/>
          <p:nvPr/>
        </p:nvSpPr>
        <p:spPr>
          <a:xfrm>
            <a:off x="98545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210" name="Закругленный прямоугольник"/>
          <p:cNvSpPr/>
          <p:nvPr/>
        </p:nvSpPr>
        <p:spPr>
          <a:xfrm>
            <a:off x="15671800" y="2438400"/>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Subtitle text"/>
          <p:cNvSpPr txBox="1"/>
          <p:nvPr/>
        </p:nvSpPr>
        <p:spPr>
          <a:xfrm>
            <a:off x="16275663"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212" name="Lorem ipsum sed dolor sit sed amet, consectetur adipiscing elit, sed do eiusmod tempor incididunt ut labore et dolore minim veniam, laboris quis nostrud exercitation ullamco"/>
          <p:cNvSpPr txBox="1"/>
          <p:nvPr/>
        </p:nvSpPr>
        <p:spPr>
          <a:xfrm>
            <a:off x="16383269" y="5880100"/>
            <a:ext cx="4984412"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minim veniam, laboris quis nostrud exercitation ullamco</a:t>
            </a:r>
          </a:p>
        </p:txBody>
      </p:sp>
      <p:sp>
        <p:nvSpPr>
          <p:cNvPr id="213" name="03"/>
          <p:cNvSpPr txBox="1"/>
          <p:nvPr/>
        </p:nvSpPr>
        <p:spPr>
          <a:xfrm>
            <a:off x="16199463"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03</a:t>
            </a:r>
          </a:p>
        </p:txBody>
      </p:sp>
      <p:sp>
        <p:nvSpPr>
          <p:cNvPr id="214" name="Закругленный прямоугольник"/>
          <p:cNvSpPr/>
          <p:nvPr/>
        </p:nvSpPr>
        <p:spPr>
          <a:xfrm>
            <a:off x="164338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5" name="More Information"/>
          <p:cNvSpPr txBox="1"/>
          <p:nvPr/>
        </p:nvSpPr>
        <p:spPr>
          <a:xfrm>
            <a:off x="164712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18" name="Закругленный прямоугольник"/>
          <p:cNvSpPr/>
          <p:nvPr/>
        </p:nvSpPr>
        <p:spPr>
          <a:xfrm>
            <a:off x="5392241" y="2438400"/>
            <a:ext cx="13599519" cy="8839200"/>
          </a:xfrm>
          <a:prstGeom prst="roundRect">
            <a:avLst>
              <a:gd name="adj" fmla="val 2464"/>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 name="Закругленный прямоугольник"/>
          <p:cNvSpPr/>
          <p:nvPr/>
        </p:nvSpPr>
        <p:spPr>
          <a:xfrm>
            <a:off x="19362241" y="2438400"/>
            <a:ext cx="13599519" cy="8839200"/>
          </a:xfrm>
          <a:prstGeom prst="roundRect">
            <a:avLst>
              <a:gd name="adj" fmla="val 2464"/>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8" name="Закругленный прямоугольник"/>
          <p:cNvSpPr/>
          <p:nvPr/>
        </p:nvSpPr>
        <p:spPr>
          <a:xfrm>
            <a:off x="-8577759" y="2438400"/>
            <a:ext cx="13599519" cy="8839200"/>
          </a:xfrm>
          <a:prstGeom prst="roundRect">
            <a:avLst>
              <a:gd name="adj" fmla="val 2464"/>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 name="Рисунок 1">
            <a:extLst>
              <a:ext uri="{FF2B5EF4-FFF2-40B4-BE49-F238E27FC236}">
                <a16:creationId xmlns:a16="http://schemas.microsoft.com/office/drawing/2014/main" id="{25975AC3-1C58-4949-8655-7E8B9D90A18D}"/>
              </a:ext>
            </a:extLst>
          </p:cNvPr>
          <p:cNvSpPr>
            <a:spLocks noGrp="1"/>
          </p:cNvSpPr>
          <p:nvPr>
            <p:ph type="pic" sz="quarter" idx="10"/>
          </p:nvPr>
        </p:nvSpPr>
        <p:spPr>
          <a:xfrm>
            <a:off x="-7737232" y="8767002"/>
            <a:ext cx="2602931" cy="1773537"/>
          </a:xfrm>
        </p:spPr>
      </p:sp>
      <p:sp>
        <p:nvSpPr>
          <p:cNvPr id="6" name="Рисунок 5">
            <a:extLst>
              <a:ext uri="{FF2B5EF4-FFF2-40B4-BE49-F238E27FC236}">
                <a16:creationId xmlns:a16="http://schemas.microsoft.com/office/drawing/2014/main" id="{474925B8-6AFE-E549-9769-FF97FA28600E}"/>
              </a:ext>
            </a:extLst>
          </p:cNvPr>
          <p:cNvSpPr>
            <a:spLocks noGrp="1"/>
          </p:cNvSpPr>
          <p:nvPr>
            <p:ph type="pic" sz="quarter" idx="12"/>
          </p:nvPr>
        </p:nvSpPr>
        <p:spPr>
          <a:xfrm>
            <a:off x="20225838" y="8767002"/>
            <a:ext cx="2602931" cy="1773537"/>
          </a:xfrm>
        </p:spPr>
      </p:sp>
      <p:sp>
        <p:nvSpPr>
          <p:cNvPr id="8" name="Рисунок 7">
            <a:extLst>
              <a:ext uri="{FF2B5EF4-FFF2-40B4-BE49-F238E27FC236}">
                <a16:creationId xmlns:a16="http://schemas.microsoft.com/office/drawing/2014/main" id="{5FB787EA-E162-DD4D-A78E-F0C6C1A6537C}"/>
              </a:ext>
            </a:extLst>
          </p:cNvPr>
          <p:cNvSpPr>
            <a:spLocks noGrp="1"/>
          </p:cNvSpPr>
          <p:nvPr>
            <p:ph type="pic" sz="quarter" idx="14"/>
          </p:nvPr>
        </p:nvSpPr>
        <p:spPr>
          <a:xfrm>
            <a:off x="1737745" y="8767002"/>
            <a:ext cx="2602931" cy="1773537"/>
          </a:xfrm>
        </p:spPr>
      </p:sp>
      <p:sp>
        <p:nvSpPr>
          <p:cNvPr id="9" name="Рисунок 8">
            <a:extLst>
              <a:ext uri="{FF2B5EF4-FFF2-40B4-BE49-F238E27FC236}">
                <a16:creationId xmlns:a16="http://schemas.microsoft.com/office/drawing/2014/main" id="{346FA2F2-FF81-DF40-9ED4-675752C47F0B}"/>
              </a:ext>
            </a:extLst>
          </p:cNvPr>
          <p:cNvSpPr>
            <a:spLocks noGrp="1"/>
          </p:cNvSpPr>
          <p:nvPr>
            <p:ph type="pic" sz="quarter" idx="15"/>
          </p:nvPr>
        </p:nvSpPr>
        <p:spPr>
          <a:xfrm>
            <a:off x="29725441" y="8767002"/>
            <a:ext cx="2602931" cy="1773537"/>
          </a:xfrm>
        </p:spPr>
      </p:sp>
      <p:sp>
        <p:nvSpPr>
          <p:cNvPr id="10" name="Рисунок 9">
            <a:extLst>
              <a:ext uri="{FF2B5EF4-FFF2-40B4-BE49-F238E27FC236}">
                <a16:creationId xmlns:a16="http://schemas.microsoft.com/office/drawing/2014/main" id="{AFFCE1E8-F102-DD44-A636-B92D41735970}"/>
              </a:ext>
            </a:extLst>
          </p:cNvPr>
          <p:cNvSpPr>
            <a:spLocks noGrp="1"/>
          </p:cNvSpPr>
          <p:nvPr>
            <p:ph type="pic" sz="quarter" idx="16"/>
          </p:nvPr>
        </p:nvSpPr>
        <p:spPr>
          <a:xfrm>
            <a:off x="-4578906" y="8767002"/>
            <a:ext cx="2602931" cy="1773537"/>
          </a:xfrm>
        </p:spPr>
      </p:sp>
      <p:sp>
        <p:nvSpPr>
          <p:cNvPr id="15" name="Рисунок 14">
            <a:extLst>
              <a:ext uri="{FF2B5EF4-FFF2-40B4-BE49-F238E27FC236}">
                <a16:creationId xmlns:a16="http://schemas.microsoft.com/office/drawing/2014/main" id="{F570885C-30BA-4F44-A61A-AFB0C997F4D1}"/>
              </a:ext>
            </a:extLst>
          </p:cNvPr>
          <p:cNvSpPr>
            <a:spLocks noGrp="1"/>
          </p:cNvSpPr>
          <p:nvPr>
            <p:ph type="pic" sz="quarter" idx="21"/>
          </p:nvPr>
        </p:nvSpPr>
        <p:spPr>
          <a:xfrm>
            <a:off x="26558906" y="8767002"/>
            <a:ext cx="2602931" cy="1773537"/>
          </a:xfrm>
        </p:spPr>
      </p:sp>
      <p:sp>
        <p:nvSpPr>
          <p:cNvPr id="16" name="Рисунок 15">
            <a:extLst>
              <a:ext uri="{FF2B5EF4-FFF2-40B4-BE49-F238E27FC236}">
                <a16:creationId xmlns:a16="http://schemas.microsoft.com/office/drawing/2014/main" id="{FF9BAEEC-16B6-8C45-85AC-7BD4CA505AB4}"/>
              </a:ext>
            </a:extLst>
          </p:cNvPr>
          <p:cNvSpPr>
            <a:spLocks noGrp="1"/>
          </p:cNvSpPr>
          <p:nvPr>
            <p:ph type="pic" sz="quarter" idx="22"/>
          </p:nvPr>
        </p:nvSpPr>
        <p:spPr>
          <a:xfrm>
            <a:off x="-1420580" y="8767002"/>
            <a:ext cx="2602931" cy="1773537"/>
          </a:xfrm>
        </p:spPr>
      </p:sp>
      <p:sp>
        <p:nvSpPr>
          <p:cNvPr id="17" name="Рисунок 16">
            <a:extLst>
              <a:ext uri="{FF2B5EF4-FFF2-40B4-BE49-F238E27FC236}">
                <a16:creationId xmlns:a16="http://schemas.microsoft.com/office/drawing/2014/main" id="{B76F6FE0-2C62-F143-9DFF-D1DAD714D702}"/>
              </a:ext>
            </a:extLst>
          </p:cNvPr>
          <p:cNvSpPr>
            <a:spLocks noGrp="1"/>
          </p:cNvSpPr>
          <p:nvPr>
            <p:ph type="pic" sz="quarter" idx="23"/>
          </p:nvPr>
        </p:nvSpPr>
        <p:spPr>
          <a:xfrm>
            <a:off x="6227860" y="8767002"/>
            <a:ext cx="2602931" cy="1773537"/>
          </a:xfrm>
        </p:spPr>
      </p:sp>
      <p:sp>
        <p:nvSpPr>
          <p:cNvPr id="18" name="Рисунок 17">
            <a:extLst>
              <a:ext uri="{FF2B5EF4-FFF2-40B4-BE49-F238E27FC236}">
                <a16:creationId xmlns:a16="http://schemas.microsoft.com/office/drawing/2014/main" id="{AB3C1521-E99D-EA43-94D7-163A799EA535}"/>
              </a:ext>
            </a:extLst>
          </p:cNvPr>
          <p:cNvSpPr>
            <a:spLocks noGrp="1"/>
          </p:cNvSpPr>
          <p:nvPr>
            <p:ph type="pic" sz="quarter" idx="24"/>
          </p:nvPr>
        </p:nvSpPr>
        <p:spPr>
          <a:xfrm>
            <a:off x="9395269" y="8767002"/>
            <a:ext cx="2602931" cy="1773537"/>
          </a:xfrm>
        </p:spPr>
      </p:sp>
      <p:sp>
        <p:nvSpPr>
          <p:cNvPr id="19" name="Рисунок 18">
            <a:extLst>
              <a:ext uri="{FF2B5EF4-FFF2-40B4-BE49-F238E27FC236}">
                <a16:creationId xmlns:a16="http://schemas.microsoft.com/office/drawing/2014/main" id="{19575FA6-CC77-AC42-A62B-45C0B223AAAC}"/>
              </a:ext>
            </a:extLst>
          </p:cNvPr>
          <p:cNvSpPr>
            <a:spLocks noGrp="1"/>
          </p:cNvSpPr>
          <p:nvPr>
            <p:ph type="pic" sz="quarter" idx="25"/>
          </p:nvPr>
        </p:nvSpPr>
        <p:spPr>
          <a:xfrm>
            <a:off x="12562678" y="8767002"/>
            <a:ext cx="2602931" cy="1773537"/>
          </a:xfrm>
        </p:spPr>
      </p:sp>
      <p:sp>
        <p:nvSpPr>
          <p:cNvPr id="20" name="Рисунок 19">
            <a:extLst>
              <a:ext uri="{FF2B5EF4-FFF2-40B4-BE49-F238E27FC236}">
                <a16:creationId xmlns:a16="http://schemas.microsoft.com/office/drawing/2014/main" id="{BFC4D072-5795-4E4D-A0F6-08DBACEBBCAB}"/>
              </a:ext>
            </a:extLst>
          </p:cNvPr>
          <p:cNvSpPr>
            <a:spLocks noGrp="1"/>
          </p:cNvSpPr>
          <p:nvPr>
            <p:ph type="pic" sz="quarter" idx="26"/>
          </p:nvPr>
        </p:nvSpPr>
        <p:spPr>
          <a:xfrm>
            <a:off x="15730088" y="8767002"/>
            <a:ext cx="2602931" cy="1773537"/>
          </a:xfrm>
        </p:spPr>
      </p:sp>
      <p:sp>
        <p:nvSpPr>
          <p:cNvPr id="21" name="Рисунок 20">
            <a:extLst>
              <a:ext uri="{FF2B5EF4-FFF2-40B4-BE49-F238E27FC236}">
                <a16:creationId xmlns:a16="http://schemas.microsoft.com/office/drawing/2014/main" id="{3096703E-F59C-7344-AFE8-8FD0EEB40DD8}"/>
              </a:ext>
            </a:extLst>
          </p:cNvPr>
          <p:cNvSpPr>
            <a:spLocks noGrp="1"/>
          </p:cNvSpPr>
          <p:nvPr>
            <p:ph type="pic" sz="quarter" idx="27"/>
          </p:nvPr>
        </p:nvSpPr>
        <p:spPr>
          <a:xfrm>
            <a:off x="23392372" y="8767002"/>
            <a:ext cx="2602931" cy="1773537"/>
          </a:xfrm>
        </p:spPr>
      </p:sp>
      <p:sp>
        <p:nvSpPr>
          <p:cNvPr id="219" name="Subtitle text about project"/>
          <p:cNvSpPr txBox="1"/>
          <p:nvPr/>
        </p:nvSpPr>
        <p:spPr>
          <a:xfrm>
            <a:off x="6123105"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 about project</a:t>
            </a:r>
          </a:p>
        </p:txBody>
      </p:sp>
      <p:sp>
        <p:nvSpPr>
          <p:cNvPr id="220"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623071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21" name="02"/>
          <p:cNvSpPr txBox="1"/>
          <p:nvPr/>
        </p:nvSpPr>
        <p:spPr>
          <a:xfrm>
            <a:off x="6046905"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02</a:t>
            </a:r>
          </a:p>
        </p:txBody>
      </p:sp>
      <p:grpSp>
        <p:nvGrpSpPr>
          <p:cNvPr id="225" name="Группа"/>
          <p:cNvGrpSpPr/>
          <p:nvPr/>
        </p:nvGrpSpPr>
        <p:grpSpPr>
          <a:xfrm>
            <a:off x="6003186" y="8576964"/>
            <a:ext cx="642826" cy="626072"/>
            <a:chOff x="0" y="0"/>
            <a:chExt cx="642825" cy="626070"/>
          </a:xfrm>
        </p:grpSpPr>
        <p:sp>
          <p:nvSpPr>
            <p:cNvPr id="223" name="Кружок"/>
            <p:cNvSpPr/>
            <p:nvPr/>
          </p:nvSpPr>
          <p:spPr>
            <a:xfrm>
              <a:off x="8377" y="0"/>
              <a:ext cx="626072"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 name="1"/>
            <p:cNvSpPr txBox="1"/>
            <p:nvPr/>
          </p:nvSpPr>
          <p:spPr>
            <a:xfrm>
              <a:off x="0" y="46335"/>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1</a:t>
              </a:r>
            </a:p>
          </p:txBody>
        </p:sp>
      </p:grpSp>
      <p:grpSp>
        <p:nvGrpSpPr>
          <p:cNvPr id="230" name="Группа"/>
          <p:cNvGrpSpPr/>
          <p:nvPr/>
        </p:nvGrpSpPr>
        <p:grpSpPr>
          <a:xfrm>
            <a:off x="9169719" y="8576964"/>
            <a:ext cx="642826" cy="626072"/>
            <a:chOff x="0" y="0"/>
            <a:chExt cx="642825" cy="626070"/>
          </a:xfrm>
        </p:grpSpPr>
        <p:sp>
          <p:nvSpPr>
            <p:cNvPr id="228" name="Кружок"/>
            <p:cNvSpPr/>
            <p:nvPr/>
          </p:nvSpPr>
          <p:spPr>
            <a:xfrm>
              <a:off x="8377" y="0"/>
              <a:ext cx="626072"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 name="2"/>
            <p:cNvSpPr txBox="1"/>
            <p:nvPr/>
          </p:nvSpPr>
          <p:spPr>
            <a:xfrm>
              <a:off x="0" y="46335"/>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2</a:t>
              </a:r>
            </a:p>
          </p:txBody>
        </p:sp>
      </p:grpSp>
      <p:grpSp>
        <p:nvGrpSpPr>
          <p:cNvPr id="235" name="Группа"/>
          <p:cNvGrpSpPr/>
          <p:nvPr/>
        </p:nvGrpSpPr>
        <p:grpSpPr>
          <a:xfrm>
            <a:off x="12336254" y="8576964"/>
            <a:ext cx="642826" cy="626072"/>
            <a:chOff x="0" y="0"/>
            <a:chExt cx="642825" cy="626070"/>
          </a:xfrm>
        </p:grpSpPr>
        <p:sp>
          <p:nvSpPr>
            <p:cNvPr id="233" name="Кружок"/>
            <p:cNvSpPr/>
            <p:nvPr/>
          </p:nvSpPr>
          <p:spPr>
            <a:xfrm>
              <a:off x="8377" y="0"/>
              <a:ext cx="626072"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 name="3"/>
            <p:cNvSpPr txBox="1"/>
            <p:nvPr/>
          </p:nvSpPr>
          <p:spPr>
            <a:xfrm>
              <a:off x="0" y="46335"/>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t>3</a:t>
              </a:r>
            </a:p>
          </p:txBody>
        </p:sp>
      </p:grpSp>
      <p:sp>
        <p:nvSpPr>
          <p:cNvPr id="238" name="Кружок"/>
          <p:cNvSpPr/>
          <p:nvPr/>
        </p:nvSpPr>
        <p:spPr>
          <a:xfrm>
            <a:off x="15511164"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 name="4"/>
          <p:cNvSpPr txBox="1"/>
          <p:nvPr/>
        </p:nvSpPr>
        <p:spPr>
          <a:xfrm>
            <a:off x="15502787"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4</a:t>
            </a:r>
          </a:p>
        </p:txBody>
      </p:sp>
      <p:sp>
        <p:nvSpPr>
          <p:cNvPr id="244" name="Subtitle text about project"/>
          <p:cNvSpPr txBox="1"/>
          <p:nvPr/>
        </p:nvSpPr>
        <p:spPr>
          <a:xfrm>
            <a:off x="20093105"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 about project</a:t>
            </a:r>
          </a:p>
        </p:txBody>
      </p:sp>
      <p:sp>
        <p:nvSpPr>
          <p:cNvPr id="245"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2020071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46" name="03"/>
          <p:cNvSpPr txBox="1"/>
          <p:nvPr/>
        </p:nvSpPr>
        <p:spPr>
          <a:xfrm>
            <a:off x="20016905"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03</a:t>
            </a:r>
          </a:p>
        </p:txBody>
      </p:sp>
      <p:sp>
        <p:nvSpPr>
          <p:cNvPr id="248" name="Кружок"/>
          <p:cNvSpPr/>
          <p:nvPr/>
        </p:nvSpPr>
        <p:spPr>
          <a:xfrm>
            <a:off x="19981563"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9" name="1"/>
          <p:cNvSpPr txBox="1"/>
          <p:nvPr/>
        </p:nvSpPr>
        <p:spPr>
          <a:xfrm>
            <a:off x="19973186"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1</a:t>
            </a:r>
          </a:p>
        </p:txBody>
      </p:sp>
      <p:sp>
        <p:nvSpPr>
          <p:cNvPr id="253" name="Кружок"/>
          <p:cNvSpPr/>
          <p:nvPr/>
        </p:nvSpPr>
        <p:spPr>
          <a:xfrm>
            <a:off x="23148096"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4" name="2"/>
          <p:cNvSpPr txBox="1"/>
          <p:nvPr/>
        </p:nvSpPr>
        <p:spPr>
          <a:xfrm>
            <a:off x="23139719"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2</a:t>
            </a:r>
          </a:p>
        </p:txBody>
      </p:sp>
      <p:sp>
        <p:nvSpPr>
          <p:cNvPr id="258" name="Кружок"/>
          <p:cNvSpPr/>
          <p:nvPr/>
        </p:nvSpPr>
        <p:spPr>
          <a:xfrm>
            <a:off x="26314631"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9" name="3"/>
          <p:cNvSpPr txBox="1"/>
          <p:nvPr/>
        </p:nvSpPr>
        <p:spPr>
          <a:xfrm>
            <a:off x="26306254"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3</a:t>
            </a:r>
          </a:p>
        </p:txBody>
      </p:sp>
      <p:sp>
        <p:nvSpPr>
          <p:cNvPr id="263" name="Кружок"/>
          <p:cNvSpPr/>
          <p:nvPr/>
        </p:nvSpPr>
        <p:spPr>
          <a:xfrm>
            <a:off x="29481164"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4" name="4"/>
          <p:cNvSpPr txBox="1"/>
          <p:nvPr/>
        </p:nvSpPr>
        <p:spPr>
          <a:xfrm>
            <a:off x="29472787"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4</a:t>
            </a:r>
          </a:p>
        </p:txBody>
      </p:sp>
      <p:sp>
        <p:nvSpPr>
          <p:cNvPr id="269" name="Subtitle text about project"/>
          <p:cNvSpPr txBox="1"/>
          <p:nvPr/>
        </p:nvSpPr>
        <p:spPr>
          <a:xfrm>
            <a:off x="-7846895"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 about project</a:t>
            </a:r>
          </a:p>
        </p:txBody>
      </p:sp>
      <p:sp>
        <p:nvSpPr>
          <p:cNvPr id="270"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773929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71" name="01"/>
          <p:cNvSpPr txBox="1"/>
          <p:nvPr/>
        </p:nvSpPr>
        <p:spPr>
          <a:xfrm>
            <a:off x="-7923095"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rPr>
              <a:t>01</a:t>
            </a:r>
          </a:p>
        </p:txBody>
      </p:sp>
      <p:sp>
        <p:nvSpPr>
          <p:cNvPr id="273" name="Кружок"/>
          <p:cNvSpPr/>
          <p:nvPr/>
        </p:nvSpPr>
        <p:spPr>
          <a:xfrm>
            <a:off x="-7958437"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4" name="1"/>
          <p:cNvSpPr txBox="1"/>
          <p:nvPr/>
        </p:nvSpPr>
        <p:spPr>
          <a:xfrm>
            <a:off x="-7966814"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1</a:t>
            </a:r>
          </a:p>
        </p:txBody>
      </p:sp>
      <p:sp>
        <p:nvSpPr>
          <p:cNvPr id="278" name="Кружок"/>
          <p:cNvSpPr/>
          <p:nvPr/>
        </p:nvSpPr>
        <p:spPr>
          <a:xfrm>
            <a:off x="-4791904"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9" name="2"/>
          <p:cNvSpPr txBox="1"/>
          <p:nvPr/>
        </p:nvSpPr>
        <p:spPr>
          <a:xfrm>
            <a:off x="-4800281"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2</a:t>
            </a:r>
          </a:p>
        </p:txBody>
      </p:sp>
      <p:sp>
        <p:nvSpPr>
          <p:cNvPr id="283" name="Кружок"/>
          <p:cNvSpPr/>
          <p:nvPr/>
        </p:nvSpPr>
        <p:spPr>
          <a:xfrm>
            <a:off x="-1625369"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4" name="3"/>
          <p:cNvSpPr txBox="1"/>
          <p:nvPr/>
        </p:nvSpPr>
        <p:spPr>
          <a:xfrm>
            <a:off x="-1633746"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3</a:t>
            </a:r>
          </a:p>
        </p:txBody>
      </p:sp>
      <p:sp>
        <p:nvSpPr>
          <p:cNvPr id="288" name="Кружок"/>
          <p:cNvSpPr/>
          <p:nvPr/>
        </p:nvSpPr>
        <p:spPr>
          <a:xfrm>
            <a:off x="1541164" y="8576964"/>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9" name="4"/>
          <p:cNvSpPr txBox="1"/>
          <p:nvPr/>
        </p:nvSpPr>
        <p:spPr>
          <a:xfrm>
            <a:off x="1532787" y="8623299"/>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t>4</a:t>
            </a:r>
          </a:p>
        </p:txBody>
      </p:sp>
      <p:sp>
        <p:nvSpPr>
          <p:cNvPr id="293" name="Прямоугольник"/>
          <p:cNvSpPr/>
          <p:nvPr/>
        </p:nvSpPr>
        <p:spPr>
          <a:xfrm>
            <a:off x="19100800" y="1748038"/>
            <a:ext cx="5296595" cy="11141771"/>
          </a:xfrm>
          <a:prstGeom prst="rect">
            <a:avLst/>
          </a:prstGeom>
          <a:solidFill>
            <a:schemeClr val="accent6">
              <a:alpha val="63038"/>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4" name="Прямоугольник"/>
          <p:cNvSpPr/>
          <p:nvPr/>
        </p:nvSpPr>
        <p:spPr>
          <a:xfrm>
            <a:off x="-13395" y="1591620"/>
            <a:ext cx="5296595" cy="11141770"/>
          </a:xfrm>
          <a:prstGeom prst="rect">
            <a:avLst/>
          </a:prstGeom>
          <a:solidFill>
            <a:schemeClr val="accent6">
              <a:alpha val="63038"/>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7731D644-B8BD-4548-808D-C4112238536B}"/>
              </a:ext>
            </a:extLst>
          </p:cNvPr>
          <p:cNvSpPr>
            <a:spLocks noGrp="1"/>
          </p:cNvSpPr>
          <p:nvPr>
            <p:ph type="pic" sz="quarter" idx="10"/>
          </p:nvPr>
        </p:nvSpPr>
        <p:spPr>
          <a:xfrm>
            <a:off x="2228506" y="1247255"/>
            <a:ext cx="27589956" cy="11048604"/>
          </a:xfrm>
          <a:prstGeom prst="roundRect">
            <a:avLst>
              <a:gd name="adj" fmla="val 50000"/>
            </a:avLst>
          </a:prstGeom>
        </p:spPr>
      </p:sp>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Фигура"/>
          <p:cNvSpPr/>
          <p:nvPr/>
        </p:nvSpPr>
        <p:spPr>
          <a:xfrm>
            <a:off x="6960638" y="3877912"/>
            <a:ext cx="2893524" cy="2893645"/>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Radiance"/>
          <p:cNvSpPr txBox="1"/>
          <p:nvPr/>
        </p:nvSpPr>
        <p:spPr>
          <a:xfrm>
            <a:off x="4654773" y="7348865"/>
            <a:ext cx="7505260"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en-US" dirty="0">
                <a:solidFill>
                  <a:schemeClr val="tx1"/>
                </a:solidFill>
              </a:rPr>
              <a:t>Clustering Service</a:t>
            </a:r>
            <a:endParaRPr dirty="0">
              <a:solidFill>
                <a:schemeClr val="tx1"/>
              </a:solidFill>
            </a:endParaRPr>
          </a:p>
        </p:txBody>
      </p:sp>
      <p:sp>
        <p:nvSpPr>
          <p:cNvPr id="3" name="TextBox 2">
            <a:extLst>
              <a:ext uri="{FF2B5EF4-FFF2-40B4-BE49-F238E27FC236}">
                <a16:creationId xmlns:a16="http://schemas.microsoft.com/office/drawing/2014/main" id="{0753D189-013E-D145-B672-3DFF36D10272}"/>
              </a:ext>
            </a:extLst>
          </p:cNvPr>
          <p:cNvSpPr txBox="1"/>
          <p:nvPr/>
        </p:nvSpPr>
        <p:spPr>
          <a:xfrm>
            <a:off x="13716000" y="3673275"/>
            <a:ext cx="10668000" cy="6196568"/>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Plan</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Context</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Objectif</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Specification</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Proposed architecture</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Clustering algorithms</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Proposed algorithm</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Results</a:t>
            </a:r>
          </a:p>
          <a:p>
            <a:pPr marL="514350" marR="0" indent="-514350" algn="l" defTabSz="825500" rtl="0" fontAlgn="auto" latinLnBrk="0" hangingPunct="0">
              <a:lnSpc>
                <a:spcPct val="100000"/>
              </a:lnSpc>
              <a:spcBef>
                <a:spcPts val="0"/>
              </a:spcBef>
              <a:spcAft>
                <a:spcPts val="0"/>
              </a:spcAft>
              <a:buClrTx/>
              <a:buSzTx/>
              <a:buFont typeface="+mj-lt"/>
              <a:buAutoNum type="arabicPeriod"/>
              <a:tabLst/>
            </a:pPr>
            <a:r>
              <a:rPr lang="en-MA" sz="4400" b="0" dirty="0">
                <a:solidFill>
                  <a:schemeClr val="bg1">
                    <a:lumMod val="95000"/>
                  </a:schemeClr>
                </a:solidFill>
                <a:latin typeface="Avenir Next" panose="020B0503020202020204" pitchFamily="34" charset="0"/>
                <a:ea typeface="Helvetica Neue"/>
                <a:cs typeface="Helvetica Neue"/>
              </a:rPr>
              <a:t>Perspectives and recommendations</a:t>
            </a:r>
            <a:endParaRPr kumimoji="0" lang="en-MA" sz="3000" b="0" u="none" strike="noStrike" cap="none" spc="0" normalizeH="0" baseline="0" dirty="0">
              <a:ln>
                <a:noFill/>
              </a:ln>
              <a:solidFill>
                <a:schemeClr val="bg1">
                  <a:lumMod val="95000"/>
                </a:schemeClr>
              </a:solidFill>
              <a:effectLst/>
              <a:uFillTx/>
              <a:latin typeface="Avenir Next" panose="020B0503020202020204" pitchFamily="34" charset="0"/>
              <a:ea typeface="Helvetica Neue"/>
              <a:cs typeface="Helvetica Neue"/>
              <a:sym typeface="Helvetica Neue"/>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5350A54E-B930-244B-89AB-2C53500F6619}"/>
              </a:ext>
            </a:extLst>
          </p:cNvPr>
          <p:cNvSpPr>
            <a:spLocks noGrp="1"/>
          </p:cNvSpPr>
          <p:nvPr>
            <p:ph type="pic" sz="quarter" idx="10"/>
          </p:nvPr>
        </p:nvSpPr>
        <p:spPr>
          <a:xfrm>
            <a:off x="-1" y="-25400"/>
            <a:ext cx="10884197" cy="13766800"/>
          </a:xfrm>
        </p:spPr>
      </p:sp>
      <p:grpSp>
        <p:nvGrpSpPr>
          <p:cNvPr id="298" name="Группа"/>
          <p:cNvGrpSpPr/>
          <p:nvPr/>
        </p:nvGrpSpPr>
        <p:grpSpPr>
          <a:xfrm>
            <a:off x="13443563" y="4051270"/>
            <a:ext cx="8791152" cy="5613460"/>
            <a:chOff x="0" y="0"/>
            <a:chExt cx="8791150" cy="5613458"/>
          </a:xfrm>
        </p:grpSpPr>
        <p:sp>
          <p:nvSpPr>
            <p:cNvPr id="296" name="Title text slide"/>
            <p:cNvSpPr txBox="1"/>
            <p:nvPr/>
          </p:nvSpPr>
          <p:spPr>
            <a:xfrm>
              <a:off x="0" y="0"/>
              <a:ext cx="852777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dirty="0"/>
                <a:t>Title text slide</a:t>
              </a: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56805" y="1762818"/>
              <a:ext cx="8734346" cy="385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a:t>
              </a:r>
            </a:p>
          </p:txBody>
        </p:sp>
      </p:grpSp>
      <p:grpSp>
        <p:nvGrpSpPr>
          <p:cNvPr id="302" name="Группа"/>
          <p:cNvGrpSpPr/>
          <p:nvPr/>
        </p:nvGrpSpPr>
        <p:grpSpPr>
          <a:xfrm>
            <a:off x="9669512" y="5656312"/>
            <a:ext cx="2403376" cy="2403376"/>
            <a:chOff x="0" y="0"/>
            <a:chExt cx="2403375" cy="2403375"/>
          </a:xfrm>
        </p:grpSpPr>
        <p:sp>
          <p:nvSpPr>
            <p:cNvPr id="300" name="Кружок"/>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01" name="Freeform 11"/>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66D5502D-A1B1-6947-AB5B-10877DE8262F}"/>
              </a:ext>
            </a:extLst>
          </p:cNvPr>
          <p:cNvGrpSpPr/>
          <p:nvPr/>
        </p:nvGrpSpPr>
        <p:grpSpPr>
          <a:xfrm>
            <a:off x="2394564" y="2085282"/>
            <a:ext cx="19765142" cy="9318685"/>
            <a:chOff x="2394564" y="2085282"/>
            <a:chExt cx="19765142" cy="9318685"/>
          </a:xfrm>
        </p:grpSpPr>
        <p:sp>
          <p:nvSpPr>
            <p:cNvPr id="304" name="Numbered list"/>
            <p:cNvSpPr txBox="1"/>
            <p:nvPr/>
          </p:nvSpPr>
          <p:spPr>
            <a:xfrm>
              <a:off x="2394564" y="2085282"/>
              <a:ext cx="1204835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Numbered list</a:t>
              </a:r>
            </a:p>
          </p:txBody>
        </p:sp>
        <p:sp>
          <p:nvSpPr>
            <p:cNvPr id="305"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6" name="Lorem ipsum dolor sit amet, consectetur adipiscing elit, sed do eiusmod tempor incididunt ut labore et dolore magna aliqua. Ut enim ad minim veniam, quis nostrud"/>
            <p:cNvSpPr txBox="1"/>
            <p:nvPr/>
          </p:nvSpPr>
          <p:spPr>
            <a:xfrm>
              <a:off x="3314969" y="6445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07" name="Кружок"/>
            <p:cNvSpPr/>
            <p:nvPr/>
          </p:nvSpPr>
          <p:spPr>
            <a:xfrm>
              <a:off x="2430164" y="566294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1"/>
            <p:cNvSpPr txBox="1"/>
            <p:nvPr/>
          </p:nvSpPr>
          <p:spPr>
            <a:xfrm>
              <a:off x="2421787" y="5709283"/>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1</a:t>
              </a:r>
            </a:p>
          </p:txBody>
        </p:sp>
        <p:sp>
          <p:nvSpPr>
            <p:cNvPr id="310" name="Subtitle text about project"/>
            <p:cNvSpPr txBox="1"/>
            <p:nvPr/>
          </p:nvSpPr>
          <p:spPr>
            <a:xfrm>
              <a:off x="3303706" y="5614033"/>
              <a:ext cx="6879179" cy="6985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12" name="Lorem ipsum dolor sit amet, consectetur adipiscing elit, sed do eiusmod tempor incididunt ut labore et dolore magna aliqua. Ut enim ad minim veniam, quis nostrud"/>
            <p:cNvSpPr txBox="1"/>
            <p:nvPr/>
          </p:nvSpPr>
          <p:spPr>
            <a:xfrm>
              <a:off x="3314969"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13" name="Кружок"/>
            <p:cNvSpPr/>
            <p:nvPr/>
          </p:nvSpPr>
          <p:spPr>
            <a:xfrm>
              <a:off x="2430164" y="896494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2"/>
            <p:cNvSpPr txBox="1"/>
            <p:nvPr/>
          </p:nvSpPr>
          <p:spPr>
            <a:xfrm>
              <a:off x="2421787" y="9011283"/>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2</a:t>
              </a:r>
            </a:p>
          </p:txBody>
        </p:sp>
        <p:sp>
          <p:nvSpPr>
            <p:cNvPr id="316" name="Subtitle text about project"/>
            <p:cNvSpPr txBox="1"/>
            <p:nvPr/>
          </p:nvSpPr>
          <p:spPr>
            <a:xfrm>
              <a:off x="3303706" y="8916033"/>
              <a:ext cx="6879179" cy="6985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18" name="Lorem ipsum dolor sit amet, consectetur adipiscing elit, sed do eiusmod tempor incididunt ut labore et dolore magna aliqua. Ut enim ad minim veniam, quis nostrud"/>
            <p:cNvSpPr txBox="1"/>
            <p:nvPr/>
          </p:nvSpPr>
          <p:spPr>
            <a:xfrm>
              <a:off x="13500369" y="6445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19" name="Кружок"/>
            <p:cNvSpPr/>
            <p:nvPr/>
          </p:nvSpPr>
          <p:spPr>
            <a:xfrm>
              <a:off x="12615564" y="566294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0" name="3"/>
            <p:cNvSpPr txBox="1"/>
            <p:nvPr/>
          </p:nvSpPr>
          <p:spPr>
            <a:xfrm>
              <a:off x="12607187" y="5709283"/>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t>3</a:t>
              </a:r>
            </a:p>
          </p:txBody>
        </p:sp>
        <p:sp>
          <p:nvSpPr>
            <p:cNvPr id="322" name="Subtitle text about project"/>
            <p:cNvSpPr txBox="1"/>
            <p:nvPr/>
          </p:nvSpPr>
          <p:spPr>
            <a:xfrm>
              <a:off x="13489106" y="5614033"/>
              <a:ext cx="6879179" cy="6985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24" name="Lorem ipsum dolor sit amet, consectetur adipiscing elit, sed do eiusmod tempor incididunt ut labore et dolore magna aliqua. Ut enim ad minim veniam, quis nostrud"/>
            <p:cNvSpPr txBox="1"/>
            <p:nvPr/>
          </p:nvSpPr>
          <p:spPr>
            <a:xfrm>
              <a:off x="13500369"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25" name="Кружок"/>
            <p:cNvSpPr/>
            <p:nvPr/>
          </p:nvSpPr>
          <p:spPr>
            <a:xfrm>
              <a:off x="12615564" y="896494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6" name="4"/>
            <p:cNvSpPr txBox="1"/>
            <p:nvPr/>
          </p:nvSpPr>
          <p:spPr>
            <a:xfrm>
              <a:off x="12607187" y="9011283"/>
              <a:ext cx="642827" cy="48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4</a:t>
              </a:r>
            </a:p>
          </p:txBody>
        </p:sp>
        <p:sp>
          <p:nvSpPr>
            <p:cNvPr id="328" name="Subtitle text about project"/>
            <p:cNvSpPr txBox="1"/>
            <p:nvPr/>
          </p:nvSpPr>
          <p:spPr>
            <a:xfrm>
              <a:off x="13489106" y="8916033"/>
              <a:ext cx="6879179" cy="6985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53370FA8-0C80-BA44-A8E8-EDD90A5A91C7}"/>
              </a:ext>
            </a:extLst>
          </p:cNvPr>
          <p:cNvGrpSpPr/>
          <p:nvPr/>
        </p:nvGrpSpPr>
        <p:grpSpPr>
          <a:xfrm>
            <a:off x="2438400" y="2438400"/>
            <a:ext cx="19685823" cy="8839200"/>
            <a:chOff x="2438400" y="2438400"/>
            <a:chExt cx="19685823" cy="8839200"/>
          </a:xfrm>
        </p:grpSpPr>
        <p:sp>
          <p:nvSpPr>
            <p:cNvPr id="331" name="Закругленный прямоугольник"/>
            <p:cNvSpPr/>
            <p:nvPr/>
          </p:nvSpPr>
          <p:spPr>
            <a:xfrm>
              <a:off x="2438400" y="2438400"/>
              <a:ext cx="6229549"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Subtitle text"/>
            <p:cNvSpPr txBox="1"/>
            <p:nvPr/>
          </p:nvSpPr>
          <p:spPr>
            <a:xfrm>
              <a:off x="3042264" y="4933949"/>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333" name="Lorem ipsum sed dolor sit sed amet, consectetur adipiscing incididunt ut labore et dolore minim veniam, laboris quis nostrud exercitation ullamco"/>
            <p:cNvSpPr txBox="1"/>
            <p:nvPr/>
          </p:nvSpPr>
          <p:spPr>
            <a:xfrm>
              <a:off x="3149869" y="6413500"/>
              <a:ext cx="4984410"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334" name="Закругленный прямоугольник"/>
            <p:cNvSpPr/>
            <p:nvPr/>
          </p:nvSpPr>
          <p:spPr>
            <a:xfrm>
              <a:off x="3200400" y="9652000"/>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More Information"/>
            <p:cNvSpPr txBox="1"/>
            <p:nvPr/>
          </p:nvSpPr>
          <p:spPr>
            <a:xfrm>
              <a:off x="3237861" y="9791699"/>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337" name="Закругленный прямоугольник"/>
            <p:cNvSpPr/>
            <p:nvPr/>
          </p:nvSpPr>
          <p:spPr>
            <a:xfrm>
              <a:off x="9055100" y="2438400"/>
              <a:ext cx="6229549"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Subtitle text"/>
            <p:cNvSpPr txBox="1"/>
            <p:nvPr/>
          </p:nvSpPr>
          <p:spPr>
            <a:xfrm>
              <a:off x="9658964" y="4933949"/>
              <a:ext cx="502182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339" name="Lorem ipsum sed dolor sit sed amet, consectetur adipiscing incididunt ut labore et dolore minim veniam, laboris quis nostrud exercitation ullamco"/>
            <p:cNvSpPr txBox="1"/>
            <p:nvPr/>
          </p:nvSpPr>
          <p:spPr>
            <a:xfrm>
              <a:off x="9766569" y="6413500"/>
              <a:ext cx="4984411"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340" name="Закругленный прямоугольник"/>
            <p:cNvSpPr/>
            <p:nvPr/>
          </p:nvSpPr>
          <p:spPr>
            <a:xfrm>
              <a:off x="9817100" y="9652000"/>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More Information"/>
            <p:cNvSpPr txBox="1"/>
            <p:nvPr/>
          </p:nvSpPr>
          <p:spPr>
            <a:xfrm>
              <a:off x="9854561" y="9791699"/>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343" name="Закругленный прямоугольник"/>
            <p:cNvSpPr/>
            <p:nvPr/>
          </p:nvSpPr>
          <p:spPr>
            <a:xfrm>
              <a:off x="15671801" y="2438400"/>
              <a:ext cx="6229549"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Subtitle text"/>
            <p:cNvSpPr txBox="1"/>
            <p:nvPr/>
          </p:nvSpPr>
          <p:spPr>
            <a:xfrm>
              <a:off x="16275664" y="4933949"/>
              <a:ext cx="502182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345" name="Lorem ipsum sed dolor sit sed amet, consectetur adipiscing incididunt ut labore et dolore minim veniam, laboris quis nostrud exercitation ullamco"/>
            <p:cNvSpPr txBox="1"/>
            <p:nvPr/>
          </p:nvSpPr>
          <p:spPr>
            <a:xfrm>
              <a:off x="16383270" y="6413500"/>
              <a:ext cx="4984411"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346" name="Закругленный прямоугольник"/>
            <p:cNvSpPr/>
            <p:nvPr/>
          </p:nvSpPr>
          <p:spPr>
            <a:xfrm>
              <a:off x="16433801" y="9652000"/>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More Information"/>
            <p:cNvSpPr txBox="1"/>
            <p:nvPr/>
          </p:nvSpPr>
          <p:spPr>
            <a:xfrm>
              <a:off x="16471262" y="9791699"/>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349" name="Freeform 3"/>
            <p:cNvSpPr/>
            <p:nvPr/>
          </p:nvSpPr>
          <p:spPr>
            <a:xfrm>
              <a:off x="9768320" y="3372354"/>
              <a:ext cx="979324" cy="928116"/>
            </a:xfrm>
            <a:custGeom>
              <a:avLst/>
              <a:gdLst/>
              <a:ahLst/>
              <a:cxnLst>
                <a:cxn ang="0">
                  <a:pos x="wd2" y="hd2"/>
                </a:cxn>
                <a:cxn ang="5400000">
                  <a:pos x="wd2" y="hd2"/>
                </a:cxn>
                <a:cxn ang="10800000">
                  <a:pos x="wd2" y="hd2"/>
                </a:cxn>
                <a:cxn ang="16200000">
                  <a:pos x="wd2" y="hd2"/>
                </a:cxn>
              </a:cxnLst>
              <a:rect l="0" t="0" r="r" b="b"/>
              <a:pathLst>
                <a:path w="21600" h="21600" extrusionOk="0">
                  <a:moveTo>
                    <a:pt x="21600" y="8044"/>
                  </a:moveTo>
                  <a:cubicBezTo>
                    <a:pt x="21600" y="7185"/>
                    <a:pt x="21217" y="6552"/>
                    <a:pt x="20578" y="6100"/>
                  </a:cubicBezTo>
                  <a:lnTo>
                    <a:pt x="10907" y="0"/>
                  </a:lnTo>
                  <a:lnTo>
                    <a:pt x="1022" y="6100"/>
                  </a:lnTo>
                  <a:cubicBezTo>
                    <a:pt x="596" y="6552"/>
                    <a:pt x="0" y="7185"/>
                    <a:pt x="0" y="8044"/>
                  </a:cubicBezTo>
                  <a:lnTo>
                    <a:pt x="0" y="19431"/>
                  </a:lnTo>
                  <a:cubicBezTo>
                    <a:pt x="0" y="20741"/>
                    <a:pt x="1022" y="21600"/>
                    <a:pt x="2258" y="21600"/>
                  </a:cubicBezTo>
                  <a:lnTo>
                    <a:pt x="19555" y="21600"/>
                  </a:lnTo>
                  <a:cubicBezTo>
                    <a:pt x="20578" y="21600"/>
                    <a:pt x="21600" y="20741"/>
                    <a:pt x="21600" y="19431"/>
                  </a:cubicBezTo>
                  <a:lnTo>
                    <a:pt x="21600" y="8044"/>
                  </a:lnTo>
                  <a:close/>
                  <a:moveTo>
                    <a:pt x="10907" y="13737"/>
                  </a:moveTo>
                  <a:lnTo>
                    <a:pt x="1832" y="7863"/>
                  </a:lnTo>
                  <a:lnTo>
                    <a:pt x="10907" y="2169"/>
                  </a:lnTo>
                  <a:lnTo>
                    <a:pt x="19768" y="7863"/>
                  </a:lnTo>
                  <a:lnTo>
                    <a:pt x="10907" y="13737"/>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50" name="Freeform 7"/>
            <p:cNvSpPr/>
            <p:nvPr/>
          </p:nvSpPr>
          <p:spPr>
            <a:xfrm>
              <a:off x="16380607" y="3351014"/>
              <a:ext cx="783077" cy="970796"/>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330" y="0"/>
                    <a:pt x="0" y="859"/>
                    <a:pt x="0" y="2104"/>
                  </a:cubicBezTo>
                  <a:lnTo>
                    <a:pt x="0" y="19539"/>
                  </a:lnTo>
                  <a:cubicBezTo>
                    <a:pt x="0" y="20784"/>
                    <a:pt x="1330" y="21600"/>
                    <a:pt x="2607" y="21600"/>
                  </a:cubicBezTo>
                  <a:lnTo>
                    <a:pt x="18780" y="21600"/>
                  </a:lnTo>
                  <a:cubicBezTo>
                    <a:pt x="20323" y="21600"/>
                    <a:pt x="21600" y="20784"/>
                    <a:pt x="21600" y="19539"/>
                  </a:cubicBezTo>
                  <a:lnTo>
                    <a:pt x="21600" y="6441"/>
                  </a:lnTo>
                  <a:lnTo>
                    <a:pt x="13407" y="0"/>
                  </a:lnTo>
                  <a:lnTo>
                    <a:pt x="2607" y="0"/>
                  </a:lnTo>
                  <a:close/>
                  <a:moveTo>
                    <a:pt x="12130" y="7472"/>
                  </a:moveTo>
                  <a:lnTo>
                    <a:pt x="12130" y="1675"/>
                  </a:lnTo>
                  <a:lnTo>
                    <a:pt x="19578" y="7472"/>
                  </a:lnTo>
                  <a:lnTo>
                    <a:pt x="12130" y="7472"/>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51" name="Freeform 10"/>
            <p:cNvSpPr/>
            <p:nvPr/>
          </p:nvSpPr>
          <p:spPr>
            <a:xfrm>
              <a:off x="3118059" y="3397945"/>
              <a:ext cx="876934" cy="876934"/>
            </a:xfrm>
            <a:custGeom>
              <a:avLst/>
              <a:gdLst/>
              <a:ahLst/>
              <a:cxnLst>
                <a:cxn ang="0">
                  <a:pos x="wd2" y="hd2"/>
                </a:cxn>
                <a:cxn ang="5400000">
                  <a:pos x="wd2" y="hd2"/>
                </a:cxn>
                <a:cxn ang="10800000">
                  <a:pos x="wd2" y="hd2"/>
                </a:cxn>
                <a:cxn ang="16200000">
                  <a:pos x="wd2" y="hd2"/>
                </a:cxn>
              </a:cxnLst>
              <a:rect l="0" t="0" r="r" b="b"/>
              <a:pathLst>
                <a:path w="21600" h="21600" extrusionOk="0">
                  <a:moveTo>
                    <a:pt x="21600" y="19321"/>
                  </a:moveTo>
                  <a:lnTo>
                    <a:pt x="21600" y="2326"/>
                  </a:lnTo>
                  <a:cubicBezTo>
                    <a:pt x="21600" y="1187"/>
                    <a:pt x="20458" y="0"/>
                    <a:pt x="19078" y="0"/>
                  </a:cubicBezTo>
                  <a:lnTo>
                    <a:pt x="2284" y="0"/>
                  </a:lnTo>
                  <a:cubicBezTo>
                    <a:pt x="904" y="0"/>
                    <a:pt x="0" y="1187"/>
                    <a:pt x="0" y="2326"/>
                  </a:cubicBezTo>
                  <a:lnTo>
                    <a:pt x="0" y="19321"/>
                  </a:lnTo>
                  <a:cubicBezTo>
                    <a:pt x="0" y="20461"/>
                    <a:pt x="904" y="21600"/>
                    <a:pt x="2284" y="21600"/>
                  </a:cubicBezTo>
                  <a:lnTo>
                    <a:pt x="19078" y="21600"/>
                  </a:lnTo>
                  <a:cubicBezTo>
                    <a:pt x="20458" y="21600"/>
                    <a:pt x="21600" y="20461"/>
                    <a:pt x="21600" y="19321"/>
                  </a:cubicBezTo>
                  <a:close/>
                  <a:moveTo>
                    <a:pt x="6423" y="12628"/>
                  </a:moveTo>
                  <a:lnTo>
                    <a:pt x="9420" y="16331"/>
                  </a:lnTo>
                  <a:lnTo>
                    <a:pt x="13797" y="10824"/>
                  </a:lnTo>
                  <a:lnTo>
                    <a:pt x="19078" y="17945"/>
                  </a:lnTo>
                  <a:lnTo>
                    <a:pt x="2284" y="17945"/>
                  </a:lnTo>
                  <a:lnTo>
                    <a:pt x="6423" y="12628"/>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52" name=".01"/>
            <p:cNvSpPr txBox="1"/>
            <p:nvPr/>
          </p:nvSpPr>
          <p:spPr>
            <a:xfrm>
              <a:off x="6121186" y="3092619"/>
              <a:ext cx="2769637"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EEF4FE"/>
                  </a:solidFill>
                  <a:latin typeface="Maven Pro Medium"/>
                  <a:ea typeface="Maven Pro Medium"/>
                  <a:cs typeface="Maven Pro Medium"/>
                  <a:sym typeface="Maven Pro Medium"/>
                </a:defRPr>
              </a:lvl1pPr>
            </a:lstStyle>
            <a:p>
              <a:r>
                <a:rPr>
                  <a:solidFill>
                    <a:schemeClr val="accent6"/>
                  </a:solidFill>
                </a:rPr>
                <a:t>.01</a:t>
              </a:r>
            </a:p>
          </p:txBody>
        </p:sp>
        <p:sp>
          <p:nvSpPr>
            <p:cNvPr id="353" name=".02"/>
            <p:cNvSpPr txBox="1"/>
            <p:nvPr/>
          </p:nvSpPr>
          <p:spPr>
            <a:xfrm>
              <a:off x="12712487" y="3092619"/>
              <a:ext cx="2769636"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EEF4FE"/>
                  </a:solidFill>
                  <a:latin typeface="Maven Pro Medium"/>
                  <a:ea typeface="Maven Pro Medium"/>
                  <a:cs typeface="Maven Pro Medium"/>
                  <a:sym typeface="Maven Pro Medium"/>
                </a:defRPr>
              </a:lvl1pPr>
            </a:lstStyle>
            <a:p>
              <a:r>
                <a:rPr>
                  <a:solidFill>
                    <a:schemeClr val="accent6"/>
                  </a:solidFill>
                </a:rPr>
                <a:t>.02</a:t>
              </a:r>
            </a:p>
          </p:txBody>
        </p:sp>
        <p:sp>
          <p:nvSpPr>
            <p:cNvPr id="354" name=".03"/>
            <p:cNvSpPr txBox="1"/>
            <p:nvPr/>
          </p:nvSpPr>
          <p:spPr>
            <a:xfrm>
              <a:off x="19354587" y="3092619"/>
              <a:ext cx="2769636" cy="1487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EEF4FE"/>
                  </a:solidFill>
                  <a:latin typeface="Maven Pro Medium"/>
                  <a:ea typeface="Maven Pro Medium"/>
                  <a:cs typeface="Maven Pro Medium"/>
                  <a:sym typeface="Maven Pro Medium"/>
                </a:defRPr>
              </a:lvl1pPr>
            </a:lstStyle>
            <a:p>
              <a:r>
                <a:rPr dirty="0">
                  <a:solidFill>
                    <a:schemeClr val="accent6"/>
                  </a:solidFill>
                </a:rPr>
                <a:t>.03</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0568D1B5-AAF9-B34F-8B99-167D63F2D382}"/>
              </a:ext>
            </a:extLst>
          </p:cNvPr>
          <p:cNvGrpSpPr/>
          <p:nvPr/>
        </p:nvGrpSpPr>
        <p:grpSpPr>
          <a:xfrm>
            <a:off x="2394564" y="2085282"/>
            <a:ext cx="19765142" cy="9318685"/>
            <a:chOff x="2394564" y="2085282"/>
            <a:chExt cx="19765142" cy="9318685"/>
          </a:xfrm>
        </p:grpSpPr>
        <p:sp>
          <p:nvSpPr>
            <p:cNvPr id="357" name="Check list"/>
            <p:cNvSpPr txBox="1"/>
            <p:nvPr/>
          </p:nvSpPr>
          <p:spPr>
            <a:xfrm>
              <a:off x="2394564" y="2085282"/>
              <a:ext cx="1204835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Check list</a:t>
              </a:r>
            </a:p>
          </p:txBody>
        </p:sp>
        <p:sp>
          <p:nvSpPr>
            <p:cNvPr id="35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9" name="Lorem ipsum dolor sit amet, consectetur adipiscing elit, sed do eiusmod tempor incididunt ut labore et dolore magna aliqua. Ut enim ad minim veniam, quis nostrud"/>
            <p:cNvSpPr txBox="1"/>
            <p:nvPr/>
          </p:nvSpPr>
          <p:spPr>
            <a:xfrm>
              <a:off x="3314968" y="6445884"/>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60" name="Subtitle text about project"/>
            <p:cNvSpPr txBox="1"/>
            <p:nvPr/>
          </p:nvSpPr>
          <p:spPr>
            <a:xfrm>
              <a:off x="3303705" y="5614033"/>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61" name="Lorem ipsum dolor sit amet, consectetur adipiscing elit, sed do eiusmod tempor incididunt ut labore et dolore magna aliqua. Ut enim ad minim veniam, quis nostrud"/>
            <p:cNvSpPr txBox="1"/>
            <p:nvPr/>
          </p:nvSpPr>
          <p:spPr>
            <a:xfrm>
              <a:off x="3314968"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62" name="Subtitle text about project"/>
            <p:cNvSpPr txBox="1"/>
            <p:nvPr/>
          </p:nvSpPr>
          <p:spPr>
            <a:xfrm>
              <a:off x="3303705" y="8916034"/>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63" name="Lorem ipsum dolor sit amet, consectetur adipiscing elit, sed do eiusmod tempor incididunt ut labore et dolore magna aliqua. Ut enim ad minim veniam, quis nostrud"/>
            <p:cNvSpPr txBox="1"/>
            <p:nvPr/>
          </p:nvSpPr>
          <p:spPr>
            <a:xfrm>
              <a:off x="13500369" y="6445884"/>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64" name="Subtitle text about project"/>
            <p:cNvSpPr txBox="1"/>
            <p:nvPr/>
          </p:nvSpPr>
          <p:spPr>
            <a:xfrm>
              <a:off x="13489105" y="5614033"/>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65" name="Lorem ipsum dolor sit amet, consectetur adipiscing elit, sed do eiusmod tempor incididunt ut labore et dolore magna aliqua. Ut enim ad minim veniam, quis nostrud"/>
            <p:cNvSpPr txBox="1"/>
            <p:nvPr/>
          </p:nvSpPr>
          <p:spPr>
            <a:xfrm>
              <a:off x="13500369"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66" name="Subtitle text about project"/>
            <p:cNvSpPr txBox="1"/>
            <p:nvPr/>
          </p:nvSpPr>
          <p:spPr>
            <a:xfrm>
              <a:off x="13489105" y="8916034"/>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67" name="Freeform 5"/>
            <p:cNvSpPr/>
            <p:nvPr/>
          </p:nvSpPr>
          <p:spPr>
            <a:xfrm>
              <a:off x="2447344"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68" name="Freeform 5"/>
            <p:cNvSpPr/>
            <p:nvPr/>
          </p:nvSpPr>
          <p:spPr>
            <a:xfrm>
              <a:off x="12632746"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69" name="Freeform 5"/>
            <p:cNvSpPr/>
            <p:nvPr/>
          </p:nvSpPr>
          <p:spPr>
            <a:xfrm>
              <a:off x="2447344"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70" name="Freeform 5"/>
            <p:cNvSpPr/>
            <p:nvPr/>
          </p:nvSpPr>
          <p:spPr>
            <a:xfrm>
              <a:off x="12632746"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FE1A4D9-848A-D446-B0BC-84F64DA79083}"/>
              </a:ext>
            </a:extLst>
          </p:cNvPr>
          <p:cNvGrpSpPr/>
          <p:nvPr/>
        </p:nvGrpSpPr>
        <p:grpSpPr>
          <a:xfrm>
            <a:off x="2394564" y="2085282"/>
            <a:ext cx="19765142" cy="9318685"/>
            <a:chOff x="2394564" y="2085282"/>
            <a:chExt cx="19765142" cy="9318685"/>
          </a:xfrm>
        </p:grpSpPr>
        <p:sp>
          <p:nvSpPr>
            <p:cNvPr id="373" name="Check list"/>
            <p:cNvSpPr txBox="1"/>
            <p:nvPr/>
          </p:nvSpPr>
          <p:spPr>
            <a:xfrm>
              <a:off x="2394564" y="2085282"/>
              <a:ext cx="1204835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Check list</a:t>
              </a:r>
            </a:p>
          </p:txBody>
        </p:sp>
        <p:sp>
          <p:nvSpPr>
            <p:cNvPr id="374"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5" name="Freeform 24"/>
            <p:cNvSpPr/>
            <p:nvPr/>
          </p:nvSpPr>
          <p:spPr>
            <a:xfrm>
              <a:off x="12632746" y="5643050"/>
              <a:ext cx="622300" cy="622301"/>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cubicBezTo>
                    <a:pt x="4772" y="0"/>
                    <a:pt x="0" y="4728"/>
                    <a:pt x="0" y="10688"/>
                  </a:cubicBezTo>
                  <a:cubicBezTo>
                    <a:pt x="0" y="16648"/>
                    <a:pt x="4772" y="21600"/>
                    <a:pt x="10786" y="21600"/>
                  </a:cubicBezTo>
                  <a:cubicBezTo>
                    <a:pt x="16828" y="21600"/>
                    <a:pt x="21600" y="16648"/>
                    <a:pt x="21600" y="10688"/>
                  </a:cubicBezTo>
                  <a:cubicBezTo>
                    <a:pt x="21600" y="4728"/>
                    <a:pt x="16828" y="0"/>
                    <a:pt x="10786" y="0"/>
                  </a:cubicBezTo>
                  <a:close/>
                  <a:moveTo>
                    <a:pt x="16179" y="14605"/>
                  </a:moveTo>
                  <a:lnTo>
                    <a:pt x="14739" y="16032"/>
                  </a:lnTo>
                  <a:lnTo>
                    <a:pt x="10786" y="12339"/>
                  </a:lnTo>
                  <a:lnTo>
                    <a:pt x="6861" y="16032"/>
                  </a:lnTo>
                  <a:lnTo>
                    <a:pt x="5393" y="14605"/>
                  </a:lnTo>
                  <a:lnTo>
                    <a:pt x="9346" y="10688"/>
                  </a:lnTo>
                  <a:lnTo>
                    <a:pt x="5393" y="6771"/>
                  </a:lnTo>
                  <a:lnTo>
                    <a:pt x="6861" y="5344"/>
                  </a:lnTo>
                  <a:lnTo>
                    <a:pt x="10786" y="9261"/>
                  </a:lnTo>
                  <a:lnTo>
                    <a:pt x="14739" y="5344"/>
                  </a:lnTo>
                  <a:lnTo>
                    <a:pt x="16179" y="6771"/>
                  </a:lnTo>
                  <a:lnTo>
                    <a:pt x="12254" y="10688"/>
                  </a:lnTo>
                  <a:lnTo>
                    <a:pt x="16179" y="14605"/>
                  </a:lnTo>
                  <a:close/>
                </a:path>
              </a:pathLst>
            </a:custGeom>
            <a:gradFill flip="none" rotWithShape="1">
              <a:gsLst>
                <a:gs pos="0">
                  <a:srgbClr val="D4DBE4"/>
                </a:gs>
                <a:gs pos="100000">
                  <a:srgbClr val="646979"/>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76" name="Freeform 24"/>
            <p:cNvSpPr/>
            <p:nvPr/>
          </p:nvSpPr>
          <p:spPr>
            <a:xfrm>
              <a:off x="12632746" y="8954135"/>
              <a:ext cx="622300" cy="622300"/>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cubicBezTo>
                    <a:pt x="4772" y="0"/>
                    <a:pt x="0" y="4728"/>
                    <a:pt x="0" y="10688"/>
                  </a:cubicBezTo>
                  <a:cubicBezTo>
                    <a:pt x="0" y="16648"/>
                    <a:pt x="4772" y="21600"/>
                    <a:pt x="10786" y="21600"/>
                  </a:cubicBezTo>
                  <a:cubicBezTo>
                    <a:pt x="16828" y="21600"/>
                    <a:pt x="21600" y="16648"/>
                    <a:pt x="21600" y="10688"/>
                  </a:cubicBezTo>
                  <a:cubicBezTo>
                    <a:pt x="21600" y="4728"/>
                    <a:pt x="16828" y="0"/>
                    <a:pt x="10786" y="0"/>
                  </a:cubicBezTo>
                  <a:close/>
                  <a:moveTo>
                    <a:pt x="16179" y="14605"/>
                  </a:moveTo>
                  <a:lnTo>
                    <a:pt x="14739" y="16032"/>
                  </a:lnTo>
                  <a:lnTo>
                    <a:pt x="10786" y="12339"/>
                  </a:lnTo>
                  <a:lnTo>
                    <a:pt x="6861" y="16032"/>
                  </a:lnTo>
                  <a:lnTo>
                    <a:pt x="5393" y="14605"/>
                  </a:lnTo>
                  <a:lnTo>
                    <a:pt x="9346" y="10688"/>
                  </a:lnTo>
                  <a:lnTo>
                    <a:pt x="5393" y="6771"/>
                  </a:lnTo>
                  <a:lnTo>
                    <a:pt x="6861" y="5344"/>
                  </a:lnTo>
                  <a:lnTo>
                    <a:pt x="10786" y="9261"/>
                  </a:lnTo>
                  <a:lnTo>
                    <a:pt x="14739" y="5344"/>
                  </a:lnTo>
                  <a:lnTo>
                    <a:pt x="16179" y="6771"/>
                  </a:lnTo>
                  <a:lnTo>
                    <a:pt x="12254" y="10688"/>
                  </a:lnTo>
                  <a:lnTo>
                    <a:pt x="16179" y="14605"/>
                  </a:lnTo>
                  <a:close/>
                </a:path>
              </a:pathLst>
            </a:custGeom>
            <a:gradFill flip="none" rotWithShape="1">
              <a:gsLst>
                <a:gs pos="0">
                  <a:srgbClr val="D4DBE4"/>
                </a:gs>
                <a:gs pos="100000">
                  <a:srgbClr val="646979"/>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77" name="Lorem ipsum dolor sit amet, consectetur adipiscing elit, sed do eiusmod tempor incididunt ut labore et dolore magna aliqua. Ut enim ad minim veniam, quis nostrud"/>
            <p:cNvSpPr txBox="1"/>
            <p:nvPr/>
          </p:nvSpPr>
          <p:spPr>
            <a:xfrm>
              <a:off x="3314968" y="6445884"/>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78" name="Subtitle text about project"/>
            <p:cNvSpPr txBox="1"/>
            <p:nvPr/>
          </p:nvSpPr>
          <p:spPr>
            <a:xfrm>
              <a:off x="3303705" y="5614033"/>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79" name="Lorem ipsum dolor sit amet, consectetur adipiscing elit, sed do eiusmod tempor incididunt ut labore et dolore magna aliqua. Ut enim ad minim veniam, quis nostrud"/>
            <p:cNvSpPr txBox="1"/>
            <p:nvPr/>
          </p:nvSpPr>
          <p:spPr>
            <a:xfrm>
              <a:off x="3314968"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80" name="Subtitle text about project"/>
            <p:cNvSpPr txBox="1"/>
            <p:nvPr/>
          </p:nvSpPr>
          <p:spPr>
            <a:xfrm>
              <a:off x="3303705" y="8916034"/>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81" name="Lorem ipsum dolor sit amet, consectetur adipiscing elit, sed do eiusmod tempor incididunt ut labore et dolore magna aliqua. Ut enim ad minim veniam, quis nostrud"/>
            <p:cNvSpPr txBox="1"/>
            <p:nvPr/>
          </p:nvSpPr>
          <p:spPr>
            <a:xfrm>
              <a:off x="13500369" y="6445884"/>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82" name="Subtitle text about project"/>
            <p:cNvSpPr txBox="1"/>
            <p:nvPr/>
          </p:nvSpPr>
          <p:spPr>
            <a:xfrm>
              <a:off x="13489105" y="5614033"/>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83" name="Lorem ipsum dolor sit amet, consectetur adipiscing elit, sed do eiusmod tempor incididunt ut labore et dolore magna aliqua. Ut enim ad minim veniam, quis nostrud"/>
            <p:cNvSpPr txBox="1"/>
            <p:nvPr/>
          </p:nvSpPr>
          <p:spPr>
            <a:xfrm>
              <a:off x="13500369" y="9747885"/>
              <a:ext cx="8659337" cy="1656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84" name="Subtitle text about project"/>
            <p:cNvSpPr txBox="1"/>
            <p:nvPr/>
          </p:nvSpPr>
          <p:spPr>
            <a:xfrm>
              <a:off x="13489105" y="8916034"/>
              <a:ext cx="6879179"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t>Subtitle text about project</a:t>
              </a:r>
            </a:p>
          </p:txBody>
        </p:sp>
        <p:sp>
          <p:nvSpPr>
            <p:cNvPr id="385" name="Freeform 5"/>
            <p:cNvSpPr/>
            <p:nvPr/>
          </p:nvSpPr>
          <p:spPr>
            <a:xfrm>
              <a:off x="2447344"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86" name="Freeform 5"/>
            <p:cNvSpPr/>
            <p:nvPr/>
          </p:nvSpPr>
          <p:spPr>
            <a:xfrm>
              <a:off x="2447344"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F4FD"/>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788CD8D6-6AF0-EA47-AF68-01A9BE170A7D}"/>
              </a:ext>
            </a:extLst>
          </p:cNvPr>
          <p:cNvGrpSpPr/>
          <p:nvPr/>
        </p:nvGrpSpPr>
        <p:grpSpPr>
          <a:xfrm>
            <a:off x="1176284" y="1832476"/>
            <a:ext cx="22012262" cy="10693563"/>
            <a:chOff x="1176284" y="1832476"/>
            <a:chExt cx="22012262" cy="10693563"/>
          </a:xfrm>
        </p:grpSpPr>
        <p:grpSp>
          <p:nvGrpSpPr>
            <p:cNvPr id="532" name="Группа"/>
            <p:cNvGrpSpPr/>
            <p:nvPr/>
          </p:nvGrpSpPr>
          <p:grpSpPr>
            <a:xfrm>
              <a:off x="1176284" y="1928689"/>
              <a:ext cx="22012262" cy="10597350"/>
              <a:chOff x="0" y="0"/>
              <a:chExt cx="22012259" cy="10597347"/>
            </a:xfrm>
          </p:grpSpPr>
          <p:sp>
            <p:nvSpPr>
              <p:cNvPr id="389" name="Shape 1486"/>
              <p:cNvSpPr/>
              <p:nvPr/>
            </p:nvSpPr>
            <p:spPr>
              <a:xfrm>
                <a:off x="0" y="685504"/>
                <a:ext cx="6336634" cy="4910196"/>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0" name="Shape 1487"/>
              <p:cNvSpPr/>
              <p:nvPr/>
            </p:nvSpPr>
            <p:spPr>
              <a:xfrm>
                <a:off x="3478496" y="495627"/>
                <a:ext cx="1065252" cy="38406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1" name="Shape 1488"/>
              <p:cNvSpPr/>
              <p:nvPr/>
            </p:nvSpPr>
            <p:spPr>
              <a:xfrm>
                <a:off x="4627961" y="806156"/>
                <a:ext cx="184674" cy="91760"/>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2" name="Shape 1489"/>
              <p:cNvSpPr/>
              <p:nvPr/>
            </p:nvSpPr>
            <p:spPr>
              <a:xfrm>
                <a:off x="4696336" y="519567"/>
                <a:ext cx="330290" cy="168545"/>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3" name="Shape 1490"/>
              <p:cNvSpPr/>
              <p:nvPr/>
            </p:nvSpPr>
            <p:spPr>
              <a:xfrm>
                <a:off x="5051615" y="518543"/>
                <a:ext cx="256933" cy="112294"/>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4" name="Shape 1491"/>
              <p:cNvSpPr/>
              <p:nvPr/>
            </p:nvSpPr>
            <p:spPr>
              <a:xfrm>
                <a:off x="5401161" y="374321"/>
                <a:ext cx="633433" cy="145144"/>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5" name="Shape 1492"/>
              <p:cNvSpPr/>
              <p:nvPr/>
            </p:nvSpPr>
            <p:spPr>
              <a:xfrm>
                <a:off x="5698294" y="0"/>
                <a:ext cx="1451306" cy="411469"/>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6" name="Shape 1493"/>
              <p:cNvSpPr/>
              <p:nvPr/>
            </p:nvSpPr>
            <p:spPr>
              <a:xfrm>
                <a:off x="6572568" y="12112"/>
                <a:ext cx="2826462" cy="1448945"/>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7" name="Shape 1494"/>
              <p:cNvSpPr/>
              <p:nvPr/>
            </p:nvSpPr>
            <p:spPr>
              <a:xfrm>
                <a:off x="5274809" y="542179"/>
                <a:ext cx="1162962" cy="808214"/>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8" name="Shape 1495"/>
              <p:cNvSpPr/>
              <p:nvPr/>
            </p:nvSpPr>
            <p:spPr>
              <a:xfrm>
                <a:off x="5030159" y="1112014"/>
                <a:ext cx="294251" cy="138503"/>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9" name="Shape 1496"/>
              <p:cNvSpPr/>
              <p:nvPr/>
            </p:nvSpPr>
            <p:spPr>
              <a:xfrm>
                <a:off x="5972640" y="2158711"/>
                <a:ext cx="419627" cy="333711"/>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0" name="Shape 1497"/>
              <p:cNvSpPr/>
              <p:nvPr/>
            </p:nvSpPr>
            <p:spPr>
              <a:xfrm>
                <a:off x="5196080" y="3554792"/>
                <a:ext cx="94446" cy="69053"/>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1" name="Shape 1498"/>
              <p:cNvSpPr/>
              <p:nvPr/>
            </p:nvSpPr>
            <p:spPr>
              <a:xfrm>
                <a:off x="3614743" y="4362900"/>
                <a:ext cx="736055" cy="263268"/>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2" name="Shape 1499"/>
              <p:cNvSpPr/>
              <p:nvPr/>
            </p:nvSpPr>
            <p:spPr>
              <a:xfrm>
                <a:off x="4256127" y="4629397"/>
                <a:ext cx="487305" cy="152422"/>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3" name="Shape 1500"/>
              <p:cNvSpPr/>
              <p:nvPr/>
            </p:nvSpPr>
            <p:spPr>
              <a:xfrm>
                <a:off x="3994133" y="4719534"/>
                <a:ext cx="159465" cy="67106"/>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4" name="Shape 1501"/>
              <p:cNvSpPr/>
              <p:nvPr/>
            </p:nvSpPr>
            <p:spPr>
              <a:xfrm>
                <a:off x="4817797" y="4717177"/>
                <a:ext cx="122874" cy="64618"/>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5" name="Shape 1502"/>
              <p:cNvSpPr/>
              <p:nvPr/>
            </p:nvSpPr>
            <p:spPr>
              <a:xfrm>
                <a:off x="4442945" y="4373390"/>
                <a:ext cx="106634" cy="64903"/>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6" name="Shape 1503"/>
              <p:cNvSpPr/>
              <p:nvPr/>
            </p:nvSpPr>
            <p:spPr>
              <a:xfrm>
                <a:off x="4312137" y="4438531"/>
                <a:ext cx="87586" cy="42053"/>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7" name="Shape 1504"/>
              <p:cNvSpPr/>
              <p:nvPr/>
            </p:nvSpPr>
            <p:spPr>
              <a:xfrm>
                <a:off x="4082519" y="4148609"/>
                <a:ext cx="62065" cy="115392"/>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8" name="Shape 1505"/>
              <p:cNvSpPr/>
              <p:nvPr/>
            </p:nvSpPr>
            <p:spPr>
              <a:xfrm>
                <a:off x="4087638" y="4041090"/>
                <a:ext cx="74166" cy="75421"/>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9" name="Shape 1506"/>
              <p:cNvSpPr/>
              <p:nvPr/>
            </p:nvSpPr>
            <p:spPr>
              <a:xfrm>
                <a:off x="4188075" y="4044547"/>
                <a:ext cx="55265" cy="79516"/>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0" name="Shape 1507"/>
              <p:cNvSpPr/>
              <p:nvPr/>
            </p:nvSpPr>
            <p:spPr>
              <a:xfrm>
                <a:off x="4136343" y="4134113"/>
                <a:ext cx="63334" cy="35839"/>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1" name="Shape 1508"/>
              <p:cNvSpPr/>
              <p:nvPr/>
            </p:nvSpPr>
            <p:spPr>
              <a:xfrm>
                <a:off x="4289390" y="4243252"/>
                <a:ext cx="35840" cy="54383"/>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2" name="Shape 1509"/>
              <p:cNvSpPr/>
              <p:nvPr/>
            </p:nvSpPr>
            <p:spPr>
              <a:xfrm>
                <a:off x="4298890" y="4330029"/>
                <a:ext cx="54791" cy="35861"/>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3" name="Shape 1510"/>
              <p:cNvSpPr/>
              <p:nvPr/>
            </p:nvSpPr>
            <p:spPr>
              <a:xfrm>
                <a:off x="3753924" y="4626262"/>
                <a:ext cx="69422" cy="46336"/>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4" name="Shape 1511"/>
              <p:cNvSpPr/>
              <p:nvPr/>
            </p:nvSpPr>
            <p:spPr>
              <a:xfrm>
                <a:off x="4978218" y="4703136"/>
                <a:ext cx="73648" cy="44583"/>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5" name="Shape 1512"/>
              <p:cNvSpPr/>
              <p:nvPr/>
            </p:nvSpPr>
            <p:spPr>
              <a:xfrm>
                <a:off x="4950561" y="4772285"/>
                <a:ext cx="62333" cy="41701"/>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6" name="Shape 1513"/>
              <p:cNvSpPr/>
              <p:nvPr/>
            </p:nvSpPr>
            <p:spPr>
              <a:xfrm>
                <a:off x="5085676" y="4820746"/>
                <a:ext cx="78494" cy="50142"/>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7" name="Shape 1514"/>
              <p:cNvSpPr/>
              <p:nvPr/>
            </p:nvSpPr>
            <p:spPr>
              <a:xfrm>
                <a:off x="5175312" y="4782093"/>
                <a:ext cx="48816" cy="51527"/>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8" name="Shape 1515"/>
              <p:cNvSpPr/>
              <p:nvPr/>
            </p:nvSpPr>
            <p:spPr>
              <a:xfrm>
                <a:off x="5071406" y="4718374"/>
                <a:ext cx="35839" cy="358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9" name="Shape 1516"/>
              <p:cNvSpPr/>
              <p:nvPr/>
            </p:nvSpPr>
            <p:spPr>
              <a:xfrm>
                <a:off x="5256558" y="4786718"/>
                <a:ext cx="55238" cy="52148"/>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0" name="Shape 1517"/>
              <p:cNvSpPr/>
              <p:nvPr/>
            </p:nvSpPr>
            <p:spPr>
              <a:xfrm>
                <a:off x="5197888" y="4871042"/>
                <a:ext cx="35838" cy="35838"/>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1" name="Shape 1518"/>
              <p:cNvSpPr/>
              <p:nvPr/>
            </p:nvSpPr>
            <p:spPr>
              <a:xfrm>
                <a:off x="5264243" y="4874898"/>
                <a:ext cx="45624" cy="73653"/>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2" name="Shape 1519"/>
              <p:cNvSpPr/>
              <p:nvPr/>
            </p:nvSpPr>
            <p:spPr>
              <a:xfrm>
                <a:off x="5289705" y="4960619"/>
                <a:ext cx="40649" cy="38266"/>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3" name="Shape 1520"/>
              <p:cNvSpPr/>
              <p:nvPr/>
            </p:nvSpPr>
            <p:spPr>
              <a:xfrm>
                <a:off x="4666008" y="5178358"/>
                <a:ext cx="54373" cy="75161"/>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4" name="Shape 1521"/>
              <p:cNvSpPr/>
              <p:nvPr/>
            </p:nvSpPr>
            <p:spPr>
              <a:xfrm>
                <a:off x="4582808" y="5174006"/>
                <a:ext cx="38446" cy="64663"/>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5" name="Shape 1522"/>
              <p:cNvSpPr/>
              <p:nvPr/>
            </p:nvSpPr>
            <p:spPr>
              <a:xfrm>
                <a:off x="5317767" y="5029782"/>
                <a:ext cx="43946" cy="40925"/>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6" name="Shape 1523"/>
              <p:cNvSpPr/>
              <p:nvPr/>
            </p:nvSpPr>
            <p:spPr>
              <a:xfrm>
                <a:off x="5269398" y="5095398"/>
                <a:ext cx="35839" cy="51861"/>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7" name="Shape 1524"/>
              <p:cNvSpPr/>
              <p:nvPr/>
            </p:nvSpPr>
            <p:spPr>
              <a:xfrm>
                <a:off x="5238811" y="5161718"/>
                <a:ext cx="35838" cy="40249"/>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8" name="Shape 1525"/>
              <p:cNvSpPr/>
              <p:nvPr/>
            </p:nvSpPr>
            <p:spPr>
              <a:xfrm>
                <a:off x="5194692" y="5238667"/>
                <a:ext cx="35838" cy="48276"/>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9" name="Shape 1526"/>
              <p:cNvSpPr/>
              <p:nvPr/>
            </p:nvSpPr>
            <p:spPr>
              <a:xfrm>
                <a:off x="5165278" y="5349570"/>
                <a:ext cx="85795" cy="8439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0" name="Shape 1527"/>
              <p:cNvSpPr/>
              <p:nvPr/>
            </p:nvSpPr>
            <p:spPr>
              <a:xfrm>
                <a:off x="5410686" y="5135646"/>
                <a:ext cx="56321" cy="48009"/>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1" name="Shape 1528"/>
              <p:cNvSpPr/>
              <p:nvPr/>
            </p:nvSpPr>
            <p:spPr>
              <a:xfrm>
                <a:off x="5254935" y="5291805"/>
                <a:ext cx="47043" cy="35838"/>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2" name="Shape 1529"/>
              <p:cNvSpPr/>
              <p:nvPr/>
            </p:nvSpPr>
            <p:spPr>
              <a:xfrm>
                <a:off x="1652163" y="2184203"/>
                <a:ext cx="182267" cy="162705"/>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3" name="Shape 1530"/>
              <p:cNvSpPr/>
              <p:nvPr/>
            </p:nvSpPr>
            <p:spPr>
              <a:xfrm>
                <a:off x="1646460" y="1773244"/>
                <a:ext cx="96887" cy="106907"/>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4" name="Shape 1531"/>
              <p:cNvSpPr/>
              <p:nvPr/>
            </p:nvSpPr>
            <p:spPr>
              <a:xfrm>
                <a:off x="1637524" y="1650856"/>
                <a:ext cx="61472" cy="92720"/>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5" name="Shape 1532"/>
              <p:cNvSpPr/>
              <p:nvPr/>
            </p:nvSpPr>
            <p:spPr>
              <a:xfrm>
                <a:off x="1718423" y="1694561"/>
                <a:ext cx="35839" cy="40678"/>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6" name="Shape 1533"/>
              <p:cNvSpPr/>
              <p:nvPr/>
            </p:nvSpPr>
            <p:spPr>
              <a:xfrm>
                <a:off x="491548" y="1622212"/>
                <a:ext cx="200009" cy="9405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7" name="Shape 1534"/>
              <p:cNvSpPr/>
              <p:nvPr/>
            </p:nvSpPr>
            <p:spPr>
              <a:xfrm>
                <a:off x="3736833" y="5229189"/>
                <a:ext cx="3451934" cy="5184135"/>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8" name="Shape 1535"/>
              <p:cNvSpPr/>
              <p:nvPr/>
            </p:nvSpPr>
            <p:spPr>
              <a:xfrm>
                <a:off x="5449530" y="10400539"/>
                <a:ext cx="386468" cy="196809"/>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9" name="Shape 1536"/>
              <p:cNvSpPr/>
              <p:nvPr/>
            </p:nvSpPr>
            <p:spPr>
              <a:xfrm>
                <a:off x="5907851" y="10273723"/>
                <a:ext cx="241180" cy="102302"/>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0" name="Shape 1537"/>
              <p:cNvSpPr/>
              <p:nvPr/>
            </p:nvSpPr>
            <p:spPr>
              <a:xfrm>
                <a:off x="8499451" y="3246101"/>
                <a:ext cx="4991936" cy="5723525"/>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1" name="Shape 1538"/>
              <p:cNvSpPr/>
              <p:nvPr/>
            </p:nvSpPr>
            <p:spPr>
              <a:xfrm>
                <a:off x="13847236" y="6607198"/>
                <a:ext cx="49228" cy="5985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2" name="Shape 1539"/>
              <p:cNvSpPr/>
              <p:nvPr/>
            </p:nvSpPr>
            <p:spPr>
              <a:xfrm>
                <a:off x="12878427" y="7209632"/>
                <a:ext cx="544289" cy="1042158"/>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3" name="Shape 1540"/>
              <p:cNvSpPr/>
              <p:nvPr/>
            </p:nvSpPr>
            <p:spPr>
              <a:xfrm>
                <a:off x="13021198" y="7305154"/>
                <a:ext cx="35840" cy="5622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4" name="Shape 1541"/>
              <p:cNvSpPr/>
              <p:nvPr/>
            </p:nvSpPr>
            <p:spPr>
              <a:xfrm>
                <a:off x="12964909" y="7218546"/>
                <a:ext cx="46160" cy="45229"/>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5" name="Shape 1542"/>
              <p:cNvSpPr/>
              <p:nvPr/>
            </p:nvSpPr>
            <p:spPr>
              <a:xfrm>
                <a:off x="12908886" y="7247046"/>
                <a:ext cx="44555" cy="36450"/>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6" name="Shape 1543"/>
              <p:cNvSpPr/>
              <p:nvPr/>
            </p:nvSpPr>
            <p:spPr>
              <a:xfrm>
                <a:off x="12868420" y="7158686"/>
                <a:ext cx="35838" cy="52661"/>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7" name="Shape 1544"/>
              <p:cNvSpPr/>
              <p:nvPr/>
            </p:nvSpPr>
            <p:spPr>
              <a:xfrm>
                <a:off x="13765938" y="7850613"/>
                <a:ext cx="58620" cy="78404"/>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8" name="Shape 1545"/>
              <p:cNvSpPr/>
              <p:nvPr/>
            </p:nvSpPr>
            <p:spPr>
              <a:xfrm>
                <a:off x="13903870" y="7790259"/>
                <a:ext cx="35839" cy="51496"/>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9" name="Shape 1546"/>
              <p:cNvSpPr/>
              <p:nvPr/>
            </p:nvSpPr>
            <p:spPr>
              <a:xfrm>
                <a:off x="9312296" y="7468838"/>
                <a:ext cx="69804" cy="66298"/>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0" name="Shape 1547"/>
              <p:cNvSpPr/>
              <p:nvPr/>
            </p:nvSpPr>
            <p:spPr>
              <a:xfrm>
                <a:off x="10192675" y="6124175"/>
                <a:ext cx="50920" cy="467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1" name="Shape 1548"/>
              <p:cNvSpPr/>
              <p:nvPr/>
            </p:nvSpPr>
            <p:spPr>
              <a:xfrm>
                <a:off x="10353006" y="5919355"/>
                <a:ext cx="45348" cy="35838"/>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2" name="Shape 1549"/>
              <p:cNvSpPr/>
              <p:nvPr/>
            </p:nvSpPr>
            <p:spPr>
              <a:xfrm>
                <a:off x="10294391" y="6046003"/>
                <a:ext cx="35840" cy="35839"/>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3" name="Shape 1550"/>
              <p:cNvSpPr/>
              <p:nvPr/>
            </p:nvSpPr>
            <p:spPr>
              <a:xfrm>
                <a:off x="8046206" y="4969092"/>
                <a:ext cx="51632" cy="45651"/>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4" name="Shape 1551"/>
              <p:cNvSpPr/>
              <p:nvPr/>
            </p:nvSpPr>
            <p:spPr>
              <a:xfrm>
                <a:off x="7988131" y="4978218"/>
                <a:ext cx="40354" cy="39276"/>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5" name="Shape 1552"/>
              <p:cNvSpPr/>
              <p:nvPr/>
            </p:nvSpPr>
            <p:spPr>
              <a:xfrm>
                <a:off x="7973348" y="4887608"/>
                <a:ext cx="35838" cy="35839"/>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6" name="Shape 1553"/>
              <p:cNvSpPr/>
              <p:nvPr/>
            </p:nvSpPr>
            <p:spPr>
              <a:xfrm>
                <a:off x="8065494" y="4891806"/>
                <a:ext cx="35838" cy="358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7" name="Shape 1554"/>
              <p:cNvSpPr/>
              <p:nvPr/>
            </p:nvSpPr>
            <p:spPr>
              <a:xfrm>
                <a:off x="7870566" y="4818616"/>
                <a:ext cx="35839" cy="4840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8" name="Shape 1555"/>
              <p:cNvSpPr/>
              <p:nvPr/>
            </p:nvSpPr>
            <p:spPr>
              <a:xfrm>
                <a:off x="11573523" y="303032"/>
                <a:ext cx="8882896" cy="5810023"/>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9" name="Shape 1556"/>
              <p:cNvSpPr/>
              <p:nvPr/>
            </p:nvSpPr>
            <p:spPr>
              <a:xfrm>
                <a:off x="14209616" y="138521"/>
                <a:ext cx="720557" cy="196117"/>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0" name="Shape 1557"/>
              <p:cNvSpPr/>
              <p:nvPr/>
            </p:nvSpPr>
            <p:spPr>
              <a:xfrm>
                <a:off x="18744713" y="1973179"/>
                <a:ext cx="477187" cy="560224"/>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1" name="Shape 1558"/>
              <p:cNvSpPr/>
              <p:nvPr/>
            </p:nvSpPr>
            <p:spPr>
              <a:xfrm>
                <a:off x="19196473" y="2604675"/>
                <a:ext cx="334441" cy="318126"/>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2" name="Shape 1559"/>
              <p:cNvSpPr/>
              <p:nvPr/>
            </p:nvSpPr>
            <p:spPr>
              <a:xfrm>
                <a:off x="18936794" y="2945238"/>
                <a:ext cx="601637" cy="582377"/>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3" name="Shape 1560"/>
              <p:cNvSpPr/>
              <p:nvPr/>
            </p:nvSpPr>
            <p:spPr>
              <a:xfrm>
                <a:off x="19062879" y="3510852"/>
                <a:ext cx="104353" cy="93256"/>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4" name="Shape 1561"/>
              <p:cNvSpPr/>
              <p:nvPr/>
            </p:nvSpPr>
            <p:spPr>
              <a:xfrm>
                <a:off x="18908718" y="3529757"/>
                <a:ext cx="128484" cy="181913"/>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5" name="Shape 1562"/>
              <p:cNvSpPr/>
              <p:nvPr/>
            </p:nvSpPr>
            <p:spPr>
              <a:xfrm>
                <a:off x="18415621" y="4196563"/>
                <a:ext cx="122244" cy="235598"/>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6" name="Shape 1563"/>
              <p:cNvSpPr/>
              <p:nvPr/>
            </p:nvSpPr>
            <p:spPr>
              <a:xfrm>
                <a:off x="17663946" y="4627287"/>
                <a:ext cx="134100" cy="140559"/>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7" name="Shape 1564"/>
              <p:cNvSpPr/>
              <p:nvPr/>
            </p:nvSpPr>
            <p:spPr>
              <a:xfrm>
                <a:off x="18500689" y="4723895"/>
                <a:ext cx="348013" cy="455409"/>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8" name="Shape 1565"/>
              <p:cNvSpPr/>
              <p:nvPr/>
            </p:nvSpPr>
            <p:spPr>
              <a:xfrm>
                <a:off x="18361248" y="5341851"/>
                <a:ext cx="195638" cy="212477"/>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9" name="Shape 1566"/>
              <p:cNvSpPr/>
              <p:nvPr/>
            </p:nvSpPr>
            <p:spPr>
              <a:xfrm>
                <a:off x="18580957" y="5163367"/>
                <a:ext cx="91933" cy="91200"/>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0" name="Shape 1567"/>
              <p:cNvSpPr/>
              <p:nvPr/>
            </p:nvSpPr>
            <p:spPr>
              <a:xfrm>
                <a:off x="18879325" y="5232247"/>
                <a:ext cx="154586" cy="107510"/>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1" name="Shape 1568"/>
              <p:cNvSpPr/>
              <p:nvPr/>
            </p:nvSpPr>
            <p:spPr>
              <a:xfrm>
                <a:off x="18782957" y="5078703"/>
                <a:ext cx="42644" cy="55521"/>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2" name="Shape 1569"/>
              <p:cNvSpPr/>
              <p:nvPr/>
            </p:nvSpPr>
            <p:spPr>
              <a:xfrm>
                <a:off x="18670754" y="5273809"/>
                <a:ext cx="104472" cy="107316"/>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3" name="Shape 1570"/>
              <p:cNvSpPr/>
              <p:nvPr/>
            </p:nvSpPr>
            <p:spPr>
              <a:xfrm>
                <a:off x="18752906" y="5387750"/>
                <a:ext cx="81676" cy="12027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4" name="Shape 1571"/>
              <p:cNvSpPr/>
              <p:nvPr/>
            </p:nvSpPr>
            <p:spPr>
              <a:xfrm>
                <a:off x="18860839" y="5324694"/>
                <a:ext cx="65588" cy="111732"/>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5" name="Shape 1572"/>
              <p:cNvSpPr/>
              <p:nvPr/>
            </p:nvSpPr>
            <p:spPr>
              <a:xfrm>
                <a:off x="18744559" y="5430909"/>
                <a:ext cx="356362" cy="347823"/>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6" name="Shape 1573"/>
              <p:cNvSpPr/>
              <p:nvPr/>
            </p:nvSpPr>
            <p:spPr>
              <a:xfrm>
                <a:off x="17778879" y="5686496"/>
                <a:ext cx="722371" cy="835057"/>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7" name="Shape 1574"/>
              <p:cNvSpPr/>
              <p:nvPr/>
            </p:nvSpPr>
            <p:spPr>
              <a:xfrm>
                <a:off x="18504397" y="6088746"/>
                <a:ext cx="484296" cy="579220"/>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8" name="Shape 1575"/>
              <p:cNvSpPr/>
              <p:nvPr/>
            </p:nvSpPr>
            <p:spPr>
              <a:xfrm>
                <a:off x="19155878" y="6016456"/>
                <a:ext cx="89819" cy="227372"/>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9" name="Shape 1576"/>
              <p:cNvSpPr/>
              <p:nvPr/>
            </p:nvSpPr>
            <p:spPr>
              <a:xfrm>
                <a:off x="19195501" y="6433585"/>
                <a:ext cx="180896" cy="82264"/>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0" name="Shape 1577"/>
              <p:cNvSpPr/>
              <p:nvPr/>
            </p:nvSpPr>
            <p:spPr>
              <a:xfrm>
                <a:off x="18822751" y="6878838"/>
                <a:ext cx="292498" cy="177353"/>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1" name="Shape 1578"/>
              <p:cNvSpPr/>
              <p:nvPr/>
            </p:nvSpPr>
            <p:spPr>
              <a:xfrm>
                <a:off x="18588370" y="6860502"/>
                <a:ext cx="198115" cy="94924"/>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2" name="Shape 1579"/>
              <p:cNvSpPr/>
              <p:nvPr/>
            </p:nvSpPr>
            <p:spPr>
              <a:xfrm>
                <a:off x="18308417" y="6879928"/>
                <a:ext cx="162579" cy="76702"/>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3" name="Shape 1580"/>
              <p:cNvSpPr/>
              <p:nvPr/>
            </p:nvSpPr>
            <p:spPr>
              <a:xfrm>
                <a:off x="18506848" y="6967602"/>
                <a:ext cx="120691" cy="68605"/>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4" name="Shape 1581"/>
              <p:cNvSpPr/>
              <p:nvPr/>
            </p:nvSpPr>
            <p:spPr>
              <a:xfrm>
                <a:off x="17515968" y="6697882"/>
                <a:ext cx="725819" cy="207133"/>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5" name="Shape 1582"/>
              <p:cNvSpPr/>
              <p:nvPr/>
            </p:nvSpPr>
            <p:spPr>
              <a:xfrm>
                <a:off x="16797632" y="5770681"/>
                <a:ext cx="773210" cy="90770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6" name="Shape 1583"/>
              <p:cNvSpPr/>
              <p:nvPr/>
            </p:nvSpPr>
            <p:spPr>
              <a:xfrm>
                <a:off x="15613436" y="5466349"/>
                <a:ext cx="166747" cy="251191"/>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7" name="Shape 1584"/>
              <p:cNvSpPr/>
              <p:nvPr/>
            </p:nvSpPr>
            <p:spPr>
              <a:xfrm>
                <a:off x="15083301" y="5740711"/>
                <a:ext cx="44257" cy="54425"/>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8" name="Shape 1585"/>
              <p:cNvSpPr/>
              <p:nvPr/>
            </p:nvSpPr>
            <p:spPr>
              <a:xfrm>
                <a:off x="15075943" y="5848944"/>
                <a:ext cx="47193" cy="44144"/>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9" name="Shape 1586"/>
              <p:cNvSpPr/>
              <p:nvPr/>
            </p:nvSpPr>
            <p:spPr>
              <a:xfrm>
                <a:off x="15027247" y="5672942"/>
                <a:ext cx="41259" cy="44596"/>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0" name="Shape 1587"/>
              <p:cNvSpPr/>
              <p:nvPr/>
            </p:nvSpPr>
            <p:spPr>
              <a:xfrm>
                <a:off x="13361479" y="4073980"/>
                <a:ext cx="48953" cy="68292"/>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1" name="Shape 1588"/>
              <p:cNvSpPr/>
              <p:nvPr/>
            </p:nvSpPr>
            <p:spPr>
              <a:xfrm>
                <a:off x="12025374" y="3369795"/>
                <a:ext cx="147258" cy="97413"/>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2" name="Shape 1589"/>
              <p:cNvSpPr/>
              <p:nvPr/>
            </p:nvSpPr>
            <p:spPr>
              <a:xfrm>
                <a:off x="9164036" y="741708"/>
                <a:ext cx="4473981" cy="2606199"/>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3" name="Shape 1590"/>
              <p:cNvSpPr/>
              <p:nvPr/>
            </p:nvSpPr>
            <p:spPr>
              <a:xfrm>
                <a:off x="12708070" y="392820"/>
                <a:ext cx="675929" cy="393735"/>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4" name="Shape 1591"/>
              <p:cNvSpPr/>
              <p:nvPr/>
            </p:nvSpPr>
            <p:spPr>
              <a:xfrm>
                <a:off x="10509691" y="172571"/>
                <a:ext cx="784582" cy="300067"/>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5" name="Shape 1592"/>
              <p:cNvSpPr/>
              <p:nvPr/>
            </p:nvSpPr>
            <p:spPr>
              <a:xfrm>
                <a:off x="8640647" y="1056041"/>
                <a:ext cx="501001" cy="205189"/>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6" name="Shape 1593"/>
              <p:cNvSpPr/>
              <p:nvPr/>
            </p:nvSpPr>
            <p:spPr>
              <a:xfrm>
                <a:off x="9514123" y="775380"/>
                <a:ext cx="90447" cy="43910"/>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7" name="Shape 1594"/>
              <p:cNvSpPr/>
              <p:nvPr/>
            </p:nvSpPr>
            <p:spPr>
              <a:xfrm>
                <a:off x="9539438" y="1293673"/>
                <a:ext cx="77044" cy="50373"/>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8" name="Shape 1595"/>
              <p:cNvSpPr/>
              <p:nvPr/>
            </p:nvSpPr>
            <p:spPr>
              <a:xfrm>
                <a:off x="9548121" y="1349487"/>
                <a:ext cx="46762" cy="35839"/>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99" name="Shape 1596"/>
              <p:cNvSpPr/>
              <p:nvPr/>
            </p:nvSpPr>
            <p:spPr>
              <a:xfrm>
                <a:off x="9211086" y="1846456"/>
                <a:ext cx="309959" cy="299864"/>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0" name="Shape 1597"/>
              <p:cNvSpPr/>
              <p:nvPr/>
            </p:nvSpPr>
            <p:spPr>
              <a:xfrm>
                <a:off x="9497156" y="1634129"/>
                <a:ext cx="453234" cy="595006"/>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1" name="Shape 1598"/>
              <p:cNvSpPr/>
              <p:nvPr/>
            </p:nvSpPr>
            <p:spPr>
              <a:xfrm>
                <a:off x="9568246" y="1896573"/>
                <a:ext cx="35840" cy="46333"/>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2" name="Shape 1599"/>
              <p:cNvSpPr/>
              <p:nvPr/>
            </p:nvSpPr>
            <p:spPr>
              <a:xfrm>
                <a:off x="9615608" y="2264819"/>
                <a:ext cx="38914" cy="35839"/>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3" name="Shape 1600"/>
              <p:cNvSpPr/>
              <p:nvPr/>
            </p:nvSpPr>
            <p:spPr>
              <a:xfrm>
                <a:off x="9671248" y="2276983"/>
                <a:ext cx="35839" cy="358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4" name="Shape 1601"/>
              <p:cNvSpPr/>
              <p:nvPr/>
            </p:nvSpPr>
            <p:spPr>
              <a:xfrm>
                <a:off x="9930557" y="3001336"/>
                <a:ext cx="86482" cy="100604"/>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5" name="Shape 1602"/>
              <p:cNvSpPr/>
              <p:nvPr/>
            </p:nvSpPr>
            <p:spPr>
              <a:xfrm>
                <a:off x="10386535" y="2786065"/>
                <a:ext cx="71580" cy="11479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6" name="Shape 1603"/>
              <p:cNvSpPr/>
              <p:nvPr/>
            </p:nvSpPr>
            <p:spPr>
              <a:xfrm>
                <a:off x="10358580" y="2942956"/>
                <a:ext cx="97107" cy="169707"/>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7" name="Shape 1604"/>
              <p:cNvSpPr/>
              <p:nvPr/>
            </p:nvSpPr>
            <p:spPr>
              <a:xfrm>
                <a:off x="10654805" y="3171539"/>
                <a:ext cx="191598" cy="102870"/>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8" name="Shape 1605"/>
              <p:cNvSpPr/>
              <p:nvPr/>
            </p:nvSpPr>
            <p:spPr>
              <a:xfrm>
                <a:off x="10745790" y="3332224"/>
                <a:ext cx="42461" cy="37167"/>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09" name="Shape 1606"/>
              <p:cNvSpPr/>
              <p:nvPr/>
            </p:nvSpPr>
            <p:spPr>
              <a:xfrm>
                <a:off x="11404489" y="3368343"/>
                <a:ext cx="213219" cy="737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0" name="Shape 1607"/>
              <p:cNvSpPr/>
              <p:nvPr/>
            </p:nvSpPr>
            <p:spPr>
              <a:xfrm>
                <a:off x="11027230" y="1454431"/>
                <a:ext cx="70968" cy="60357"/>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1" name="Shape 1608"/>
              <p:cNvSpPr/>
              <p:nvPr/>
            </p:nvSpPr>
            <p:spPr>
              <a:xfrm>
                <a:off x="17841850" y="7126698"/>
                <a:ext cx="2896667" cy="2213207"/>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2" name="Shape 1609"/>
              <p:cNvSpPr/>
              <p:nvPr/>
            </p:nvSpPr>
            <p:spPr>
              <a:xfrm>
                <a:off x="19571374" y="9472085"/>
                <a:ext cx="271304" cy="224457"/>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3" name="Shape 1610"/>
              <p:cNvSpPr/>
              <p:nvPr/>
            </p:nvSpPr>
            <p:spPr>
              <a:xfrm>
                <a:off x="20811973" y="9458814"/>
                <a:ext cx="737880" cy="461259"/>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4" name="Shape 1611"/>
              <p:cNvSpPr/>
              <p:nvPr/>
            </p:nvSpPr>
            <p:spPr>
              <a:xfrm>
                <a:off x="21651304" y="8999501"/>
                <a:ext cx="360956" cy="550046"/>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5" name="Shape 1612"/>
              <p:cNvSpPr/>
              <p:nvPr/>
            </p:nvSpPr>
            <p:spPr>
              <a:xfrm>
                <a:off x="21677379" y="8511192"/>
                <a:ext cx="35838" cy="62067"/>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6" name="Shape 1613"/>
              <p:cNvSpPr/>
              <p:nvPr/>
            </p:nvSpPr>
            <p:spPr>
              <a:xfrm>
                <a:off x="21599521" y="7733094"/>
                <a:ext cx="230017" cy="284678"/>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7" name="Shape 1614"/>
              <p:cNvSpPr/>
              <p:nvPr/>
            </p:nvSpPr>
            <p:spPr>
              <a:xfrm>
                <a:off x="21921283" y="7423939"/>
                <a:ext cx="82355" cy="138669"/>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8" name="Shape 1615"/>
              <p:cNvSpPr/>
              <p:nvPr/>
            </p:nvSpPr>
            <p:spPr>
              <a:xfrm>
                <a:off x="21078656" y="6651027"/>
                <a:ext cx="100198" cy="141090"/>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19" name="Shape 1616"/>
              <p:cNvSpPr/>
              <p:nvPr/>
            </p:nvSpPr>
            <p:spPr>
              <a:xfrm>
                <a:off x="21211348" y="6759450"/>
                <a:ext cx="99894" cy="86508"/>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0" name="Shape 1617"/>
              <p:cNvSpPr/>
              <p:nvPr/>
            </p:nvSpPr>
            <p:spPr>
              <a:xfrm>
                <a:off x="21253195" y="6876164"/>
                <a:ext cx="81683" cy="85323"/>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1" name="Shape 1618"/>
              <p:cNvSpPr/>
              <p:nvPr/>
            </p:nvSpPr>
            <p:spPr>
              <a:xfrm>
                <a:off x="21354437" y="6837717"/>
                <a:ext cx="102386" cy="92257"/>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2" name="Shape 1619"/>
              <p:cNvSpPr/>
              <p:nvPr/>
            </p:nvSpPr>
            <p:spPr>
              <a:xfrm>
                <a:off x="21407358" y="6979208"/>
                <a:ext cx="82090" cy="52410"/>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3" name="Shape 1620"/>
              <p:cNvSpPr/>
              <p:nvPr/>
            </p:nvSpPr>
            <p:spPr>
              <a:xfrm>
                <a:off x="21505395" y="6903687"/>
                <a:ext cx="60131" cy="118562"/>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4" name="Shape 1621"/>
              <p:cNvSpPr/>
              <p:nvPr/>
            </p:nvSpPr>
            <p:spPr>
              <a:xfrm>
                <a:off x="21538125" y="7062441"/>
                <a:ext cx="53483" cy="461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5" name="Shape 1622"/>
              <p:cNvSpPr/>
              <p:nvPr/>
            </p:nvSpPr>
            <p:spPr>
              <a:xfrm>
                <a:off x="20846513" y="6427378"/>
                <a:ext cx="190650" cy="166918"/>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6" name="Shape 1623"/>
              <p:cNvSpPr/>
              <p:nvPr/>
            </p:nvSpPr>
            <p:spPr>
              <a:xfrm>
                <a:off x="20716772" y="6550207"/>
                <a:ext cx="252825" cy="202985"/>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7" name="Shape 1624"/>
              <p:cNvSpPr/>
              <p:nvPr/>
            </p:nvSpPr>
            <p:spPr>
              <a:xfrm>
                <a:off x="19422188" y="6261169"/>
                <a:ext cx="1440909" cy="85153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8" name="Shape 1625"/>
              <p:cNvSpPr/>
              <p:nvPr/>
            </p:nvSpPr>
            <p:spPr>
              <a:xfrm>
                <a:off x="19624936" y="5570215"/>
                <a:ext cx="40136" cy="49964"/>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29" name="Shape 1626"/>
              <p:cNvSpPr/>
              <p:nvPr/>
            </p:nvSpPr>
            <p:spPr>
              <a:xfrm>
                <a:off x="20328811" y="4883851"/>
                <a:ext cx="35839" cy="47915"/>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30" name="Shape 1627"/>
              <p:cNvSpPr/>
              <p:nvPr/>
            </p:nvSpPr>
            <p:spPr>
              <a:xfrm>
                <a:off x="20271268" y="5051180"/>
                <a:ext cx="40195" cy="68256"/>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531" name="Shape 1628"/>
              <p:cNvSpPr/>
              <p:nvPr/>
            </p:nvSpPr>
            <p:spPr>
              <a:xfrm>
                <a:off x="21377980" y="5612491"/>
                <a:ext cx="41767" cy="63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grpSp>
        <p:sp>
          <p:nvSpPr>
            <p:cNvPr id="533" name="Кружок"/>
            <p:cNvSpPr/>
            <p:nvPr/>
          </p:nvSpPr>
          <p:spPr>
            <a:xfrm>
              <a:off x="13707765" y="79538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4" name="Freeform 23"/>
            <p:cNvSpPr/>
            <p:nvPr/>
          </p:nvSpPr>
          <p:spPr>
            <a:xfrm>
              <a:off x="13874080" y="81159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36" name="Кружок"/>
            <p:cNvSpPr/>
            <p:nvPr/>
          </p:nvSpPr>
          <p:spPr>
            <a:xfrm>
              <a:off x="11294765" y="43470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7" name="Freeform 23"/>
            <p:cNvSpPr/>
            <p:nvPr/>
          </p:nvSpPr>
          <p:spPr>
            <a:xfrm>
              <a:off x="11461080" y="45091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39" name="Кружок"/>
            <p:cNvSpPr/>
            <p:nvPr/>
          </p:nvSpPr>
          <p:spPr>
            <a:xfrm>
              <a:off x="10862965" y="34834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0" name="Freeform 23"/>
            <p:cNvSpPr/>
            <p:nvPr/>
          </p:nvSpPr>
          <p:spPr>
            <a:xfrm>
              <a:off x="11029280" y="36455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42" name="Кружок"/>
            <p:cNvSpPr/>
            <p:nvPr/>
          </p:nvSpPr>
          <p:spPr>
            <a:xfrm>
              <a:off x="13123565" y="26960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3" name="Freeform 23"/>
            <p:cNvSpPr/>
            <p:nvPr/>
          </p:nvSpPr>
          <p:spPr>
            <a:xfrm>
              <a:off x="13289880" y="28581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45" name="Кружок"/>
            <p:cNvSpPr/>
            <p:nvPr/>
          </p:nvSpPr>
          <p:spPr>
            <a:xfrm>
              <a:off x="19067166" y="53630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6" name="Freeform 23"/>
            <p:cNvSpPr/>
            <p:nvPr/>
          </p:nvSpPr>
          <p:spPr>
            <a:xfrm>
              <a:off x="19233481" y="55251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48" name="Кружок"/>
            <p:cNvSpPr/>
            <p:nvPr/>
          </p:nvSpPr>
          <p:spPr>
            <a:xfrm>
              <a:off x="21226166" y="93254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Freeform 23"/>
            <p:cNvSpPr/>
            <p:nvPr/>
          </p:nvSpPr>
          <p:spPr>
            <a:xfrm>
              <a:off x="21392481" y="94875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51" name="Кружок"/>
            <p:cNvSpPr/>
            <p:nvPr/>
          </p:nvSpPr>
          <p:spPr>
            <a:xfrm>
              <a:off x="7129165" y="78268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2" name="Freeform 23"/>
            <p:cNvSpPr/>
            <p:nvPr/>
          </p:nvSpPr>
          <p:spPr>
            <a:xfrm>
              <a:off x="7295480" y="79889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54" name="Кружок"/>
            <p:cNvSpPr/>
            <p:nvPr/>
          </p:nvSpPr>
          <p:spPr>
            <a:xfrm>
              <a:off x="5071764" y="52360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5" name="Freeform 23"/>
            <p:cNvSpPr/>
            <p:nvPr/>
          </p:nvSpPr>
          <p:spPr>
            <a:xfrm>
              <a:off x="5238079" y="53981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57" name="Кружок"/>
            <p:cNvSpPr/>
            <p:nvPr/>
          </p:nvSpPr>
          <p:spPr>
            <a:xfrm>
              <a:off x="5071764" y="60996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8" name="Freeform 23"/>
            <p:cNvSpPr/>
            <p:nvPr/>
          </p:nvSpPr>
          <p:spPr>
            <a:xfrm>
              <a:off x="5238079" y="62617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60" name="Кружок"/>
            <p:cNvSpPr/>
            <p:nvPr/>
          </p:nvSpPr>
          <p:spPr>
            <a:xfrm>
              <a:off x="4563764" y="43724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Freeform 23"/>
            <p:cNvSpPr/>
            <p:nvPr/>
          </p:nvSpPr>
          <p:spPr>
            <a:xfrm>
              <a:off x="4730079" y="45345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63" name="Кружок"/>
            <p:cNvSpPr/>
            <p:nvPr/>
          </p:nvSpPr>
          <p:spPr>
            <a:xfrm>
              <a:off x="5782964" y="44486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Freeform 23"/>
            <p:cNvSpPr/>
            <p:nvPr/>
          </p:nvSpPr>
          <p:spPr>
            <a:xfrm>
              <a:off x="5949279" y="46107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66" name="Кружок"/>
            <p:cNvSpPr/>
            <p:nvPr/>
          </p:nvSpPr>
          <p:spPr>
            <a:xfrm>
              <a:off x="2582564" y="56170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7" name="Freeform 23"/>
            <p:cNvSpPr/>
            <p:nvPr/>
          </p:nvSpPr>
          <p:spPr>
            <a:xfrm>
              <a:off x="2748879" y="57791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69" name="Кружок"/>
            <p:cNvSpPr/>
            <p:nvPr/>
          </p:nvSpPr>
          <p:spPr>
            <a:xfrm>
              <a:off x="2074564" y="48550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0" name="Freeform 23"/>
            <p:cNvSpPr/>
            <p:nvPr/>
          </p:nvSpPr>
          <p:spPr>
            <a:xfrm>
              <a:off x="2240879" y="50171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72" name="Кружок"/>
            <p:cNvSpPr/>
            <p:nvPr/>
          </p:nvSpPr>
          <p:spPr>
            <a:xfrm>
              <a:off x="19778366" y="39914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Freeform 23"/>
            <p:cNvSpPr/>
            <p:nvPr/>
          </p:nvSpPr>
          <p:spPr>
            <a:xfrm>
              <a:off x="19944681" y="41535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75" name="Кружок"/>
            <p:cNvSpPr/>
            <p:nvPr/>
          </p:nvSpPr>
          <p:spPr>
            <a:xfrm>
              <a:off x="19067166" y="44486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6" name="Freeform 23"/>
            <p:cNvSpPr/>
            <p:nvPr/>
          </p:nvSpPr>
          <p:spPr>
            <a:xfrm>
              <a:off x="19233481" y="46107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78" name="Кружок"/>
            <p:cNvSpPr/>
            <p:nvPr/>
          </p:nvSpPr>
          <p:spPr>
            <a:xfrm>
              <a:off x="19778366" y="72680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9" name="Freeform 23"/>
            <p:cNvSpPr/>
            <p:nvPr/>
          </p:nvSpPr>
          <p:spPr>
            <a:xfrm>
              <a:off x="19944681" y="74301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81" name="Кружок"/>
            <p:cNvSpPr/>
            <p:nvPr/>
          </p:nvSpPr>
          <p:spPr>
            <a:xfrm>
              <a:off x="19143366" y="84872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2" name="Freeform 23"/>
            <p:cNvSpPr/>
            <p:nvPr/>
          </p:nvSpPr>
          <p:spPr>
            <a:xfrm>
              <a:off x="19309681" y="86493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84" name="Кружок"/>
            <p:cNvSpPr/>
            <p:nvPr/>
          </p:nvSpPr>
          <p:spPr>
            <a:xfrm>
              <a:off x="20692766" y="10849478"/>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5" name="Freeform 23"/>
            <p:cNvSpPr/>
            <p:nvPr/>
          </p:nvSpPr>
          <p:spPr>
            <a:xfrm>
              <a:off x="20859081" y="11011527"/>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87" name="Кружок"/>
            <p:cNvSpPr/>
            <p:nvPr/>
          </p:nvSpPr>
          <p:spPr>
            <a:xfrm>
              <a:off x="22445366" y="11205078"/>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8" name="Freeform 23"/>
            <p:cNvSpPr/>
            <p:nvPr/>
          </p:nvSpPr>
          <p:spPr>
            <a:xfrm>
              <a:off x="22611681" y="11367127"/>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90" name="Кружок"/>
            <p:cNvSpPr/>
            <p:nvPr/>
          </p:nvSpPr>
          <p:spPr>
            <a:xfrm>
              <a:off x="14317365" y="64552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1" name="Freeform 23"/>
            <p:cNvSpPr/>
            <p:nvPr/>
          </p:nvSpPr>
          <p:spPr>
            <a:xfrm>
              <a:off x="14483680" y="66173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93" name="Кружок"/>
            <p:cNvSpPr/>
            <p:nvPr/>
          </p:nvSpPr>
          <p:spPr>
            <a:xfrm>
              <a:off x="12615565" y="55154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4" name="Freeform 23"/>
            <p:cNvSpPr/>
            <p:nvPr/>
          </p:nvSpPr>
          <p:spPr>
            <a:xfrm>
              <a:off x="12781880" y="56775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96" name="Кружок"/>
            <p:cNvSpPr/>
            <p:nvPr/>
          </p:nvSpPr>
          <p:spPr>
            <a:xfrm>
              <a:off x="14164965" y="44486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7" name="Freeform 23"/>
            <p:cNvSpPr/>
            <p:nvPr/>
          </p:nvSpPr>
          <p:spPr>
            <a:xfrm>
              <a:off x="14331280" y="46107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599" name="Кружок"/>
            <p:cNvSpPr/>
            <p:nvPr/>
          </p:nvSpPr>
          <p:spPr>
            <a:xfrm>
              <a:off x="18025766" y="6914328"/>
              <a:ext cx="626072"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0" name="Freeform 23"/>
            <p:cNvSpPr/>
            <p:nvPr/>
          </p:nvSpPr>
          <p:spPr>
            <a:xfrm>
              <a:off x="18192081" y="7076378"/>
              <a:ext cx="293441"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02" name="Кружок"/>
            <p:cNvSpPr/>
            <p:nvPr/>
          </p:nvSpPr>
          <p:spPr>
            <a:xfrm>
              <a:off x="15412464" y="58964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3" name="Freeform 23"/>
            <p:cNvSpPr/>
            <p:nvPr/>
          </p:nvSpPr>
          <p:spPr>
            <a:xfrm>
              <a:off x="15578779" y="60585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05" name="Кружок"/>
            <p:cNvSpPr/>
            <p:nvPr/>
          </p:nvSpPr>
          <p:spPr>
            <a:xfrm>
              <a:off x="7637165" y="94016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6" name="Freeform 23"/>
            <p:cNvSpPr/>
            <p:nvPr/>
          </p:nvSpPr>
          <p:spPr>
            <a:xfrm>
              <a:off x="7803480" y="95637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08" name="Кружок"/>
            <p:cNvSpPr/>
            <p:nvPr/>
          </p:nvSpPr>
          <p:spPr>
            <a:xfrm>
              <a:off x="5478164" y="96556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9" name="Freeform 23"/>
            <p:cNvSpPr/>
            <p:nvPr/>
          </p:nvSpPr>
          <p:spPr>
            <a:xfrm>
              <a:off x="5644479" y="98177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11" name="Кружок"/>
            <p:cNvSpPr/>
            <p:nvPr/>
          </p:nvSpPr>
          <p:spPr>
            <a:xfrm>
              <a:off x="6544964" y="10341478"/>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2" name="Freeform 23"/>
            <p:cNvSpPr/>
            <p:nvPr/>
          </p:nvSpPr>
          <p:spPr>
            <a:xfrm>
              <a:off x="6711279" y="10503527"/>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14" name="Кружок"/>
            <p:cNvSpPr/>
            <p:nvPr/>
          </p:nvSpPr>
          <p:spPr>
            <a:xfrm>
              <a:off x="6557664" y="9401677"/>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5" name="Freeform 23"/>
            <p:cNvSpPr/>
            <p:nvPr/>
          </p:nvSpPr>
          <p:spPr>
            <a:xfrm>
              <a:off x="6723979" y="9563726"/>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17" name="Кружок"/>
            <p:cNvSpPr/>
            <p:nvPr/>
          </p:nvSpPr>
          <p:spPr>
            <a:xfrm>
              <a:off x="6379864" y="11535278"/>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8" name="Freeform 23"/>
            <p:cNvSpPr/>
            <p:nvPr/>
          </p:nvSpPr>
          <p:spPr>
            <a:xfrm>
              <a:off x="6546179" y="11697327"/>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nvGrpSpPr>
            <p:cNvPr id="623" name="Группа"/>
            <p:cNvGrpSpPr/>
            <p:nvPr/>
          </p:nvGrpSpPr>
          <p:grpSpPr>
            <a:xfrm>
              <a:off x="10860530" y="8478893"/>
              <a:ext cx="1847164" cy="1847164"/>
              <a:chOff x="0" y="0"/>
              <a:chExt cx="1847163" cy="1847163"/>
            </a:xfrm>
          </p:grpSpPr>
          <p:graphicFrame>
            <p:nvGraphicFramePr>
              <p:cNvPr id="620" name="2D‑круговая диаграмма"/>
              <p:cNvGraphicFramePr/>
              <p:nvPr>
                <p:extLst>
                  <p:ext uri="{D42A27DB-BD31-4B8C-83A1-F6EECF244321}">
                    <p14:modId xmlns:p14="http://schemas.microsoft.com/office/powerpoint/2010/main" val="3195232733"/>
                  </p:ext>
                </p:extLst>
              </p:nvPr>
            </p:nvGraphicFramePr>
            <p:xfrm>
              <a:off x="0" y="0"/>
              <a:ext cx="1847164" cy="1847164"/>
            </p:xfrm>
            <a:graphic>
              <a:graphicData uri="http://schemas.openxmlformats.org/drawingml/2006/chart">
                <c:chart xmlns:c="http://schemas.openxmlformats.org/drawingml/2006/chart" xmlns:r="http://schemas.openxmlformats.org/officeDocument/2006/relationships" r:id="rId2"/>
              </a:graphicData>
            </a:graphic>
          </p:graphicFrame>
          <p:sp>
            <p:nvSpPr>
              <p:cNvPr id="621" name="Кружок"/>
              <p:cNvSpPr/>
              <p:nvPr/>
            </p:nvSpPr>
            <p:spPr>
              <a:xfrm>
                <a:off x="288581" y="288581"/>
                <a:ext cx="1270001" cy="127000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2" name="63%"/>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63%</a:t>
                </a:r>
              </a:p>
            </p:txBody>
          </p:sp>
        </p:grpSp>
        <p:grpSp>
          <p:nvGrpSpPr>
            <p:cNvPr id="627" name="Группа"/>
            <p:cNvGrpSpPr/>
            <p:nvPr/>
          </p:nvGrpSpPr>
          <p:grpSpPr>
            <a:xfrm>
              <a:off x="19887492" y="5039619"/>
              <a:ext cx="2339786" cy="2339786"/>
              <a:chOff x="-246310" y="-246310"/>
              <a:chExt cx="2339784" cy="2339784"/>
            </a:xfrm>
          </p:grpSpPr>
          <p:graphicFrame>
            <p:nvGraphicFramePr>
              <p:cNvPr id="624" name="2D‑круговая диаграмма"/>
              <p:cNvGraphicFramePr/>
              <p:nvPr>
                <p:extLst>
                  <p:ext uri="{D42A27DB-BD31-4B8C-83A1-F6EECF244321}">
                    <p14:modId xmlns:p14="http://schemas.microsoft.com/office/powerpoint/2010/main" val="1178542161"/>
                  </p:ext>
                </p:extLst>
              </p:nvPr>
            </p:nvGraphicFramePr>
            <p:xfrm>
              <a:off x="-246311" y="-246311"/>
              <a:ext cx="2339785" cy="2339785"/>
            </p:xfrm>
            <a:graphic>
              <a:graphicData uri="http://schemas.openxmlformats.org/drawingml/2006/chart">
                <c:chart xmlns:c="http://schemas.openxmlformats.org/drawingml/2006/chart" xmlns:r="http://schemas.openxmlformats.org/officeDocument/2006/relationships" r:id="rId3"/>
              </a:graphicData>
            </a:graphic>
          </p:graphicFrame>
          <p:sp>
            <p:nvSpPr>
              <p:cNvPr id="625" name="Кружок"/>
              <p:cNvSpPr/>
              <p:nvPr/>
            </p:nvSpPr>
            <p:spPr>
              <a:xfrm>
                <a:off x="40931" y="40931"/>
                <a:ext cx="1765301" cy="176530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6" name="26%"/>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26%</a:t>
                </a:r>
              </a:p>
            </p:txBody>
          </p:sp>
        </p:grpSp>
        <p:grpSp>
          <p:nvGrpSpPr>
            <p:cNvPr id="631" name="Группа"/>
            <p:cNvGrpSpPr/>
            <p:nvPr/>
          </p:nvGrpSpPr>
          <p:grpSpPr>
            <a:xfrm>
              <a:off x="6634207" y="2772619"/>
              <a:ext cx="1590584" cy="1590584"/>
              <a:chOff x="128289" y="128289"/>
              <a:chExt cx="1590583" cy="1590583"/>
            </a:xfrm>
          </p:grpSpPr>
          <p:graphicFrame>
            <p:nvGraphicFramePr>
              <p:cNvPr id="628" name="2D‑круговая диаграмма"/>
              <p:cNvGraphicFramePr/>
              <p:nvPr>
                <p:extLst>
                  <p:ext uri="{D42A27DB-BD31-4B8C-83A1-F6EECF244321}">
                    <p14:modId xmlns:p14="http://schemas.microsoft.com/office/powerpoint/2010/main" val="2332990062"/>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4"/>
              </a:graphicData>
            </a:graphic>
          </p:graphicFrame>
          <p:sp>
            <p:nvSpPr>
              <p:cNvPr id="629" name="Кружок"/>
              <p:cNvSpPr/>
              <p:nvPr/>
            </p:nvSpPr>
            <p:spPr>
              <a:xfrm>
                <a:off x="393158" y="393158"/>
                <a:ext cx="1060848" cy="1060848"/>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0" name="10%"/>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10%</a:t>
                </a:r>
              </a:p>
            </p:txBody>
          </p:sp>
        </p:grpSp>
        <p:grpSp>
          <p:nvGrpSpPr>
            <p:cNvPr id="635" name="Группа"/>
            <p:cNvGrpSpPr/>
            <p:nvPr/>
          </p:nvGrpSpPr>
          <p:grpSpPr>
            <a:xfrm>
              <a:off x="16232789" y="3848051"/>
              <a:ext cx="2640120" cy="2640120"/>
              <a:chOff x="-396478" y="-396478"/>
              <a:chExt cx="2640119" cy="2640119"/>
            </a:xfrm>
          </p:grpSpPr>
          <p:graphicFrame>
            <p:nvGraphicFramePr>
              <p:cNvPr id="632" name="2D‑круговая диаграмма"/>
              <p:cNvGraphicFramePr/>
              <p:nvPr>
                <p:extLst>
                  <p:ext uri="{D42A27DB-BD31-4B8C-83A1-F6EECF244321}">
                    <p14:modId xmlns:p14="http://schemas.microsoft.com/office/powerpoint/2010/main" val="773434787"/>
                  </p:ext>
                </p:extLst>
              </p:nvPr>
            </p:nvGraphicFramePr>
            <p:xfrm>
              <a:off x="-396479" y="-396479"/>
              <a:ext cx="2640121" cy="2640121"/>
            </p:xfrm>
            <a:graphic>
              <a:graphicData uri="http://schemas.openxmlformats.org/drawingml/2006/chart">
                <c:chart xmlns:c="http://schemas.openxmlformats.org/drawingml/2006/chart" xmlns:r="http://schemas.openxmlformats.org/officeDocument/2006/relationships" r:id="rId5"/>
              </a:graphicData>
            </a:graphic>
          </p:graphicFrame>
          <p:sp>
            <p:nvSpPr>
              <p:cNvPr id="633" name="Кружок"/>
              <p:cNvSpPr/>
              <p:nvPr/>
            </p:nvSpPr>
            <p:spPr>
              <a:xfrm>
                <a:off x="-107649" y="-107649"/>
                <a:ext cx="2062461" cy="206246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4" name="81%"/>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81%</a:t>
                </a:r>
              </a:p>
            </p:txBody>
          </p:sp>
        </p:grpSp>
        <p:grpSp>
          <p:nvGrpSpPr>
            <p:cNvPr id="639" name="Группа"/>
            <p:cNvGrpSpPr/>
            <p:nvPr/>
          </p:nvGrpSpPr>
          <p:grpSpPr>
            <a:xfrm>
              <a:off x="12171408" y="3814019"/>
              <a:ext cx="1590584" cy="1590584"/>
              <a:chOff x="128289" y="128289"/>
              <a:chExt cx="1590583" cy="1590583"/>
            </a:xfrm>
          </p:grpSpPr>
          <p:graphicFrame>
            <p:nvGraphicFramePr>
              <p:cNvPr id="636" name="2D‑круговая диаграмма"/>
              <p:cNvGraphicFramePr/>
              <p:nvPr>
                <p:extLst>
                  <p:ext uri="{D42A27DB-BD31-4B8C-83A1-F6EECF244321}">
                    <p14:modId xmlns:p14="http://schemas.microsoft.com/office/powerpoint/2010/main" val="4143254698"/>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6"/>
              </a:graphicData>
            </a:graphic>
          </p:graphicFrame>
          <p:sp>
            <p:nvSpPr>
              <p:cNvPr id="637" name="Кружок"/>
              <p:cNvSpPr/>
              <p:nvPr/>
            </p:nvSpPr>
            <p:spPr>
              <a:xfrm>
                <a:off x="393158" y="393158"/>
                <a:ext cx="1060848" cy="1060848"/>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8" name="8%"/>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8%</a:t>
                </a:r>
              </a:p>
            </p:txBody>
          </p:sp>
        </p:grpSp>
        <p:grpSp>
          <p:nvGrpSpPr>
            <p:cNvPr id="643" name="Группа"/>
            <p:cNvGrpSpPr/>
            <p:nvPr/>
          </p:nvGrpSpPr>
          <p:grpSpPr>
            <a:xfrm>
              <a:off x="4180329" y="7843893"/>
              <a:ext cx="1847164" cy="1847164"/>
              <a:chOff x="0" y="0"/>
              <a:chExt cx="1847163" cy="1847163"/>
            </a:xfrm>
          </p:grpSpPr>
          <p:graphicFrame>
            <p:nvGraphicFramePr>
              <p:cNvPr id="640" name="2D‑круговая диаграмма"/>
              <p:cNvGraphicFramePr/>
              <p:nvPr>
                <p:extLst>
                  <p:ext uri="{D42A27DB-BD31-4B8C-83A1-F6EECF244321}">
                    <p14:modId xmlns:p14="http://schemas.microsoft.com/office/powerpoint/2010/main" val="4016981183"/>
                  </p:ext>
                </p:extLst>
              </p:nvPr>
            </p:nvGraphicFramePr>
            <p:xfrm>
              <a:off x="0" y="0"/>
              <a:ext cx="1847164" cy="1847164"/>
            </p:xfrm>
            <a:graphic>
              <a:graphicData uri="http://schemas.openxmlformats.org/drawingml/2006/chart">
                <c:chart xmlns:c="http://schemas.openxmlformats.org/drawingml/2006/chart" xmlns:r="http://schemas.openxmlformats.org/officeDocument/2006/relationships" r:id="rId7"/>
              </a:graphicData>
            </a:graphic>
          </p:graphicFrame>
          <p:sp>
            <p:nvSpPr>
              <p:cNvPr id="641" name="Кружок"/>
              <p:cNvSpPr/>
              <p:nvPr/>
            </p:nvSpPr>
            <p:spPr>
              <a:xfrm>
                <a:off x="288581" y="288581"/>
                <a:ext cx="1270001" cy="127000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2" name="90%"/>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90%</a:t>
                </a:r>
              </a:p>
            </p:txBody>
          </p:sp>
        </p:grpSp>
        <p:grpSp>
          <p:nvGrpSpPr>
            <p:cNvPr id="647" name="Группа"/>
            <p:cNvGrpSpPr/>
            <p:nvPr/>
          </p:nvGrpSpPr>
          <p:grpSpPr>
            <a:xfrm>
              <a:off x="18648410" y="10087821"/>
              <a:ext cx="1590584" cy="1590584"/>
              <a:chOff x="128289" y="128289"/>
              <a:chExt cx="1590583" cy="1590583"/>
            </a:xfrm>
          </p:grpSpPr>
          <p:graphicFrame>
            <p:nvGraphicFramePr>
              <p:cNvPr id="644" name="2D‑круговая диаграмма"/>
              <p:cNvGraphicFramePr/>
              <p:nvPr>
                <p:extLst>
                  <p:ext uri="{D42A27DB-BD31-4B8C-83A1-F6EECF244321}">
                    <p14:modId xmlns:p14="http://schemas.microsoft.com/office/powerpoint/2010/main" val="1380386421"/>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8"/>
              </a:graphicData>
            </a:graphic>
          </p:graphicFrame>
          <p:sp>
            <p:nvSpPr>
              <p:cNvPr id="645" name="Кружок"/>
              <p:cNvSpPr/>
              <p:nvPr/>
            </p:nvSpPr>
            <p:spPr>
              <a:xfrm>
                <a:off x="393158" y="393158"/>
                <a:ext cx="1060848" cy="1060848"/>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6" name="4%"/>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646879"/>
                    </a:solidFill>
                    <a:latin typeface="Maven Pro Medium"/>
                    <a:ea typeface="Maven Pro Medium"/>
                    <a:cs typeface="Maven Pro Medium"/>
                    <a:sym typeface="Maven Pro Medium"/>
                  </a:defRPr>
                </a:lvl1pPr>
              </a:lstStyle>
              <a:p>
                <a:r>
                  <a:t>4%</a:t>
                </a:r>
              </a:p>
            </p:txBody>
          </p:sp>
        </p:grpSp>
        <p:sp>
          <p:nvSpPr>
            <p:cNvPr id="648" name="Кружок"/>
            <p:cNvSpPr/>
            <p:nvPr/>
          </p:nvSpPr>
          <p:spPr>
            <a:xfrm>
              <a:off x="16146165" y="18324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9" name="Freeform 23"/>
            <p:cNvSpPr/>
            <p:nvPr/>
          </p:nvSpPr>
          <p:spPr>
            <a:xfrm>
              <a:off x="16312480" y="19945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651" name="Кружок"/>
            <p:cNvSpPr/>
            <p:nvPr/>
          </p:nvSpPr>
          <p:spPr>
            <a:xfrm>
              <a:off x="2531764" y="2442076"/>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2" name="Freeform 23"/>
            <p:cNvSpPr/>
            <p:nvPr/>
          </p:nvSpPr>
          <p:spPr>
            <a:xfrm>
              <a:off x="2698079" y="26041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32C04F4F-5136-BF4D-A46B-C4C729A21585}"/>
              </a:ext>
            </a:extLst>
          </p:cNvPr>
          <p:cNvSpPr>
            <a:spLocks noGrp="1"/>
          </p:cNvSpPr>
          <p:nvPr>
            <p:ph type="pic" sz="quarter" idx="10"/>
          </p:nvPr>
        </p:nvSpPr>
        <p:spPr>
          <a:xfrm>
            <a:off x="12155401" y="2438400"/>
            <a:ext cx="3096000" cy="8838000"/>
          </a:xfrm>
          <a:prstGeom prst="roundRect">
            <a:avLst>
              <a:gd name="adj" fmla="val 4009"/>
            </a:avLst>
          </a:prstGeom>
        </p:spPr>
      </p:sp>
      <p:sp>
        <p:nvSpPr>
          <p:cNvPr id="3" name="Рисунок 2">
            <a:extLst>
              <a:ext uri="{FF2B5EF4-FFF2-40B4-BE49-F238E27FC236}">
                <a16:creationId xmlns:a16="http://schemas.microsoft.com/office/drawing/2014/main" id="{6CF0137A-216E-D441-A7BE-888323B2417B}"/>
              </a:ext>
            </a:extLst>
          </p:cNvPr>
          <p:cNvSpPr>
            <a:spLocks noGrp="1"/>
          </p:cNvSpPr>
          <p:nvPr>
            <p:ph type="pic" sz="quarter" idx="11"/>
          </p:nvPr>
        </p:nvSpPr>
        <p:spPr>
          <a:xfrm>
            <a:off x="15483654" y="2438400"/>
            <a:ext cx="3096000" cy="8838000"/>
          </a:xfrm>
          <a:prstGeom prst="roundRect">
            <a:avLst>
              <a:gd name="adj" fmla="val 3626"/>
            </a:avLst>
          </a:prstGeom>
        </p:spPr>
      </p:sp>
      <p:sp>
        <p:nvSpPr>
          <p:cNvPr id="4" name="Рисунок 3">
            <a:extLst>
              <a:ext uri="{FF2B5EF4-FFF2-40B4-BE49-F238E27FC236}">
                <a16:creationId xmlns:a16="http://schemas.microsoft.com/office/drawing/2014/main" id="{8D49B584-8F6A-5E47-A1E1-728A3048ABCF}"/>
              </a:ext>
            </a:extLst>
          </p:cNvPr>
          <p:cNvSpPr>
            <a:spLocks noGrp="1"/>
          </p:cNvSpPr>
          <p:nvPr>
            <p:ph type="pic" sz="quarter" idx="12"/>
          </p:nvPr>
        </p:nvSpPr>
        <p:spPr>
          <a:xfrm>
            <a:off x="18811907" y="2438400"/>
            <a:ext cx="3096000" cy="8838000"/>
          </a:xfrm>
          <a:prstGeom prst="roundRect">
            <a:avLst>
              <a:gd name="adj" fmla="val 3625"/>
            </a:avLst>
          </a:prstGeom>
        </p:spPr>
      </p:sp>
      <p:sp>
        <p:nvSpPr>
          <p:cNvPr id="656"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657"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8" name="Lorem ipsum dolor sit amet, consectetur adipiscing elit, sed do eiusmod tempor incididunt ut labore et dolore magna aliqua. Ut enim ad minim veniam, quis nostrud exercitation ullamco laboris nisi ut aliquip ex ea commo consequat. Duis aute irure perspis dolor in reprehenderit in voluptate velit esse cillum dolore eu fugiat nulla pariatur. Excepteur sint perspis occaecat cupidatat non proident, sunt qui in culpa qui officia deserunt mollit anim id est laborum. Sed ut perspis unde omnis iste natus error sit voluptatem accusanm doloremque laudantium, totam rem aperi, volptatem"/>
          <p:cNvSpPr txBox="1"/>
          <p:nvPr/>
        </p:nvSpPr>
        <p:spPr>
          <a:xfrm>
            <a:off x="2451369" y="4991100"/>
            <a:ext cx="8432092"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 consequat. Duis aute irure perspis dolor in reprehenderit in voluptate velit esse cillum dolore eu fugiat nulla pariatur. Excepteur sint perspis occaecat cupidatat non proident, sunt qui in culpa qui officia deserunt mollit anim id est laborum. Sed ut perspis unde omnis iste natus error sit voluptatem accusanm doloremque laudantium, totam rem aperi, volptatem</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63" name="Закругленный прямоугольник"/>
          <p:cNvSpPr/>
          <p:nvPr/>
        </p:nvSpPr>
        <p:spPr>
          <a:xfrm>
            <a:off x="2438400" y="2438400"/>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2" name="Закругленный прямоугольник"/>
          <p:cNvSpPr/>
          <p:nvPr/>
        </p:nvSpPr>
        <p:spPr>
          <a:xfrm>
            <a:off x="9077225" y="2438400"/>
            <a:ext cx="6229550" cy="8839200"/>
          </a:xfrm>
          <a:prstGeom prst="roundRect">
            <a:avLst>
              <a:gd name="adj" fmla="val 3496"/>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0" name="Закругленный прямоугольник"/>
          <p:cNvSpPr/>
          <p:nvPr/>
        </p:nvSpPr>
        <p:spPr>
          <a:xfrm>
            <a:off x="15716051" y="2438400"/>
            <a:ext cx="6229549" cy="8839200"/>
          </a:xfrm>
          <a:prstGeom prst="roundRect">
            <a:avLst>
              <a:gd name="adj" fmla="val 3496"/>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Рисунок 1">
            <a:extLst>
              <a:ext uri="{FF2B5EF4-FFF2-40B4-BE49-F238E27FC236}">
                <a16:creationId xmlns:a16="http://schemas.microsoft.com/office/drawing/2014/main" id="{4A8DCDDF-5F1A-D04C-911D-84E93D503C13}"/>
              </a:ext>
            </a:extLst>
          </p:cNvPr>
          <p:cNvSpPr>
            <a:spLocks noGrp="1"/>
          </p:cNvSpPr>
          <p:nvPr>
            <p:ph type="pic" sz="quarter" idx="10"/>
          </p:nvPr>
        </p:nvSpPr>
        <p:spPr>
          <a:xfrm>
            <a:off x="3116429" y="3136296"/>
            <a:ext cx="1486800" cy="1533600"/>
          </a:xfrm>
          <a:prstGeom prst="roundRect">
            <a:avLst>
              <a:gd name="adj" fmla="val 7082"/>
            </a:avLst>
          </a:prstGeom>
        </p:spPr>
      </p:sp>
      <p:sp>
        <p:nvSpPr>
          <p:cNvPr id="3" name="Рисунок 2">
            <a:extLst>
              <a:ext uri="{FF2B5EF4-FFF2-40B4-BE49-F238E27FC236}">
                <a16:creationId xmlns:a16="http://schemas.microsoft.com/office/drawing/2014/main" id="{9DFB059A-CC66-0E46-8051-4E4E02D67382}"/>
              </a:ext>
            </a:extLst>
          </p:cNvPr>
          <p:cNvSpPr>
            <a:spLocks noGrp="1"/>
          </p:cNvSpPr>
          <p:nvPr>
            <p:ph type="pic" sz="quarter" idx="11"/>
          </p:nvPr>
        </p:nvSpPr>
        <p:spPr>
          <a:xfrm>
            <a:off x="9754036" y="3136296"/>
            <a:ext cx="1486800" cy="1533600"/>
          </a:xfrm>
          <a:prstGeom prst="roundRect">
            <a:avLst>
              <a:gd name="adj" fmla="val 7082"/>
            </a:avLst>
          </a:prstGeom>
        </p:spPr>
      </p:sp>
      <p:sp>
        <p:nvSpPr>
          <p:cNvPr id="4" name="Рисунок 3">
            <a:extLst>
              <a:ext uri="{FF2B5EF4-FFF2-40B4-BE49-F238E27FC236}">
                <a16:creationId xmlns:a16="http://schemas.microsoft.com/office/drawing/2014/main" id="{820DAE32-DCCC-C949-890A-205D3E972D2F}"/>
              </a:ext>
            </a:extLst>
          </p:cNvPr>
          <p:cNvSpPr>
            <a:spLocks noGrp="1"/>
          </p:cNvSpPr>
          <p:nvPr>
            <p:ph type="pic" sz="quarter" idx="12"/>
          </p:nvPr>
        </p:nvSpPr>
        <p:spPr>
          <a:xfrm>
            <a:off x="16383892" y="3136296"/>
            <a:ext cx="1486800" cy="1533600"/>
          </a:xfrm>
          <a:prstGeom prst="roundRect">
            <a:avLst>
              <a:gd name="adj" fmla="val 7083"/>
            </a:avLst>
          </a:prstGeom>
        </p:spPr>
      </p:sp>
      <p:sp>
        <p:nvSpPr>
          <p:cNvPr id="664" name="Alice Stark"/>
          <p:cNvSpPr txBox="1"/>
          <p:nvPr/>
        </p:nvSpPr>
        <p:spPr>
          <a:xfrm>
            <a:off x="3042264" y="5060949"/>
            <a:ext cx="4705495"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Alice Stark</a:t>
            </a:r>
          </a:p>
        </p:txBody>
      </p:sp>
      <p:sp>
        <p:nvSpPr>
          <p:cNvPr id="665" name="Lorem ipsum sed dolor sit sed amet, consectetur adipiscing incididunt ut labore et dolore nostrud exercitation ullamco"/>
          <p:cNvSpPr txBox="1"/>
          <p:nvPr/>
        </p:nvSpPr>
        <p:spPr>
          <a:xfrm>
            <a:off x="3111769" y="6997700"/>
            <a:ext cx="498441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667" name="MANAGER"/>
          <p:cNvSpPr txBox="1"/>
          <p:nvPr/>
        </p:nvSpPr>
        <p:spPr>
          <a:xfrm>
            <a:off x="3085461" y="6182746"/>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68" name="Закругленный прямоугольник"/>
          <p:cNvSpPr/>
          <p:nvPr/>
        </p:nvSpPr>
        <p:spPr>
          <a:xfrm>
            <a:off x="3200400" y="9652000"/>
            <a:ext cx="3909023"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9" name="More Information"/>
          <p:cNvSpPr txBox="1"/>
          <p:nvPr/>
        </p:nvSpPr>
        <p:spPr>
          <a:xfrm>
            <a:off x="3237861" y="9791699"/>
            <a:ext cx="3834100"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t>More Information</a:t>
            </a:r>
          </a:p>
        </p:txBody>
      </p:sp>
      <p:sp>
        <p:nvSpPr>
          <p:cNvPr id="673" name="Alex Lee"/>
          <p:cNvSpPr txBox="1"/>
          <p:nvPr/>
        </p:nvSpPr>
        <p:spPr>
          <a:xfrm>
            <a:off x="9681090" y="5060949"/>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31333D"/>
                </a:solidFill>
                <a:latin typeface="Maven Pro Medium"/>
                <a:ea typeface="Maven Pro Medium"/>
                <a:cs typeface="Maven Pro Medium"/>
                <a:sym typeface="Maven Pro Medium"/>
              </a:defRPr>
            </a:lvl1pPr>
          </a:lstStyle>
          <a:p>
            <a:r>
              <a:t>Alex Lee</a:t>
            </a:r>
          </a:p>
        </p:txBody>
      </p:sp>
      <p:sp>
        <p:nvSpPr>
          <p:cNvPr id="674" name="Lorem ipsum sed dolor sit sed amet, consectetur adipiscing incididunt ut labore et dolore nostrud exercitation ullamco"/>
          <p:cNvSpPr txBox="1"/>
          <p:nvPr/>
        </p:nvSpPr>
        <p:spPr>
          <a:xfrm>
            <a:off x="9750595"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676" name="MANAGER"/>
          <p:cNvSpPr txBox="1"/>
          <p:nvPr/>
        </p:nvSpPr>
        <p:spPr>
          <a:xfrm>
            <a:off x="9724287" y="6182746"/>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77" name="Закругленный прямоугольник"/>
          <p:cNvSpPr/>
          <p:nvPr/>
        </p:nvSpPr>
        <p:spPr>
          <a:xfrm>
            <a:off x="9839225" y="9652000"/>
            <a:ext cx="3909023"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8" name="More Information"/>
          <p:cNvSpPr txBox="1"/>
          <p:nvPr/>
        </p:nvSpPr>
        <p:spPr>
          <a:xfrm>
            <a:off x="9876686" y="9791699"/>
            <a:ext cx="3834100"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
        <p:nvSpPr>
          <p:cNvPr id="681" name="Andy Fry"/>
          <p:cNvSpPr txBox="1"/>
          <p:nvPr/>
        </p:nvSpPr>
        <p:spPr>
          <a:xfrm>
            <a:off x="16319915" y="5060949"/>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31333D"/>
                </a:solidFill>
                <a:latin typeface="Maven Pro Medium"/>
                <a:ea typeface="Maven Pro Medium"/>
                <a:cs typeface="Maven Pro Medium"/>
                <a:sym typeface="Maven Pro Medium"/>
              </a:defRPr>
            </a:lvl1pPr>
          </a:lstStyle>
          <a:p>
            <a:r>
              <a:t>Andy Fry</a:t>
            </a:r>
          </a:p>
        </p:txBody>
      </p:sp>
      <p:sp>
        <p:nvSpPr>
          <p:cNvPr id="682" name="Lorem ipsum sed dolor sit sed amet, consectetur adipiscing incididunt ut labore et dolore nostrud exercitation ullamco"/>
          <p:cNvSpPr txBox="1"/>
          <p:nvPr/>
        </p:nvSpPr>
        <p:spPr>
          <a:xfrm>
            <a:off x="16389421"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684" name="MANAGER"/>
          <p:cNvSpPr txBox="1"/>
          <p:nvPr/>
        </p:nvSpPr>
        <p:spPr>
          <a:xfrm>
            <a:off x="16363112" y="6182746"/>
            <a:ext cx="383409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85" name="Закругленный прямоугольник"/>
          <p:cNvSpPr/>
          <p:nvPr/>
        </p:nvSpPr>
        <p:spPr>
          <a:xfrm>
            <a:off x="16478051" y="9652000"/>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6" name="More Information"/>
          <p:cNvSpPr txBox="1"/>
          <p:nvPr/>
        </p:nvSpPr>
        <p:spPr>
          <a:xfrm>
            <a:off x="16515512" y="9791699"/>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357790F8-B7F8-B047-A1BA-E9787F8ABD92}"/>
              </a:ext>
            </a:extLst>
          </p:cNvPr>
          <p:cNvSpPr>
            <a:spLocks noGrp="1"/>
          </p:cNvSpPr>
          <p:nvPr>
            <p:ph type="pic" sz="quarter" idx="10"/>
          </p:nvPr>
        </p:nvSpPr>
        <p:spPr>
          <a:xfrm>
            <a:off x="2311623" y="2434837"/>
            <a:ext cx="2015999" cy="2077199"/>
          </a:xfrm>
          <a:prstGeom prst="roundRect">
            <a:avLst>
              <a:gd name="adj" fmla="val 7173"/>
            </a:avLst>
          </a:prstGeom>
        </p:spPr>
      </p:sp>
      <p:sp>
        <p:nvSpPr>
          <p:cNvPr id="3" name="Рисунок 2">
            <a:extLst>
              <a:ext uri="{FF2B5EF4-FFF2-40B4-BE49-F238E27FC236}">
                <a16:creationId xmlns:a16="http://schemas.microsoft.com/office/drawing/2014/main" id="{124075CF-F40C-3048-A4BF-F60C3B351BB5}"/>
              </a:ext>
            </a:extLst>
          </p:cNvPr>
          <p:cNvSpPr>
            <a:spLocks noGrp="1"/>
          </p:cNvSpPr>
          <p:nvPr>
            <p:ph type="pic" sz="quarter" idx="11"/>
          </p:nvPr>
        </p:nvSpPr>
        <p:spPr>
          <a:xfrm>
            <a:off x="9370981" y="2434837"/>
            <a:ext cx="2015999" cy="2077199"/>
          </a:xfrm>
          <a:prstGeom prst="roundRect">
            <a:avLst>
              <a:gd name="adj" fmla="val 8228"/>
            </a:avLst>
          </a:prstGeom>
        </p:spPr>
      </p:sp>
      <p:sp>
        <p:nvSpPr>
          <p:cNvPr id="4" name="Рисунок 3">
            <a:extLst>
              <a:ext uri="{FF2B5EF4-FFF2-40B4-BE49-F238E27FC236}">
                <a16:creationId xmlns:a16="http://schemas.microsoft.com/office/drawing/2014/main" id="{B2F7E8AB-4F4F-CC40-BEBB-D4E3869A59B3}"/>
              </a:ext>
            </a:extLst>
          </p:cNvPr>
          <p:cNvSpPr>
            <a:spLocks noGrp="1"/>
          </p:cNvSpPr>
          <p:nvPr>
            <p:ph type="pic" sz="quarter" idx="12"/>
          </p:nvPr>
        </p:nvSpPr>
        <p:spPr>
          <a:xfrm>
            <a:off x="16434023" y="2434837"/>
            <a:ext cx="2015999" cy="2077199"/>
          </a:xfrm>
          <a:prstGeom prst="roundRect">
            <a:avLst>
              <a:gd name="adj" fmla="val 8228"/>
            </a:avLst>
          </a:prstGeom>
        </p:spPr>
      </p:sp>
      <p:sp>
        <p:nvSpPr>
          <p:cNvPr id="689" name="Alice Stark"/>
          <p:cNvSpPr txBox="1"/>
          <p:nvPr/>
        </p:nvSpPr>
        <p:spPr>
          <a:xfrm>
            <a:off x="2229688" y="4858361"/>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Alice Stark</a:t>
            </a:r>
          </a:p>
        </p:txBody>
      </p:sp>
      <p:sp>
        <p:nvSpPr>
          <p:cNvPr id="690" name="Lorem ipsum sed dolor sit sed amet, consectetur adipiscing incididunt ut labore onsectetur adipiscing et dolo"/>
          <p:cNvSpPr txBox="1"/>
          <p:nvPr/>
        </p:nvSpPr>
        <p:spPr>
          <a:xfrm>
            <a:off x="2299193" y="6718276"/>
            <a:ext cx="5783519"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692" name="MANAGER"/>
          <p:cNvSpPr txBox="1"/>
          <p:nvPr/>
        </p:nvSpPr>
        <p:spPr>
          <a:xfrm>
            <a:off x="2272884" y="5980158"/>
            <a:ext cx="383410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93" name="Закругленный прямоугольник"/>
          <p:cNvSpPr/>
          <p:nvPr/>
        </p:nvSpPr>
        <p:spPr>
          <a:xfrm>
            <a:off x="2311623" y="94797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4" name="Закругленный прямоугольник"/>
          <p:cNvSpPr/>
          <p:nvPr/>
        </p:nvSpPr>
        <p:spPr>
          <a:xfrm>
            <a:off x="2311623" y="9479781"/>
            <a:ext cx="2763938"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5" name="Skill #1"/>
          <p:cNvSpPr txBox="1"/>
          <p:nvPr/>
        </p:nvSpPr>
        <p:spPr>
          <a:xfrm>
            <a:off x="2272884" y="87980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#1</a:t>
            </a:r>
          </a:p>
        </p:txBody>
      </p:sp>
      <p:sp>
        <p:nvSpPr>
          <p:cNvPr id="696" name="40%"/>
          <p:cNvSpPr txBox="1"/>
          <p:nvPr/>
        </p:nvSpPr>
        <p:spPr>
          <a:xfrm>
            <a:off x="6351087" y="87980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40%</a:t>
            </a:r>
          </a:p>
        </p:txBody>
      </p:sp>
      <p:sp>
        <p:nvSpPr>
          <p:cNvPr id="697" name="Закругленный прямоугольник"/>
          <p:cNvSpPr/>
          <p:nvPr/>
        </p:nvSpPr>
        <p:spPr>
          <a:xfrm>
            <a:off x="2311623" y="108894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8" name="Закругленный прямоугольник"/>
          <p:cNvSpPr/>
          <p:nvPr/>
        </p:nvSpPr>
        <p:spPr>
          <a:xfrm>
            <a:off x="2311623" y="10889481"/>
            <a:ext cx="3866160"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9" name="Skill #2"/>
          <p:cNvSpPr txBox="1"/>
          <p:nvPr/>
        </p:nvSpPr>
        <p:spPr>
          <a:xfrm>
            <a:off x="2272884" y="102077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#2</a:t>
            </a:r>
          </a:p>
        </p:txBody>
      </p:sp>
      <p:sp>
        <p:nvSpPr>
          <p:cNvPr id="700" name="67%"/>
          <p:cNvSpPr txBox="1"/>
          <p:nvPr/>
        </p:nvSpPr>
        <p:spPr>
          <a:xfrm>
            <a:off x="6351087" y="102077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67%</a:t>
            </a:r>
          </a:p>
        </p:txBody>
      </p:sp>
      <p:sp>
        <p:nvSpPr>
          <p:cNvPr id="702" name="Alex Lee"/>
          <p:cNvSpPr txBox="1"/>
          <p:nvPr/>
        </p:nvSpPr>
        <p:spPr>
          <a:xfrm>
            <a:off x="9290888" y="4858361"/>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Alex Lee</a:t>
            </a:r>
          </a:p>
        </p:txBody>
      </p:sp>
      <p:sp>
        <p:nvSpPr>
          <p:cNvPr id="703" name="Lorem ipsum sed dolor sit sed amet, consectetur adipiscing incididunt ut labore onsectetur adipiscing et dolo"/>
          <p:cNvSpPr txBox="1"/>
          <p:nvPr/>
        </p:nvSpPr>
        <p:spPr>
          <a:xfrm>
            <a:off x="9360393" y="6718276"/>
            <a:ext cx="5783519"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705" name="MANAGER"/>
          <p:cNvSpPr txBox="1"/>
          <p:nvPr/>
        </p:nvSpPr>
        <p:spPr>
          <a:xfrm>
            <a:off x="9334084" y="5980158"/>
            <a:ext cx="383410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706" name="Закругленный прямоугольник"/>
          <p:cNvSpPr/>
          <p:nvPr/>
        </p:nvSpPr>
        <p:spPr>
          <a:xfrm>
            <a:off x="9372823" y="94797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7" name="Закругленный прямоугольник"/>
          <p:cNvSpPr/>
          <p:nvPr/>
        </p:nvSpPr>
        <p:spPr>
          <a:xfrm>
            <a:off x="9372823" y="9479781"/>
            <a:ext cx="2763938"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8" name="Skill #1"/>
          <p:cNvSpPr txBox="1"/>
          <p:nvPr/>
        </p:nvSpPr>
        <p:spPr>
          <a:xfrm>
            <a:off x="9334084" y="87980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#1</a:t>
            </a:r>
          </a:p>
        </p:txBody>
      </p:sp>
      <p:sp>
        <p:nvSpPr>
          <p:cNvPr id="709" name="40%"/>
          <p:cNvSpPr txBox="1"/>
          <p:nvPr/>
        </p:nvSpPr>
        <p:spPr>
          <a:xfrm>
            <a:off x="13412287" y="87980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40%</a:t>
            </a:r>
          </a:p>
        </p:txBody>
      </p:sp>
      <p:sp>
        <p:nvSpPr>
          <p:cNvPr id="710" name="Закругленный прямоугольник"/>
          <p:cNvSpPr/>
          <p:nvPr/>
        </p:nvSpPr>
        <p:spPr>
          <a:xfrm>
            <a:off x="9372823" y="108894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1" name="Закругленный прямоугольник"/>
          <p:cNvSpPr/>
          <p:nvPr/>
        </p:nvSpPr>
        <p:spPr>
          <a:xfrm>
            <a:off x="9372823" y="10889481"/>
            <a:ext cx="3866160"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2" name="Skill #2"/>
          <p:cNvSpPr txBox="1"/>
          <p:nvPr/>
        </p:nvSpPr>
        <p:spPr>
          <a:xfrm>
            <a:off x="9334084" y="102077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#2</a:t>
            </a:r>
          </a:p>
        </p:txBody>
      </p:sp>
      <p:sp>
        <p:nvSpPr>
          <p:cNvPr id="713" name="67%"/>
          <p:cNvSpPr txBox="1"/>
          <p:nvPr/>
        </p:nvSpPr>
        <p:spPr>
          <a:xfrm>
            <a:off x="13412287" y="102077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67%</a:t>
            </a:r>
          </a:p>
        </p:txBody>
      </p:sp>
      <p:sp>
        <p:nvSpPr>
          <p:cNvPr id="715" name="Andy Fry"/>
          <p:cNvSpPr txBox="1"/>
          <p:nvPr/>
        </p:nvSpPr>
        <p:spPr>
          <a:xfrm>
            <a:off x="16352088" y="4858361"/>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Andy Fry</a:t>
            </a:r>
          </a:p>
        </p:txBody>
      </p:sp>
      <p:sp>
        <p:nvSpPr>
          <p:cNvPr id="716" name="Lorem ipsum sed dolor sit sed amet, consectetur adipiscing incididunt ut labore onsectetur adipiscing et dolo"/>
          <p:cNvSpPr txBox="1"/>
          <p:nvPr/>
        </p:nvSpPr>
        <p:spPr>
          <a:xfrm>
            <a:off x="16421593" y="6718276"/>
            <a:ext cx="5783519"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718" name="MANAGER"/>
          <p:cNvSpPr txBox="1"/>
          <p:nvPr/>
        </p:nvSpPr>
        <p:spPr>
          <a:xfrm>
            <a:off x="16395284" y="5980158"/>
            <a:ext cx="383410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719" name="Закругленный прямоугольник"/>
          <p:cNvSpPr/>
          <p:nvPr/>
        </p:nvSpPr>
        <p:spPr>
          <a:xfrm>
            <a:off x="16434023" y="94797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0" name="Закругленный прямоугольник"/>
          <p:cNvSpPr/>
          <p:nvPr/>
        </p:nvSpPr>
        <p:spPr>
          <a:xfrm>
            <a:off x="16434023" y="9479781"/>
            <a:ext cx="2763938"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1" name="Skill #1"/>
          <p:cNvSpPr txBox="1"/>
          <p:nvPr/>
        </p:nvSpPr>
        <p:spPr>
          <a:xfrm>
            <a:off x="16395284" y="87980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#1</a:t>
            </a:r>
          </a:p>
        </p:txBody>
      </p:sp>
      <p:sp>
        <p:nvSpPr>
          <p:cNvPr id="722" name="40%"/>
          <p:cNvSpPr txBox="1"/>
          <p:nvPr/>
        </p:nvSpPr>
        <p:spPr>
          <a:xfrm>
            <a:off x="20473487" y="87980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40%</a:t>
            </a:r>
          </a:p>
        </p:txBody>
      </p:sp>
      <p:sp>
        <p:nvSpPr>
          <p:cNvPr id="723" name="Закругленный прямоугольник"/>
          <p:cNvSpPr/>
          <p:nvPr/>
        </p:nvSpPr>
        <p:spPr>
          <a:xfrm>
            <a:off x="16434023" y="10889481"/>
            <a:ext cx="5595840" cy="486471"/>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4" name="Закругленный прямоугольник"/>
          <p:cNvSpPr/>
          <p:nvPr/>
        </p:nvSpPr>
        <p:spPr>
          <a:xfrm>
            <a:off x="16434023" y="10889481"/>
            <a:ext cx="3866160"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5" name="Skill #2"/>
          <p:cNvSpPr txBox="1"/>
          <p:nvPr/>
        </p:nvSpPr>
        <p:spPr>
          <a:xfrm>
            <a:off x="16395284" y="10207740"/>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t>Skill #2</a:t>
            </a:r>
          </a:p>
        </p:txBody>
      </p:sp>
      <p:sp>
        <p:nvSpPr>
          <p:cNvPr id="726" name="67%"/>
          <p:cNvSpPr txBox="1"/>
          <p:nvPr/>
        </p:nvSpPr>
        <p:spPr>
          <a:xfrm>
            <a:off x="20473487" y="10207740"/>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t>67%</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ubtitle text"/>
          <p:cNvSpPr txBox="1"/>
          <p:nvPr/>
        </p:nvSpPr>
        <p:spPr>
          <a:xfrm>
            <a:off x="17002054" y="6827091"/>
            <a:ext cx="4705494" cy="1003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6000" b="0">
                <a:solidFill>
                  <a:srgbClr val="31333D"/>
                </a:solidFill>
                <a:latin typeface="Maven Pro Medium"/>
                <a:ea typeface="Maven Pro Medium"/>
                <a:cs typeface="Maven Pro Medium"/>
                <a:sym typeface="Maven Pro Medium"/>
              </a:defRPr>
            </a:lvl1pPr>
          </a:lstStyle>
          <a:p>
            <a:r>
              <a:t>Subtitle text</a:t>
            </a:r>
          </a:p>
        </p:txBody>
      </p:sp>
      <p:sp>
        <p:nvSpPr>
          <p:cNvPr id="730" name="Lorem ipsum sed dolor sit sed amet, consectetur adipiscing incididunt ut labore et dolore ipsum dolor sit amet, conser"/>
          <p:cNvSpPr txBox="1"/>
          <p:nvPr/>
        </p:nvSpPr>
        <p:spPr>
          <a:xfrm>
            <a:off x="16862596" y="7973000"/>
            <a:ext cx="49844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732" name="Закругленный прямоугольник"/>
          <p:cNvSpPr/>
          <p:nvPr/>
        </p:nvSpPr>
        <p:spPr>
          <a:xfrm>
            <a:off x="17400290" y="10571477"/>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3" name="More Information"/>
          <p:cNvSpPr txBox="1"/>
          <p:nvPr/>
        </p:nvSpPr>
        <p:spPr>
          <a:xfrm>
            <a:off x="17437751" y="10711176"/>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graphicFrame>
        <p:nvGraphicFramePr>
          <p:cNvPr id="735" name="2D‑круговая диаграмма"/>
          <p:cNvGraphicFramePr/>
          <p:nvPr>
            <p:extLst>
              <p:ext uri="{D42A27DB-BD31-4B8C-83A1-F6EECF244321}">
                <p14:modId xmlns:p14="http://schemas.microsoft.com/office/powerpoint/2010/main" val="1376095516"/>
              </p:ext>
            </p:extLst>
          </p:nvPr>
        </p:nvGraphicFramePr>
        <p:xfrm>
          <a:off x="17320366" y="2428362"/>
          <a:ext cx="4068870" cy="4068871"/>
        </p:xfrm>
        <a:graphic>
          <a:graphicData uri="http://schemas.openxmlformats.org/drawingml/2006/chart">
            <c:chart xmlns:c="http://schemas.openxmlformats.org/drawingml/2006/chart" xmlns:r="http://schemas.openxmlformats.org/officeDocument/2006/relationships" r:id="rId2"/>
          </a:graphicData>
        </a:graphic>
      </p:graphicFrame>
      <p:sp>
        <p:nvSpPr>
          <p:cNvPr id="736" name="Кружок"/>
          <p:cNvSpPr/>
          <p:nvPr/>
        </p:nvSpPr>
        <p:spPr>
          <a:xfrm>
            <a:off x="17849304" y="2957301"/>
            <a:ext cx="3010993" cy="3010993"/>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7" name="2021"/>
          <p:cNvSpPr txBox="1"/>
          <p:nvPr/>
        </p:nvSpPr>
        <p:spPr>
          <a:xfrm>
            <a:off x="18419393" y="4081796"/>
            <a:ext cx="1870814"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2021</a:t>
            </a:r>
          </a:p>
        </p:txBody>
      </p:sp>
      <p:sp>
        <p:nvSpPr>
          <p:cNvPr id="738" name="Subtitle text"/>
          <p:cNvSpPr txBox="1"/>
          <p:nvPr/>
        </p:nvSpPr>
        <p:spPr>
          <a:xfrm>
            <a:off x="9839253" y="6827091"/>
            <a:ext cx="4705494" cy="1003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6000" b="0">
                <a:solidFill>
                  <a:srgbClr val="31333D"/>
                </a:solidFill>
                <a:latin typeface="Maven Pro Medium"/>
                <a:ea typeface="Maven Pro Medium"/>
                <a:cs typeface="Maven Pro Medium"/>
                <a:sym typeface="Maven Pro Medium"/>
              </a:defRPr>
            </a:lvl1pPr>
          </a:lstStyle>
          <a:p>
            <a:r>
              <a:t>Subtitle text</a:t>
            </a:r>
          </a:p>
        </p:txBody>
      </p:sp>
      <p:sp>
        <p:nvSpPr>
          <p:cNvPr id="739" name="Lorem ipsum sed dolor sit sed amet, consectetur adipiscing incididunt ut labore et dolore ipsum dolor sit amet, conser"/>
          <p:cNvSpPr txBox="1"/>
          <p:nvPr/>
        </p:nvSpPr>
        <p:spPr>
          <a:xfrm>
            <a:off x="9699795" y="7973000"/>
            <a:ext cx="49844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741" name="Закругленный прямоугольник"/>
          <p:cNvSpPr/>
          <p:nvPr/>
        </p:nvSpPr>
        <p:spPr>
          <a:xfrm>
            <a:off x="10237489" y="10571477"/>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2" name="More Information"/>
          <p:cNvSpPr txBox="1"/>
          <p:nvPr/>
        </p:nvSpPr>
        <p:spPr>
          <a:xfrm>
            <a:off x="10274950" y="10711176"/>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More Information</a:t>
            </a:r>
          </a:p>
        </p:txBody>
      </p:sp>
      <p:graphicFrame>
        <p:nvGraphicFramePr>
          <p:cNvPr id="744" name="2D‑круговая диаграмма"/>
          <p:cNvGraphicFramePr/>
          <p:nvPr>
            <p:extLst>
              <p:ext uri="{D42A27DB-BD31-4B8C-83A1-F6EECF244321}">
                <p14:modId xmlns:p14="http://schemas.microsoft.com/office/powerpoint/2010/main" val="2208438168"/>
              </p:ext>
            </p:extLst>
          </p:nvPr>
        </p:nvGraphicFramePr>
        <p:xfrm>
          <a:off x="10157565" y="2428362"/>
          <a:ext cx="4068870" cy="4068871"/>
        </p:xfrm>
        <a:graphic>
          <a:graphicData uri="http://schemas.openxmlformats.org/drawingml/2006/chart">
            <c:chart xmlns:c="http://schemas.openxmlformats.org/drawingml/2006/chart" xmlns:r="http://schemas.openxmlformats.org/officeDocument/2006/relationships" r:id="rId3"/>
          </a:graphicData>
        </a:graphic>
      </p:graphicFrame>
      <p:sp>
        <p:nvSpPr>
          <p:cNvPr id="745" name="Кружок"/>
          <p:cNvSpPr/>
          <p:nvPr/>
        </p:nvSpPr>
        <p:spPr>
          <a:xfrm>
            <a:off x="10686503" y="2957301"/>
            <a:ext cx="3010993" cy="3010993"/>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6" name="2020"/>
          <p:cNvSpPr txBox="1"/>
          <p:nvPr/>
        </p:nvSpPr>
        <p:spPr>
          <a:xfrm>
            <a:off x="11256592" y="4081796"/>
            <a:ext cx="1870814"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2020</a:t>
            </a:r>
          </a:p>
        </p:txBody>
      </p:sp>
      <p:sp>
        <p:nvSpPr>
          <p:cNvPr id="747" name="Subtitle text"/>
          <p:cNvSpPr txBox="1"/>
          <p:nvPr/>
        </p:nvSpPr>
        <p:spPr>
          <a:xfrm>
            <a:off x="2676453" y="6827091"/>
            <a:ext cx="4705494" cy="1003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6000" b="0">
                <a:solidFill>
                  <a:srgbClr val="31333D"/>
                </a:solidFill>
                <a:latin typeface="Maven Pro Medium"/>
                <a:ea typeface="Maven Pro Medium"/>
                <a:cs typeface="Maven Pro Medium"/>
                <a:sym typeface="Maven Pro Medium"/>
              </a:defRPr>
            </a:lvl1pPr>
          </a:lstStyle>
          <a:p>
            <a:r>
              <a:t>Subtitle text</a:t>
            </a:r>
          </a:p>
        </p:txBody>
      </p:sp>
      <p:sp>
        <p:nvSpPr>
          <p:cNvPr id="748" name="Lorem ipsum sed dolor sit sed amet, consectetur adipiscing incididunt ut labore et dolore ipsum dolor sit amet, conser"/>
          <p:cNvSpPr txBox="1"/>
          <p:nvPr/>
        </p:nvSpPr>
        <p:spPr>
          <a:xfrm>
            <a:off x="2536995" y="7973000"/>
            <a:ext cx="4984411" cy="2204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750" name="Закругленный прямоугольник"/>
          <p:cNvSpPr/>
          <p:nvPr/>
        </p:nvSpPr>
        <p:spPr>
          <a:xfrm>
            <a:off x="3074689" y="10571477"/>
            <a:ext cx="3909022" cy="792363"/>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1" name="More Information"/>
          <p:cNvSpPr txBox="1"/>
          <p:nvPr/>
        </p:nvSpPr>
        <p:spPr>
          <a:xfrm>
            <a:off x="3112150" y="10711176"/>
            <a:ext cx="3834099" cy="48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t>More Information</a:t>
            </a:r>
          </a:p>
        </p:txBody>
      </p:sp>
      <p:graphicFrame>
        <p:nvGraphicFramePr>
          <p:cNvPr id="753" name="2D‑круговая диаграмма"/>
          <p:cNvGraphicFramePr/>
          <p:nvPr>
            <p:extLst>
              <p:ext uri="{D42A27DB-BD31-4B8C-83A1-F6EECF244321}">
                <p14:modId xmlns:p14="http://schemas.microsoft.com/office/powerpoint/2010/main" val="3769592763"/>
              </p:ext>
            </p:extLst>
          </p:nvPr>
        </p:nvGraphicFramePr>
        <p:xfrm>
          <a:off x="2994765" y="2428362"/>
          <a:ext cx="4068870" cy="4068871"/>
        </p:xfrm>
        <a:graphic>
          <a:graphicData uri="http://schemas.openxmlformats.org/drawingml/2006/chart">
            <c:chart xmlns:c="http://schemas.openxmlformats.org/drawingml/2006/chart" xmlns:r="http://schemas.openxmlformats.org/officeDocument/2006/relationships" r:id="rId4"/>
          </a:graphicData>
        </a:graphic>
      </p:graphicFrame>
      <p:sp>
        <p:nvSpPr>
          <p:cNvPr id="754" name="Кружок"/>
          <p:cNvSpPr/>
          <p:nvPr/>
        </p:nvSpPr>
        <p:spPr>
          <a:xfrm>
            <a:off x="3523703" y="2957301"/>
            <a:ext cx="3010993" cy="3010993"/>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5" name="2019"/>
          <p:cNvSpPr txBox="1"/>
          <p:nvPr/>
        </p:nvSpPr>
        <p:spPr>
          <a:xfrm>
            <a:off x="4093793" y="4081796"/>
            <a:ext cx="1870814"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31333D"/>
                </a:solidFill>
                <a:latin typeface="Maven Pro Medium"/>
                <a:ea typeface="Maven Pro Medium"/>
                <a:cs typeface="Maven Pro Medium"/>
                <a:sym typeface="Maven Pro Medium"/>
              </a:defRPr>
            </a:lvl1pPr>
          </a:lstStyle>
          <a:p>
            <a:r>
              <a:t>2019</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134"/>
            <a:ext cx="911217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Context</a:t>
            </a:r>
            <a:endParaRPr dirty="0"/>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50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dirty="0" err="1"/>
              <a:t>xxxxxxxxx</a:t>
            </a:r>
            <a:endParaRPr dirty="0"/>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Title text slide"/>
          <p:cNvSpPr txBox="1"/>
          <p:nvPr/>
        </p:nvSpPr>
        <p:spPr>
          <a:xfrm>
            <a:off x="12910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759" name="Фигура"/>
          <p:cNvSpPr/>
          <p:nvPr/>
        </p:nvSpPr>
        <p:spPr>
          <a:xfrm>
            <a:off x="12991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0"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grpSp>
        <p:nvGrpSpPr>
          <p:cNvPr id="767" name="Группа"/>
          <p:cNvGrpSpPr/>
          <p:nvPr/>
        </p:nvGrpSpPr>
        <p:grpSpPr>
          <a:xfrm>
            <a:off x="2673495" y="2470294"/>
            <a:ext cx="8775411" cy="8775412"/>
            <a:chOff x="0" y="0"/>
            <a:chExt cx="8775410" cy="8775410"/>
          </a:xfrm>
        </p:grpSpPr>
        <p:grpSp>
          <p:nvGrpSpPr>
            <p:cNvPr id="763" name="Группа"/>
            <p:cNvGrpSpPr/>
            <p:nvPr/>
          </p:nvGrpSpPr>
          <p:grpSpPr>
            <a:xfrm>
              <a:off x="0" y="0"/>
              <a:ext cx="8775411" cy="8775411"/>
              <a:chOff x="0" y="0"/>
              <a:chExt cx="8775410" cy="8775410"/>
            </a:xfrm>
          </p:grpSpPr>
          <p:graphicFrame>
            <p:nvGraphicFramePr>
              <p:cNvPr id="761" name="2D‑круговая диаграмма"/>
              <p:cNvGraphicFramePr/>
              <p:nvPr>
                <p:extLst>
                  <p:ext uri="{D42A27DB-BD31-4B8C-83A1-F6EECF244321}">
                    <p14:modId xmlns:p14="http://schemas.microsoft.com/office/powerpoint/2010/main" val="2848096274"/>
                  </p:ext>
                </p:extLst>
              </p:nvPr>
            </p:nvGraphicFramePr>
            <p:xfrm>
              <a:off x="0" y="0"/>
              <a:ext cx="8775411" cy="8775411"/>
            </p:xfrm>
            <a:graphic>
              <a:graphicData uri="http://schemas.openxmlformats.org/drawingml/2006/chart">
                <c:chart xmlns:c="http://schemas.openxmlformats.org/drawingml/2006/chart" xmlns:r="http://schemas.openxmlformats.org/officeDocument/2006/relationships" r:id="rId2"/>
              </a:graphicData>
            </a:graphic>
          </p:graphicFrame>
          <p:sp>
            <p:nvSpPr>
              <p:cNvPr id="762" name="Кружок"/>
              <p:cNvSpPr/>
              <p:nvPr/>
            </p:nvSpPr>
            <p:spPr>
              <a:xfrm>
                <a:off x="1140771" y="1140773"/>
                <a:ext cx="6493865" cy="6493864"/>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764" name="Subtitle text"/>
            <p:cNvSpPr txBox="1"/>
            <p:nvPr/>
          </p:nvSpPr>
          <p:spPr>
            <a:xfrm>
              <a:off x="2034958" y="3690291"/>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6000" b="0">
                  <a:solidFill>
                    <a:srgbClr val="31333D"/>
                  </a:solidFill>
                  <a:latin typeface="Maven Pro Medium"/>
                  <a:ea typeface="Maven Pro Medium"/>
                  <a:cs typeface="Maven Pro Medium"/>
                  <a:sym typeface="Maven Pro Medium"/>
                </a:defRPr>
              </a:lvl1pPr>
            </a:lstStyle>
            <a:p>
              <a:r>
                <a:t>Subtitle text</a:t>
              </a:r>
            </a:p>
          </p:txBody>
        </p:sp>
        <p:sp>
          <p:nvSpPr>
            <p:cNvPr id="765" name="Lorem ipsum sed dolor sit sed amet, consectetur"/>
            <p:cNvSpPr txBox="1"/>
            <p:nvPr/>
          </p:nvSpPr>
          <p:spPr>
            <a:xfrm>
              <a:off x="2073299" y="4912399"/>
              <a:ext cx="4628812"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a:t>
              </a:r>
            </a:p>
          </p:txBody>
        </p:sp>
        <p:sp>
          <p:nvSpPr>
            <p:cNvPr id="766" name="Freeform 20"/>
            <p:cNvSpPr/>
            <p:nvPr/>
          </p:nvSpPr>
          <p:spPr>
            <a:xfrm>
              <a:off x="3883007" y="2599429"/>
              <a:ext cx="1009395" cy="639668"/>
            </a:xfrm>
            <a:custGeom>
              <a:avLst/>
              <a:gdLst/>
              <a:ahLst/>
              <a:cxnLst>
                <a:cxn ang="0">
                  <a:pos x="wd2" y="hd2"/>
                </a:cxn>
                <a:cxn ang="5400000">
                  <a:pos x="wd2" y="hd2"/>
                </a:cxn>
                <a:cxn ang="10800000">
                  <a:pos x="wd2" y="hd2"/>
                </a:cxn>
                <a:cxn ang="16200000">
                  <a:pos x="wd2" y="hd2"/>
                </a:cxn>
              </a:cxnLst>
              <a:rect l="0" t="0" r="r" b="b"/>
              <a:pathLst>
                <a:path w="21600" h="21600" extrusionOk="0">
                  <a:moveTo>
                    <a:pt x="14656" y="9158"/>
                  </a:moveTo>
                  <a:cubicBezTo>
                    <a:pt x="16337" y="9158"/>
                    <a:pt x="17653" y="7373"/>
                    <a:pt x="17653" y="4723"/>
                  </a:cubicBezTo>
                  <a:cubicBezTo>
                    <a:pt x="17653" y="2074"/>
                    <a:pt x="16337" y="0"/>
                    <a:pt x="14656" y="0"/>
                  </a:cubicBezTo>
                  <a:cubicBezTo>
                    <a:pt x="12975" y="0"/>
                    <a:pt x="11659" y="2074"/>
                    <a:pt x="11659" y="4723"/>
                  </a:cubicBezTo>
                  <a:cubicBezTo>
                    <a:pt x="11659" y="7373"/>
                    <a:pt x="12975" y="9158"/>
                    <a:pt x="14656" y="9158"/>
                  </a:cubicBezTo>
                  <a:close/>
                  <a:moveTo>
                    <a:pt x="6761" y="9158"/>
                  </a:moveTo>
                  <a:cubicBezTo>
                    <a:pt x="8479" y="9158"/>
                    <a:pt x="9795" y="7373"/>
                    <a:pt x="9795" y="4723"/>
                  </a:cubicBezTo>
                  <a:cubicBezTo>
                    <a:pt x="9795" y="2074"/>
                    <a:pt x="8479" y="0"/>
                    <a:pt x="6761" y="0"/>
                  </a:cubicBezTo>
                  <a:cubicBezTo>
                    <a:pt x="5080" y="0"/>
                    <a:pt x="3947" y="2074"/>
                    <a:pt x="3947" y="4723"/>
                  </a:cubicBezTo>
                  <a:cubicBezTo>
                    <a:pt x="3947" y="7373"/>
                    <a:pt x="5080" y="9158"/>
                    <a:pt x="6761" y="9158"/>
                  </a:cubicBezTo>
                  <a:close/>
                  <a:moveTo>
                    <a:pt x="6761" y="12442"/>
                  </a:moveTo>
                  <a:cubicBezTo>
                    <a:pt x="4532" y="12442"/>
                    <a:pt x="0" y="14227"/>
                    <a:pt x="0" y="17741"/>
                  </a:cubicBezTo>
                  <a:lnTo>
                    <a:pt x="0" y="21600"/>
                  </a:lnTo>
                  <a:lnTo>
                    <a:pt x="13742" y="21600"/>
                  </a:lnTo>
                  <a:lnTo>
                    <a:pt x="13742" y="17741"/>
                  </a:lnTo>
                  <a:cubicBezTo>
                    <a:pt x="13742" y="14227"/>
                    <a:pt x="9027" y="12442"/>
                    <a:pt x="6761" y="12442"/>
                  </a:cubicBezTo>
                  <a:close/>
                  <a:moveTo>
                    <a:pt x="14656" y="12442"/>
                  </a:moveTo>
                  <a:cubicBezTo>
                    <a:pt x="14473" y="12442"/>
                    <a:pt x="14108" y="12442"/>
                    <a:pt x="13742" y="12442"/>
                  </a:cubicBezTo>
                  <a:cubicBezTo>
                    <a:pt x="14839" y="13882"/>
                    <a:pt x="15606" y="15667"/>
                    <a:pt x="15606" y="17741"/>
                  </a:cubicBezTo>
                  <a:lnTo>
                    <a:pt x="15606" y="21600"/>
                  </a:lnTo>
                  <a:lnTo>
                    <a:pt x="21600" y="21600"/>
                  </a:lnTo>
                  <a:lnTo>
                    <a:pt x="21600" y="17741"/>
                  </a:lnTo>
                  <a:cubicBezTo>
                    <a:pt x="21600" y="14227"/>
                    <a:pt x="16922" y="12442"/>
                    <a:pt x="14656" y="12442"/>
                  </a:cubicBez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EA1A4BBD-9F65-5E44-89CB-6762FD49FA57}"/>
              </a:ext>
            </a:extLst>
          </p:cNvPr>
          <p:cNvSpPr>
            <a:spLocks noGrp="1"/>
          </p:cNvSpPr>
          <p:nvPr>
            <p:ph type="pic" sz="quarter" idx="10"/>
          </p:nvPr>
        </p:nvSpPr>
        <p:spPr>
          <a:xfrm>
            <a:off x="2445841" y="2438400"/>
            <a:ext cx="8583235" cy="8839200"/>
          </a:xfrm>
          <a:prstGeom prst="roundRect">
            <a:avLst>
              <a:gd name="adj" fmla="val 2623"/>
            </a:avLst>
          </a:prstGeom>
        </p:spPr>
      </p:sp>
      <p:sp>
        <p:nvSpPr>
          <p:cNvPr id="769" name="Title text slide"/>
          <p:cNvSpPr txBox="1"/>
          <p:nvPr/>
        </p:nvSpPr>
        <p:spPr>
          <a:xfrm>
            <a:off x="12910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770" name="Фигура"/>
          <p:cNvSpPr/>
          <p:nvPr/>
        </p:nvSpPr>
        <p:spPr>
          <a:xfrm>
            <a:off x="12991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1"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9D932937-7488-E24B-8CB2-F6251CD5C26D}"/>
              </a:ext>
            </a:extLst>
          </p:cNvPr>
          <p:cNvSpPr>
            <a:spLocks noGrp="1"/>
          </p:cNvSpPr>
          <p:nvPr>
            <p:ph type="pic" sz="quarter" idx="15"/>
          </p:nvPr>
        </p:nvSpPr>
        <p:spPr>
          <a:xfrm>
            <a:off x="13352561" y="2418704"/>
            <a:ext cx="8580470" cy="8858896"/>
          </a:xfrm>
          <a:prstGeom prst="roundRect">
            <a:avLst>
              <a:gd name="adj" fmla="val 2126"/>
            </a:avLst>
          </a:prstGeom>
        </p:spPr>
      </p:sp>
      <p:sp>
        <p:nvSpPr>
          <p:cNvPr id="774" name="Title text slide"/>
          <p:cNvSpPr txBox="1"/>
          <p:nvPr/>
        </p:nvSpPr>
        <p:spPr>
          <a:xfrm>
            <a:off x="2369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775" name="Фигура"/>
          <p:cNvSpPr/>
          <p:nvPr/>
        </p:nvSpPr>
        <p:spPr>
          <a:xfrm>
            <a:off x="2450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99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6"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2425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0010549F-45B4-7B4D-B7A2-BD2638E4B66A}"/>
              </a:ext>
            </a:extLst>
          </p:cNvPr>
          <p:cNvSpPr>
            <a:spLocks noGrp="1"/>
          </p:cNvSpPr>
          <p:nvPr>
            <p:ph type="pic" sz="quarter" idx="10"/>
          </p:nvPr>
        </p:nvSpPr>
        <p:spPr>
          <a:xfrm>
            <a:off x="-4200417" y="2438400"/>
            <a:ext cx="8839200" cy="8839200"/>
          </a:xfrm>
          <a:prstGeom prst="ellipse">
            <a:avLst/>
          </a:prstGeom>
        </p:spPr>
      </p:sp>
      <p:sp>
        <p:nvSpPr>
          <p:cNvPr id="779" name="Закругленный прямоугольник"/>
          <p:cNvSpPr/>
          <p:nvPr/>
        </p:nvSpPr>
        <p:spPr>
          <a:xfrm>
            <a:off x="11886664" y="2438400"/>
            <a:ext cx="28171875" cy="8839200"/>
          </a:xfrm>
          <a:prstGeom prst="roundRect">
            <a:avLst>
              <a:gd name="adj" fmla="val 50000"/>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0" name="Title text slide"/>
          <p:cNvSpPr txBox="1"/>
          <p:nvPr/>
        </p:nvSpPr>
        <p:spPr>
          <a:xfrm>
            <a:off x="6176340" y="3070830"/>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781" name="Фигура"/>
          <p:cNvSpPr/>
          <p:nvPr/>
        </p:nvSpPr>
        <p:spPr>
          <a:xfrm>
            <a:off x="6258144" y="4897454"/>
            <a:ext cx="1576918" cy="560672"/>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2"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Excepteur sint occaecat cupidatat non proident, sunt in culpa qui officia voluptatem accusantium doloremque sed laudantium, totam rem aperi, voluptatem quia voluptas"/>
          <p:cNvSpPr txBox="1"/>
          <p:nvPr/>
        </p:nvSpPr>
        <p:spPr>
          <a:xfrm>
            <a:off x="6233145" y="5976649"/>
            <a:ext cx="15512871" cy="439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Excepteur sint occaecat cupidatat non proident, sunt in culpa qui officia voluptatem accusantium doloremque sed laudantium, totam rem aperi, voluptatem quia voluptas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Кружок"/>
          <p:cNvSpPr/>
          <p:nvPr/>
        </p:nvSpPr>
        <p:spPr>
          <a:xfrm>
            <a:off x="9467561" y="-1165622"/>
            <a:ext cx="16047245" cy="16047244"/>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6" name="Кружок"/>
          <p:cNvSpPr/>
          <p:nvPr/>
        </p:nvSpPr>
        <p:spPr>
          <a:xfrm>
            <a:off x="12115462" y="1482278"/>
            <a:ext cx="10751444" cy="10751444"/>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Рисунок 1">
            <a:extLst>
              <a:ext uri="{FF2B5EF4-FFF2-40B4-BE49-F238E27FC236}">
                <a16:creationId xmlns:a16="http://schemas.microsoft.com/office/drawing/2014/main" id="{D4664ABD-DDB5-784E-B146-A28D83AA42E6}"/>
              </a:ext>
            </a:extLst>
          </p:cNvPr>
          <p:cNvSpPr>
            <a:spLocks noGrp="1"/>
          </p:cNvSpPr>
          <p:nvPr>
            <p:ph type="pic" sz="quarter" idx="10"/>
          </p:nvPr>
        </p:nvSpPr>
        <p:spPr>
          <a:xfrm>
            <a:off x="13071581" y="2438400"/>
            <a:ext cx="8839204" cy="8839200"/>
          </a:xfrm>
          <a:prstGeom prst="ellipse">
            <a:avLst/>
          </a:prstGeom>
        </p:spPr>
      </p:sp>
      <p:sp>
        <p:nvSpPr>
          <p:cNvPr id="787" name="Title text slide"/>
          <p:cNvSpPr txBox="1"/>
          <p:nvPr/>
        </p:nvSpPr>
        <p:spPr>
          <a:xfrm>
            <a:off x="2369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t>Title text slide</a:t>
            </a:r>
          </a:p>
        </p:txBody>
      </p:sp>
      <p:sp>
        <p:nvSpPr>
          <p:cNvPr id="788" name="Фигура"/>
          <p:cNvSpPr/>
          <p:nvPr/>
        </p:nvSpPr>
        <p:spPr>
          <a:xfrm>
            <a:off x="2450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9"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2425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
        <p:nvSpPr>
          <p:cNvPr id="791" name="Кружок"/>
          <p:cNvSpPr/>
          <p:nvPr/>
        </p:nvSpPr>
        <p:spPr>
          <a:xfrm>
            <a:off x="15060076" y="4426892"/>
            <a:ext cx="4862215" cy="4862216"/>
          </a:xfrm>
          <a:prstGeom prst="ellipse">
            <a:avLst/>
          </a:pr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92" name="Freeform 6"/>
          <p:cNvSpPr/>
          <p:nvPr/>
        </p:nvSpPr>
        <p:spPr>
          <a:xfrm>
            <a:off x="16825138" y="6057900"/>
            <a:ext cx="1382892"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FFFFF"/>
          </a:soli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797" name="Группа"/>
          <p:cNvGrpSpPr/>
          <p:nvPr/>
        </p:nvGrpSpPr>
        <p:grpSpPr>
          <a:xfrm>
            <a:off x="8581846" y="2502576"/>
            <a:ext cx="6395112" cy="8391429"/>
            <a:chOff x="0" y="0"/>
            <a:chExt cx="6395110" cy="8391428"/>
          </a:xfrm>
        </p:grpSpPr>
        <p:sp>
          <p:nvSpPr>
            <p:cNvPr id="794" name="Кружок"/>
            <p:cNvSpPr/>
            <p:nvPr/>
          </p:nvSpPr>
          <p:spPr>
            <a:xfrm>
              <a:off x="0" y="0"/>
              <a:ext cx="4399281" cy="439928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5" name="Subtitle text"/>
            <p:cNvSpPr txBox="1"/>
            <p:nvPr/>
          </p:nvSpPr>
          <p:spPr>
            <a:xfrm>
              <a:off x="1303095" y="2846240"/>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796"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1410701" y="3992147"/>
              <a:ext cx="4984410" cy="43992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grpSp>
      <p:grpSp>
        <p:nvGrpSpPr>
          <p:cNvPr id="801" name="Группа"/>
          <p:cNvGrpSpPr/>
          <p:nvPr/>
        </p:nvGrpSpPr>
        <p:grpSpPr>
          <a:xfrm>
            <a:off x="15695459" y="2502576"/>
            <a:ext cx="6395111" cy="8391429"/>
            <a:chOff x="0" y="0"/>
            <a:chExt cx="6395110" cy="8391428"/>
          </a:xfrm>
        </p:grpSpPr>
        <p:sp>
          <p:nvSpPr>
            <p:cNvPr id="798" name="Кружок"/>
            <p:cNvSpPr/>
            <p:nvPr/>
          </p:nvSpPr>
          <p:spPr>
            <a:xfrm>
              <a:off x="0" y="0"/>
              <a:ext cx="4399281" cy="439928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9" name="Subtitle text"/>
            <p:cNvSpPr txBox="1"/>
            <p:nvPr/>
          </p:nvSpPr>
          <p:spPr>
            <a:xfrm>
              <a:off x="1303095" y="2846240"/>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800"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1410701" y="3992147"/>
              <a:ext cx="4984410" cy="43992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grpSp>
      <p:grpSp>
        <p:nvGrpSpPr>
          <p:cNvPr id="805" name="Группа"/>
          <p:cNvGrpSpPr/>
          <p:nvPr/>
        </p:nvGrpSpPr>
        <p:grpSpPr>
          <a:xfrm>
            <a:off x="1468235" y="2502576"/>
            <a:ext cx="6395111" cy="8391429"/>
            <a:chOff x="0" y="0"/>
            <a:chExt cx="6395110" cy="8391428"/>
          </a:xfrm>
        </p:grpSpPr>
        <p:sp>
          <p:nvSpPr>
            <p:cNvPr id="802" name="Кружок"/>
            <p:cNvSpPr/>
            <p:nvPr/>
          </p:nvSpPr>
          <p:spPr>
            <a:xfrm>
              <a:off x="0" y="0"/>
              <a:ext cx="4399281" cy="4399281"/>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3" name="Subtitle text"/>
            <p:cNvSpPr txBox="1"/>
            <p:nvPr/>
          </p:nvSpPr>
          <p:spPr>
            <a:xfrm>
              <a:off x="1303095" y="2846240"/>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t>Subtitle text</a:t>
              </a:r>
            </a:p>
          </p:txBody>
        </p:sp>
        <p:sp>
          <p:nvSpPr>
            <p:cNvPr id="804"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1410701" y="3992147"/>
              <a:ext cx="4984410" cy="43992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grpSp>
      <p:sp>
        <p:nvSpPr>
          <p:cNvPr id="806" name="Freeform 3"/>
          <p:cNvSpPr/>
          <p:nvPr/>
        </p:nvSpPr>
        <p:spPr>
          <a:xfrm>
            <a:off x="9973779" y="3788640"/>
            <a:ext cx="1222384" cy="1158467"/>
          </a:xfrm>
          <a:custGeom>
            <a:avLst/>
            <a:gdLst/>
            <a:ahLst/>
            <a:cxnLst>
              <a:cxn ang="0">
                <a:pos x="wd2" y="hd2"/>
              </a:cxn>
              <a:cxn ang="5400000">
                <a:pos x="wd2" y="hd2"/>
              </a:cxn>
              <a:cxn ang="10800000">
                <a:pos x="wd2" y="hd2"/>
              </a:cxn>
              <a:cxn ang="16200000">
                <a:pos x="wd2" y="hd2"/>
              </a:cxn>
            </a:cxnLst>
            <a:rect l="0" t="0" r="r" b="b"/>
            <a:pathLst>
              <a:path w="21600" h="21600" extrusionOk="0">
                <a:moveTo>
                  <a:pt x="21600" y="8044"/>
                </a:moveTo>
                <a:cubicBezTo>
                  <a:pt x="21600" y="7185"/>
                  <a:pt x="21217" y="6552"/>
                  <a:pt x="20578" y="6100"/>
                </a:cubicBezTo>
                <a:lnTo>
                  <a:pt x="10907" y="0"/>
                </a:lnTo>
                <a:lnTo>
                  <a:pt x="1022" y="6100"/>
                </a:lnTo>
                <a:cubicBezTo>
                  <a:pt x="596" y="6552"/>
                  <a:pt x="0" y="7185"/>
                  <a:pt x="0" y="8044"/>
                </a:cubicBezTo>
                <a:lnTo>
                  <a:pt x="0" y="19431"/>
                </a:lnTo>
                <a:cubicBezTo>
                  <a:pt x="0" y="20741"/>
                  <a:pt x="1022" y="21600"/>
                  <a:pt x="2258" y="21600"/>
                </a:cubicBezTo>
                <a:lnTo>
                  <a:pt x="19555" y="21600"/>
                </a:lnTo>
                <a:cubicBezTo>
                  <a:pt x="20578" y="21600"/>
                  <a:pt x="21600" y="20741"/>
                  <a:pt x="21600" y="19431"/>
                </a:cubicBezTo>
                <a:lnTo>
                  <a:pt x="21600" y="8044"/>
                </a:lnTo>
                <a:close/>
                <a:moveTo>
                  <a:pt x="10907" y="13737"/>
                </a:moveTo>
                <a:lnTo>
                  <a:pt x="1832" y="7863"/>
                </a:lnTo>
                <a:lnTo>
                  <a:pt x="10907" y="2169"/>
                </a:lnTo>
                <a:lnTo>
                  <a:pt x="19768" y="7863"/>
                </a:lnTo>
                <a:lnTo>
                  <a:pt x="10907" y="13737"/>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807" name="Freeform 7"/>
          <p:cNvSpPr/>
          <p:nvPr/>
        </p:nvSpPr>
        <p:spPr>
          <a:xfrm>
            <a:off x="17075142" y="3762004"/>
            <a:ext cx="977430" cy="1211740"/>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330" y="0"/>
                  <a:pt x="0" y="859"/>
                  <a:pt x="0" y="2104"/>
                </a:cubicBezTo>
                <a:lnTo>
                  <a:pt x="0" y="19539"/>
                </a:lnTo>
                <a:cubicBezTo>
                  <a:pt x="0" y="20784"/>
                  <a:pt x="1330" y="21600"/>
                  <a:pt x="2607" y="21600"/>
                </a:cubicBezTo>
                <a:lnTo>
                  <a:pt x="18780" y="21600"/>
                </a:lnTo>
                <a:cubicBezTo>
                  <a:pt x="20323" y="21600"/>
                  <a:pt x="21600" y="20784"/>
                  <a:pt x="21600" y="19539"/>
                </a:cubicBezTo>
                <a:lnTo>
                  <a:pt x="21600" y="6441"/>
                </a:lnTo>
                <a:lnTo>
                  <a:pt x="13407" y="0"/>
                </a:lnTo>
                <a:lnTo>
                  <a:pt x="2607" y="0"/>
                </a:lnTo>
                <a:close/>
                <a:moveTo>
                  <a:pt x="12130" y="7472"/>
                </a:moveTo>
                <a:lnTo>
                  <a:pt x="12130" y="1675"/>
                </a:lnTo>
                <a:lnTo>
                  <a:pt x="19578" y="7472"/>
                </a:lnTo>
                <a:lnTo>
                  <a:pt x="12130" y="7472"/>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808" name="Freeform 10"/>
          <p:cNvSpPr/>
          <p:nvPr/>
        </p:nvSpPr>
        <p:spPr>
          <a:xfrm>
            <a:off x="2880992" y="3820583"/>
            <a:ext cx="1094582" cy="1094581"/>
          </a:xfrm>
          <a:custGeom>
            <a:avLst/>
            <a:gdLst/>
            <a:ahLst/>
            <a:cxnLst>
              <a:cxn ang="0">
                <a:pos x="wd2" y="hd2"/>
              </a:cxn>
              <a:cxn ang="5400000">
                <a:pos x="wd2" y="hd2"/>
              </a:cxn>
              <a:cxn ang="10800000">
                <a:pos x="wd2" y="hd2"/>
              </a:cxn>
              <a:cxn ang="16200000">
                <a:pos x="wd2" y="hd2"/>
              </a:cxn>
            </a:cxnLst>
            <a:rect l="0" t="0" r="r" b="b"/>
            <a:pathLst>
              <a:path w="21600" h="21600" extrusionOk="0">
                <a:moveTo>
                  <a:pt x="21600" y="19321"/>
                </a:moveTo>
                <a:lnTo>
                  <a:pt x="21600" y="2326"/>
                </a:lnTo>
                <a:cubicBezTo>
                  <a:pt x="21600" y="1187"/>
                  <a:pt x="20458" y="0"/>
                  <a:pt x="19078" y="0"/>
                </a:cubicBezTo>
                <a:lnTo>
                  <a:pt x="2284" y="0"/>
                </a:lnTo>
                <a:cubicBezTo>
                  <a:pt x="904" y="0"/>
                  <a:pt x="0" y="1187"/>
                  <a:pt x="0" y="2326"/>
                </a:cubicBezTo>
                <a:lnTo>
                  <a:pt x="0" y="19321"/>
                </a:lnTo>
                <a:cubicBezTo>
                  <a:pt x="0" y="20461"/>
                  <a:pt x="904" y="21600"/>
                  <a:pt x="2284" y="21600"/>
                </a:cubicBezTo>
                <a:lnTo>
                  <a:pt x="19078" y="21600"/>
                </a:lnTo>
                <a:cubicBezTo>
                  <a:pt x="20458" y="21600"/>
                  <a:pt x="21600" y="20461"/>
                  <a:pt x="21600" y="19321"/>
                </a:cubicBezTo>
                <a:close/>
                <a:moveTo>
                  <a:pt x="6423" y="12628"/>
                </a:moveTo>
                <a:lnTo>
                  <a:pt x="9420" y="16331"/>
                </a:lnTo>
                <a:lnTo>
                  <a:pt x="13797" y="10824"/>
                </a:lnTo>
                <a:lnTo>
                  <a:pt x="19078" y="17945"/>
                </a:lnTo>
                <a:lnTo>
                  <a:pt x="2284" y="17945"/>
                </a:lnTo>
                <a:lnTo>
                  <a:pt x="6423" y="12628"/>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DD659BD4-8BF3-594B-9AF2-0637797BD47C}"/>
              </a:ext>
            </a:extLst>
          </p:cNvPr>
          <p:cNvSpPr>
            <a:spLocks noGrp="1"/>
          </p:cNvSpPr>
          <p:nvPr>
            <p:ph type="pic" sz="quarter" idx="10"/>
          </p:nvPr>
        </p:nvSpPr>
        <p:spPr>
          <a:xfrm>
            <a:off x="-5842000" y="-2159003"/>
            <a:ext cx="18034000" cy="18034006"/>
          </a:xfrm>
          <a:prstGeom prst="ellipse">
            <a:avLst/>
          </a:prstGeom>
        </p:spPr>
      </p:sp>
      <p:sp>
        <p:nvSpPr>
          <p:cNvPr id="811" name="Кружок"/>
          <p:cNvSpPr/>
          <p:nvPr/>
        </p:nvSpPr>
        <p:spPr>
          <a:xfrm>
            <a:off x="4436764" y="5459749"/>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2" name="Freeform 23"/>
          <p:cNvSpPr/>
          <p:nvPr/>
        </p:nvSpPr>
        <p:spPr>
          <a:xfrm>
            <a:off x="4603080" y="5621799"/>
            <a:ext cx="293442"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814" name="Кружок"/>
          <p:cNvSpPr/>
          <p:nvPr/>
        </p:nvSpPr>
        <p:spPr>
          <a:xfrm>
            <a:off x="8145164" y="8787149"/>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5" name="Freeform 23"/>
          <p:cNvSpPr/>
          <p:nvPr/>
        </p:nvSpPr>
        <p:spPr>
          <a:xfrm>
            <a:off x="8311480" y="8949199"/>
            <a:ext cx="293442"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817" name="Contact us"/>
          <p:cNvSpPr txBox="1"/>
          <p:nvPr/>
        </p:nvSpPr>
        <p:spPr>
          <a:xfrm>
            <a:off x="13824563" y="2953809"/>
            <a:ext cx="7767163"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t>Contact us</a:t>
            </a:r>
          </a:p>
        </p:txBody>
      </p:sp>
      <p:sp>
        <p:nvSpPr>
          <p:cNvPr id="818" name="Фигура"/>
          <p:cNvSpPr/>
          <p:nvPr/>
        </p:nvSpPr>
        <p:spPr>
          <a:xfrm>
            <a:off x="13906368" y="4780432"/>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3881368" y="5885027"/>
            <a:ext cx="7767163"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a:t>
            </a:r>
          </a:p>
        </p:txBody>
      </p:sp>
      <p:sp>
        <p:nvSpPr>
          <p:cNvPr id="820" name="1786578, Gramercy Park, Torrance, CA, USA…"/>
          <p:cNvSpPr txBox="1"/>
          <p:nvPr/>
        </p:nvSpPr>
        <p:spPr>
          <a:xfrm>
            <a:off x="14719568" y="9654751"/>
            <a:ext cx="6771999"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lnSpc>
                <a:spcPct val="120000"/>
              </a:lnSpc>
              <a:defRPr sz="2600" b="0">
                <a:solidFill>
                  <a:srgbClr val="646979"/>
                </a:solidFill>
                <a:latin typeface="Open Sans"/>
                <a:ea typeface="Open Sans"/>
                <a:cs typeface="Open Sans"/>
                <a:sym typeface="Open Sans"/>
              </a:defRPr>
            </a:pPr>
            <a:r>
              <a:t>1786578, Gramercy Park, Torrance, CA, USA</a:t>
            </a:r>
          </a:p>
          <a:p>
            <a:pPr algn="l">
              <a:lnSpc>
                <a:spcPct val="120000"/>
              </a:lnSpc>
              <a:defRPr sz="2600" b="0">
                <a:solidFill>
                  <a:srgbClr val="646979"/>
                </a:solidFill>
                <a:latin typeface="Open Sans"/>
                <a:ea typeface="Open Sans"/>
                <a:cs typeface="Open Sans"/>
                <a:sym typeface="Open Sans"/>
              </a:defRPr>
            </a:pPr>
            <a:r>
              <a:t>+12374489, </a:t>
            </a:r>
            <a:r>
              <a:rPr u="sng">
                <a:hlinkClick r:id="rId2"/>
              </a:rPr>
              <a:t>info@companyname.com</a:t>
            </a:r>
          </a:p>
        </p:txBody>
      </p:sp>
      <p:sp>
        <p:nvSpPr>
          <p:cNvPr id="821" name="Кружок"/>
          <p:cNvSpPr/>
          <p:nvPr/>
        </p:nvSpPr>
        <p:spPr>
          <a:xfrm>
            <a:off x="13936363" y="9655676"/>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2" name="Freeform 23"/>
          <p:cNvSpPr/>
          <p:nvPr/>
        </p:nvSpPr>
        <p:spPr>
          <a:xfrm>
            <a:off x="14102679" y="9817726"/>
            <a:ext cx="293442"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12964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7" name="Thank you!"/>
            <p:cNvSpPr txBox="1"/>
            <p:nvPr/>
          </p:nvSpPr>
          <p:spPr>
            <a:xfrm>
              <a:off x="1662912" y="4325322"/>
              <a:ext cx="8356093" cy="1892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t>Thank you!</a:t>
              </a:r>
            </a:p>
          </p:txBody>
        </p:sp>
        <p:sp>
          <p:nvSpPr>
            <p:cNvPr id="828" name="More Professional PowerPoint, Keynote, Google Slides Templates - HiSlide.io"/>
            <p:cNvSpPr txBox="1"/>
            <p:nvPr/>
          </p:nvSpPr>
          <p:spPr>
            <a:xfrm>
              <a:off x="2392089" y="6587862"/>
              <a:ext cx="6897738" cy="787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t>More Professional PowerPoint, Keynote, Google Slides Templates - </a:t>
              </a:r>
              <a:r>
                <a:rPr u="sng">
                  <a:hlinkClick r:id="rId2"/>
                </a:rPr>
                <a:t>HiSlide.io</a:t>
              </a:r>
            </a:p>
          </p:txBody>
        </p:sp>
        <p:sp>
          <p:nvSpPr>
            <p:cNvPr id="829" name="Фигура"/>
            <p:cNvSpPr/>
            <p:nvPr/>
          </p:nvSpPr>
          <p:spPr>
            <a:xfrm>
              <a:off x="4576012" y="1290096"/>
              <a:ext cx="2529892" cy="2529999"/>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30" name="Freeform 15"/>
            <p:cNvSpPr/>
            <p:nvPr/>
          </p:nvSpPr>
          <p:spPr>
            <a:xfrm rot="5400000">
              <a:off x="5592866" y="8422720"/>
              <a:ext cx="496185" cy="499765"/>
            </a:xfrm>
            <a:custGeom>
              <a:avLst/>
              <a:gdLst/>
              <a:ahLst/>
              <a:cxnLst>
                <a:cxn ang="0">
                  <a:pos x="wd2" y="hd2"/>
                </a:cxn>
                <a:cxn ang="5400000">
                  <a:pos x="wd2" y="hd2"/>
                </a:cxn>
                <a:cxn ang="10800000">
                  <a:pos x="wd2" y="hd2"/>
                </a:cxn>
                <a:cxn ang="16200000">
                  <a:pos x="wd2" y="hd2"/>
                </a:cxn>
              </a:cxnLst>
              <a:rect l="0" t="0" r="r" b="b"/>
              <a:pathLst>
                <a:path w="21600" h="21600" extrusionOk="0">
                  <a:moveTo>
                    <a:pt x="10942" y="0"/>
                  </a:moveTo>
                  <a:lnTo>
                    <a:pt x="8852" y="1817"/>
                  </a:lnTo>
                  <a:lnTo>
                    <a:pt x="16678" y="9507"/>
                  </a:lnTo>
                  <a:lnTo>
                    <a:pt x="0" y="9507"/>
                  </a:lnTo>
                  <a:lnTo>
                    <a:pt x="0" y="12093"/>
                  </a:lnTo>
                  <a:lnTo>
                    <a:pt x="16678" y="12093"/>
                  </a:lnTo>
                  <a:lnTo>
                    <a:pt x="8852" y="19538"/>
                  </a:lnTo>
                  <a:lnTo>
                    <a:pt x="10942" y="21600"/>
                  </a:lnTo>
                  <a:lnTo>
                    <a:pt x="21600" y="10800"/>
                  </a:lnTo>
                  <a:lnTo>
                    <a:pt x="10942" y="0"/>
                  </a:lnTo>
                </a:path>
              </a:pathLst>
            </a:custGeom>
            <a:solidFill>
              <a:srgbClr val="EEF4FC"/>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nvGrpSpPr>
            <p:cNvPr id="833" name="Группа"/>
            <p:cNvGrpSpPr/>
            <p:nvPr/>
          </p:nvGrpSpPr>
          <p:grpSpPr>
            <a:xfrm>
              <a:off x="3886448" y="9525443"/>
              <a:ext cx="3909022" cy="792363"/>
              <a:chOff x="0" y="0"/>
              <a:chExt cx="3909021" cy="792361"/>
            </a:xfrm>
          </p:grpSpPr>
          <p:sp>
            <p:nvSpPr>
              <p:cNvPr id="831" name="Закругленный прямоугольник"/>
              <p:cNvSpPr/>
              <p:nvPr/>
            </p:nvSpPr>
            <p:spPr>
              <a:xfrm>
                <a:off x="0" y="0"/>
                <a:ext cx="3909021" cy="792361"/>
              </a:xfrm>
              <a:prstGeom prst="roundRect">
                <a:avLst>
                  <a:gd name="adj" fmla="val 13215"/>
                </a:avLst>
              </a:prstGeom>
              <a:solidFill>
                <a:srgbClr val="EEF4FD"/>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32" name="Go! HiSlide.io"/>
              <p:cNvSpPr txBox="1"/>
              <p:nvPr/>
            </p:nvSpPr>
            <p:spPr>
              <a:xfrm>
                <a:off x="37461" y="129649"/>
                <a:ext cx="3834098" cy="502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600" b="0" cap="all">
                    <a:solidFill>
                      <a:srgbClr val="6575D7"/>
                    </a:solidFill>
                    <a:latin typeface="Maven Pro Medium"/>
                    <a:ea typeface="Maven Pro Medium"/>
                    <a:cs typeface="Maven Pro Medium"/>
                    <a:sym typeface="Maven Pro Medium"/>
                  </a:defRPr>
                </a:pPr>
                <a:r>
                  <a:rPr dirty="0">
                    <a:solidFill>
                      <a:schemeClr val="accent2"/>
                    </a:solidFill>
                  </a:rPr>
                  <a:t>Go! </a:t>
                </a:r>
                <a:r>
                  <a:rPr u="sng" dirty="0">
                    <a:hlinkClick r:id="rId2"/>
                  </a:rPr>
                  <a:t>HiSlide.io</a:t>
                </a:r>
              </a:p>
            </p:txBody>
          </p:sp>
        </p:grpSp>
      </p:grpSp>
      <p:sp>
        <p:nvSpPr>
          <p:cNvPr id="835" name="Закругленный прямоугольник"/>
          <p:cNvSpPr/>
          <p:nvPr/>
        </p:nvSpPr>
        <p:spPr>
          <a:xfrm>
            <a:off x="14732000" y="1016000"/>
            <a:ext cx="18115658" cy="11684000"/>
          </a:xfrm>
          <a:prstGeom prst="roundRect">
            <a:avLst>
              <a:gd name="adj" fmla="val 50000"/>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6" name="Кружок"/>
          <p:cNvSpPr/>
          <p:nvPr/>
        </p:nvSpPr>
        <p:spPr>
          <a:xfrm>
            <a:off x="15976600" y="10906167"/>
            <a:ext cx="1031833" cy="1031834"/>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7" name="Кружок"/>
          <p:cNvSpPr/>
          <p:nvPr/>
        </p:nvSpPr>
        <p:spPr>
          <a:xfrm>
            <a:off x="17276709" y="10906167"/>
            <a:ext cx="1031834" cy="1031834"/>
          </a:xfrm>
          <a:prstGeom prst="ellipse">
            <a:avLst/>
          </a:prstGeom>
          <a:solidFill>
            <a:schemeClr val="tx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8" name="Кружок"/>
          <p:cNvSpPr/>
          <p:nvPr/>
        </p:nvSpPr>
        <p:spPr>
          <a:xfrm>
            <a:off x="18576818" y="10906167"/>
            <a:ext cx="1031833" cy="1031834"/>
          </a:xfrm>
          <a:prstGeom prst="ellipse">
            <a:avLst/>
          </a:pr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9" name="Кружок"/>
          <p:cNvSpPr/>
          <p:nvPr/>
        </p:nvSpPr>
        <p:spPr>
          <a:xfrm>
            <a:off x="19876926" y="10906167"/>
            <a:ext cx="1031833" cy="1031834"/>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0" name="Кружок"/>
          <p:cNvSpPr/>
          <p:nvPr/>
        </p:nvSpPr>
        <p:spPr>
          <a:xfrm>
            <a:off x="21177036" y="10906167"/>
            <a:ext cx="1031833" cy="1031834"/>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1" name="Кружок"/>
          <p:cNvSpPr/>
          <p:nvPr/>
        </p:nvSpPr>
        <p:spPr>
          <a:xfrm>
            <a:off x="22477145" y="10906167"/>
            <a:ext cx="1031834" cy="1031834"/>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2" name="Кружок"/>
          <p:cNvSpPr/>
          <p:nvPr/>
        </p:nvSpPr>
        <p:spPr>
          <a:xfrm>
            <a:off x="23777254" y="10906167"/>
            <a:ext cx="1031833" cy="1031834"/>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Title text slide with progress bar"/>
          <p:cNvSpPr txBox="1"/>
          <p:nvPr/>
        </p:nvSpPr>
        <p:spPr>
          <a:xfrm>
            <a:off x="2369164" y="5247630"/>
            <a:ext cx="9112176" cy="2103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r>
              <a:rPr lang="en-US" dirty="0"/>
              <a:t>Objective</a:t>
            </a:r>
            <a:endParaRPr dirty="0"/>
          </a:p>
        </p:txBody>
      </p:sp>
      <p:grpSp>
        <p:nvGrpSpPr>
          <p:cNvPr id="56" name="Группа"/>
          <p:cNvGrpSpPr/>
          <p:nvPr/>
        </p:nvGrpSpPr>
        <p:grpSpPr>
          <a:xfrm>
            <a:off x="5684440" y="8884840"/>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100" name="Группа"/>
          <p:cNvGrpSpPr/>
          <p:nvPr/>
        </p:nvGrpSpPr>
        <p:grpSpPr>
          <a:xfrm>
            <a:off x="2356464" y="2066134"/>
            <a:ext cx="19832513" cy="9888091"/>
            <a:chOff x="0" y="-19148"/>
            <a:chExt cx="19832511" cy="9888090"/>
          </a:xfrm>
        </p:grpSpPr>
        <p:sp>
          <p:nvSpPr>
            <p:cNvPr id="82" name="Numbered List"/>
            <p:cNvSpPr txBox="1"/>
            <p:nvPr/>
          </p:nvSpPr>
          <p:spPr>
            <a:xfrm>
              <a:off x="5279448" y="-19148"/>
              <a:ext cx="9112176"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dirty="0"/>
                <a:t>Solution specification</a:t>
              </a:r>
              <a:endParaRPr dirty="0"/>
            </a:p>
          </p:txBody>
        </p:sp>
        <p:sp>
          <p:nvSpPr>
            <p:cNvPr id="83" name="Фигура"/>
            <p:cNvSpPr/>
            <p:nvPr/>
          </p:nvSpPr>
          <p:spPr>
            <a:xfrm>
              <a:off x="9047076" y="175042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grpSp>
          <p:nvGrpSpPr>
            <p:cNvPr id="87" name="Группа"/>
            <p:cNvGrpSpPr/>
            <p:nvPr/>
          </p:nvGrpSpPr>
          <p:grpSpPr>
            <a:xfrm>
              <a:off x="0" y="2359717"/>
              <a:ext cx="9291511" cy="3419825"/>
              <a:chOff x="0" y="0"/>
              <a:chExt cx="9291510" cy="3419823"/>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5" name="01"/>
              <p:cNvSpPr txBox="1"/>
              <p:nvPr/>
            </p:nvSpPr>
            <p:spPr>
              <a:xfrm>
                <a:off x="0" y="0"/>
                <a:ext cx="21676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t>01</a:t>
                </a:r>
              </a:p>
            </p:txBody>
          </p:sp>
          <p:sp>
            <p:nvSpPr>
              <p:cNvPr id="86" name="Lorem ipsum dolor sit amet, consectetur adipiscing elit, sed do eiusmod tempor incididunt ut labore et quis nostrud exercitation ullamco laboris nisi ut"/>
              <p:cNvSpPr txBox="1"/>
              <p:nvPr/>
            </p:nvSpPr>
            <p:spPr>
              <a:xfrm>
                <a:off x="1161705" y="1104900"/>
                <a:ext cx="8129805" cy="15109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Easily updated clustering algorithms.</a:t>
                </a:r>
                <a:br>
                  <a:rPr lang="en-US" dirty="0"/>
                </a:br>
                <a:r>
                  <a:rPr lang="en-US" dirty="0"/>
                  <a:t>Changing algorithms and functions should not affect function and classes from other packages.</a:t>
                </a:r>
              </a:p>
            </p:txBody>
          </p:sp>
        </p:grpSp>
        <p:grpSp>
          <p:nvGrpSpPr>
            <p:cNvPr id="91" name="Группа"/>
            <p:cNvGrpSpPr/>
            <p:nvPr/>
          </p:nvGrpSpPr>
          <p:grpSpPr>
            <a:xfrm>
              <a:off x="0" y="6449117"/>
              <a:ext cx="9291511" cy="3419825"/>
              <a:chOff x="0" y="0"/>
              <a:chExt cx="9291510"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9" name="02"/>
              <p:cNvSpPr txBox="1"/>
              <p:nvPr/>
            </p:nvSpPr>
            <p:spPr>
              <a:xfrm>
                <a:off x="0" y="0"/>
                <a:ext cx="21676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t>02</a:t>
                </a:r>
              </a:p>
            </p:txBody>
          </p:sp>
          <p:sp>
            <p:nvSpPr>
              <p:cNvPr id="90" name="Lorem ipsum dolor sit amet, consectetur adipiscing elit, sed do eiusmod tempor incididunt ut labore et quis nostrud exercitation ullamco laboris nisi ut"/>
              <p:cNvSpPr txBox="1"/>
              <p:nvPr/>
            </p:nvSpPr>
            <p:spPr>
              <a:xfrm>
                <a:off x="1161705" y="1104900"/>
                <a:ext cx="8129805" cy="15109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Separated services.</a:t>
                </a:r>
                <a:br>
                  <a:rPr lang="en-US" dirty="0"/>
                </a:br>
                <a:r>
                  <a:rPr lang="en-US" dirty="0"/>
                  <a:t>Service should be separated and each one has only one role ( Microservice )</a:t>
                </a:r>
                <a:endParaRPr dirty="0"/>
              </a:p>
            </p:txBody>
          </p:sp>
        </p:grpSp>
        <p:grpSp>
          <p:nvGrpSpPr>
            <p:cNvPr id="95" name="Группа"/>
            <p:cNvGrpSpPr/>
            <p:nvPr/>
          </p:nvGrpSpPr>
          <p:grpSpPr>
            <a:xfrm>
              <a:off x="10541000" y="2359717"/>
              <a:ext cx="9291511" cy="3419825"/>
              <a:chOff x="0" y="0"/>
              <a:chExt cx="9291510" cy="3419823"/>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3" name="03"/>
              <p:cNvSpPr txBox="1"/>
              <p:nvPr/>
            </p:nvSpPr>
            <p:spPr>
              <a:xfrm>
                <a:off x="0" y="0"/>
                <a:ext cx="21676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t>03</a:t>
                </a:r>
              </a:p>
            </p:txBody>
          </p:sp>
          <p:sp>
            <p:nvSpPr>
              <p:cNvPr id="94" name="Lorem ipsum dolor sit amet, consectetur adipiscing elit, sed do eiusmod tempor incididunt ut labore et quis nostrud exercitation ullamco laboris nisi ut"/>
              <p:cNvSpPr txBox="1"/>
              <p:nvPr/>
            </p:nvSpPr>
            <p:spPr>
              <a:xfrm>
                <a:off x="1161705" y="1104900"/>
                <a:ext cx="8129805" cy="19910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Incremental learning, with no number of cluster fixed.</a:t>
                </a:r>
                <a:br>
                  <a:rPr lang="en-US" dirty="0"/>
                </a:br>
                <a:r>
                  <a:rPr lang="en-US" dirty="0"/>
                  <a:t>The complexity of processing new elements should be considerably less than the complexity of processing dataset.</a:t>
                </a:r>
                <a:endParaRPr dirty="0"/>
              </a:p>
            </p:txBody>
          </p:sp>
        </p:grpSp>
        <p:grpSp>
          <p:nvGrpSpPr>
            <p:cNvPr id="99" name="Группа"/>
            <p:cNvGrpSpPr/>
            <p:nvPr/>
          </p:nvGrpSpPr>
          <p:grpSpPr>
            <a:xfrm>
              <a:off x="10541000" y="6449117"/>
              <a:ext cx="9291510" cy="3419824"/>
              <a:chOff x="0" y="0"/>
              <a:chExt cx="9291509" cy="3419822"/>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7" name="04"/>
              <p:cNvSpPr txBox="1"/>
              <p:nvPr/>
            </p:nvSpPr>
            <p:spPr>
              <a:xfrm>
                <a:off x="0" y="0"/>
                <a:ext cx="21676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t>04</a:t>
                </a:r>
              </a:p>
            </p:txBody>
          </p:sp>
          <p:sp>
            <p:nvSpPr>
              <p:cNvPr id="98" name="Lorem ipsum dolor sit amet, consectetur adipiscing elit, sed do eiusmod tempor incididunt ut labore et quis nostrud exercitation ullamco laboris nisi ut"/>
              <p:cNvSpPr txBox="1"/>
              <p:nvPr/>
            </p:nvSpPr>
            <p:spPr>
              <a:xfrm>
                <a:off x="1161705" y="1104900"/>
                <a:ext cx="8129805"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a:t>
                </a:r>
                <a:r>
                  <a:rPr dirty="0" err="1"/>
                  <a:t>labore</a:t>
                </a:r>
                <a:r>
                  <a:rPr dirty="0"/>
                  <a:t> et </a:t>
                </a:r>
                <a:r>
                  <a:rPr dirty="0" err="1"/>
                  <a:t>quis</a:t>
                </a:r>
                <a:r>
                  <a:rPr dirty="0"/>
                  <a:t> </a:t>
                </a:r>
                <a:r>
                  <a:rPr dirty="0" err="1"/>
                  <a:t>nostrud</a:t>
                </a:r>
                <a:r>
                  <a:rPr dirty="0"/>
                  <a:t> exercitation </a:t>
                </a:r>
                <a:r>
                  <a:rPr dirty="0" err="1"/>
                  <a:t>ullamco</a:t>
                </a:r>
                <a:r>
                  <a:rPr dirty="0"/>
                  <a:t> </a:t>
                </a:r>
                <a:r>
                  <a:rPr dirty="0" err="1"/>
                  <a:t>laboris</a:t>
                </a:r>
                <a:r>
                  <a:rPr dirty="0"/>
                  <a:t> nisi </a:t>
                </a:r>
                <a:r>
                  <a:rPr dirty="0" err="1"/>
                  <a:t>ut</a:t>
                </a:r>
                <a:endParaRPr dirty="0"/>
              </a:p>
            </p:txBody>
          </p:sp>
        </p:gr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Фигура"/>
          <p:cNvSpPr/>
          <p:nvPr/>
        </p:nvSpPr>
        <p:spPr>
          <a:xfrm>
            <a:off x="1930270"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73" name="Фигура"/>
          <p:cNvSpPr/>
          <p:nvPr/>
        </p:nvSpPr>
        <p:spPr>
          <a:xfrm rot="10800000">
            <a:off x="7137269"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13478257" y="3763582"/>
            <a:ext cx="8513168" cy="70488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To make it easy to update each functions, we followed some of design patterns in Microservice. </a:t>
            </a:r>
            <a:br>
              <a:rPr lang="en-US" dirty="0"/>
            </a:br>
            <a:r>
              <a:rPr lang="en-US" b="1" dirty="0"/>
              <a:t>Separated concerns </a:t>
            </a:r>
            <a:r>
              <a:rPr lang="en-US" dirty="0"/>
              <a:t>: clustering worker has one role and it’s to get requests from remote data source ( Tessa ), filters data so to get Bender exceptions and then clusters them. Webservice handles http request so to make it easier to add frontend applications and data visualizations solutions. If any service fails, it fails alone. The other service is completely autonomous.</a:t>
            </a:r>
          </a:p>
          <a:p>
            <a:r>
              <a:rPr lang="en-US" dirty="0"/>
              <a:t>MongoDB as main database. Since we are treating data in format JSON and in dealing with lists. MongoDB has proven it efficiency in dealing with those kind of data. Another reason to use </a:t>
            </a:r>
            <a:r>
              <a:rPr lang="en-US" dirty="0" err="1"/>
              <a:t>MondoDB</a:t>
            </a:r>
            <a:r>
              <a:rPr lang="en-US" dirty="0"/>
              <a:t> is its distributed </a:t>
            </a:r>
            <a:r>
              <a:rPr lang="en-US" dirty="0" err="1"/>
              <a:t>architecuture</a:t>
            </a:r>
            <a:r>
              <a:rPr lang="en-US" dirty="0"/>
              <a:t> and </a:t>
            </a:r>
            <a:r>
              <a:rPr lang="en-US"/>
              <a:t>querying abilities.</a:t>
            </a:r>
            <a:endParaRPr lang="en-US" dirty="0"/>
          </a:p>
        </p:txBody>
      </p:sp>
      <p:sp>
        <p:nvSpPr>
          <p:cNvPr id="15" name="Title text slide">
            <a:extLst>
              <a:ext uri="{FF2B5EF4-FFF2-40B4-BE49-F238E27FC236}">
                <a16:creationId xmlns:a16="http://schemas.microsoft.com/office/drawing/2014/main" id="{D3D1F8FB-9102-4D4C-BC74-2E9AD01E2901}"/>
              </a:ext>
            </a:extLst>
          </p:cNvPr>
          <p:cNvSpPr txBox="1"/>
          <p:nvPr/>
        </p:nvSpPr>
        <p:spPr>
          <a:xfrm>
            <a:off x="13478257" y="2101504"/>
            <a:ext cx="7611389"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Architecture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text slide">
            <a:extLst>
              <a:ext uri="{FF2B5EF4-FFF2-40B4-BE49-F238E27FC236}">
                <a16:creationId xmlns:a16="http://schemas.microsoft.com/office/drawing/2014/main" id="{D3D1F8FB-9102-4D4C-BC74-2E9AD01E2901}"/>
              </a:ext>
            </a:extLst>
          </p:cNvPr>
          <p:cNvSpPr txBox="1"/>
          <p:nvPr/>
        </p:nvSpPr>
        <p:spPr>
          <a:xfrm>
            <a:off x="9514954" y="985773"/>
            <a:ext cx="5354091"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Architecture</a:t>
            </a:r>
            <a:endParaRPr dirty="0"/>
          </a:p>
        </p:txBody>
      </p:sp>
      <p:pic>
        <p:nvPicPr>
          <p:cNvPr id="3" name="Picture 2" descr="A picture containing clock&#10;&#10;Description automatically generated">
            <a:extLst>
              <a:ext uri="{FF2B5EF4-FFF2-40B4-BE49-F238E27FC236}">
                <a16:creationId xmlns:a16="http://schemas.microsoft.com/office/drawing/2014/main" id="{3FC3A2AF-3F95-D043-B5B5-E782B615C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803" y="465454"/>
            <a:ext cx="15672391" cy="12785091"/>
          </a:xfrm>
          <a:prstGeom prst="rect">
            <a:avLst/>
          </a:prstGeom>
        </p:spPr>
      </p:pic>
    </p:spTree>
    <p:extLst>
      <p:ext uri="{BB962C8B-B14F-4D97-AF65-F5344CB8AC3E}">
        <p14:creationId xmlns:p14="http://schemas.microsoft.com/office/powerpoint/2010/main" val="32996398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42F1394-0921-E54A-9A5C-D89DA9A6E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54000"/>
            <a:ext cx="22059900" cy="13208000"/>
          </a:xfrm>
          <a:prstGeom prst="rect">
            <a:avLst/>
          </a:prstGeom>
        </p:spPr>
      </p:pic>
      <p:grpSp>
        <p:nvGrpSpPr>
          <p:cNvPr id="105" name="Группа"/>
          <p:cNvGrpSpPr/>
          <p:nvPr/>
        </p:nvGrpSpPr>
        <p:grpSpPr>
          <a:xfrm>
            <a:off x="15932575" y="8136544"/>
            <a:ext cx="7668193" cy="4408036"/>
            <a:chOff x="0" y="-19148"/>
            <a:chExt cx="7668191" cy="4408036"/>
          </a:xfrm>
        </p:grpSpPr>
        <p:sp>
          <p:nvSpPr>
            <p:cNvPr id="103" name="Title text slide"/>
            <p:cNvSpPr txBox="1"/>
            <p:nvPr/>
          </p:nvSpPr>
          <p:spPr>
            <a:xfrm>
              <a:off x="0" y="-19148"/>
              <a:ext cx="761138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Text Services</a:t>
              </a:r>
              <a:endParaRPr dirty="0"/>
            </a:p>
          </p:txBody>
        </p:sp>
        <p:sp>
          <p:nvSpPr>
            <p:cNvPr id="10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27276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Since we are dealing with exceptions messages, and textual data. It’s necessary to have adjustable text functions for each process.</a:t>
              </a:r>
            </a:p>
            <a:p>
              <a:r>
                <a:rPr lang="en-US" dirty="0"/>
                <a:t>We can change behaviors of text functions via model configuration file.</a:t>
              </a:r>
              <a:endParaRPr dirty="0"/>
            </a:p>
          </p:txBody>
        </p:sp>
      </p:grpSp>
    </p:spTree>
    <p:extLst>
      <p:ext uri="{BB962C8B-B14F-4D97-AF65-F5344CB8AC3E}">
        <p14:creationId xmlns:p14="http://schemas.microsoft.com/office/powerpoint/2010/main" val="32734631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Группа"/>
          <p:cNvGrpSpPr/>
          <p:nvPr/>
        </p:nvGrpSpPr>
        <p:grpSpPr>
          <a:xfrm>
            <a:off x="1064431" y="1478728"/>
            <a:ext cx="8902529" cy="4631687"/>
            <a:chOff x="0" y="-19148"/>
            <a:chExt cx="8902527" cy="4631687"/>
          </a:xfrm>
        </p:grpSpPr>
        <p:sp>
          <p:nvSpPr>
            <p:cNvPr id="103" name="Title text slide"/>
            <p:cNvSpPr txBox="1"/>
            <p:nvPr/>
          </p:nvSpPr>
          <p:spPr>
            <a:xfrm>
              <a:off x="0" y="-19148"/>
              <a:ext cx="890252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t>Graphic comparison</a:t>
              </a:r>
              <a:endParaRPr dirty="0"/>
            </a:p>
          </p:txBody>
        </p:sp>
        <p:sp>
          <p:nvSpPr>
            <p:cNvPr id="10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2951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t>In figure 1, we can see how DBSCAN can detect clusters inside clusters, cluster of any shapes, with an automatic detection of noise. In the other hand K-means algorithms does not have any of these abilities and requires the number of clusters before starting clustering data.</a:t>
              </a:r>
              <a:endParaRPr dirty="0"/>
            </a:p>
          </p:txBody>
        </p:sp>
      </p:grpSp>
      <p:pic>
        <p:nvPicPr>
          <p:cNvPr id="3" name="Picture 2" descr="A screenshot of a cell phone&#10;&#10;Description automatically generated">
            <a:extLst>
              <a:ext uri="{FF2B5EF4-FFF2-40B4-BE49-F238E27FC236}">
                <a16:creationId xmlns:a16="http://schemas.microsoft.com/office/drawing/2014/main" id="{2D5BEAE9-2236-3C46-BCF7-18CF73AC3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007" y="1035202"/>
            <a:ext cx="10295382" cy="11645596"/>
          </a:xfrm>
          <a:prstGeom prst="rect">
            <a:avLst/>
          </a:prstGeom>
        </p:spPr>
      </p:pic>
    </p:spTree>
    <p:extLst>
      <p:ext uri="{BB962C8B-B14F-4D97-AF65-F5344CB8AC3E}">
        <p14:creationId xmlns:p14="http://schemas.microsoft.com/office/powerpoint/2010/main" val="3438944093"/>
      </p:ext>
    </p:extLst>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431</TotalTime>
  <Words>3324</Words>
  <Application>Microsoft Macintosh PowerPoint</Application>
  <PresentationFormat>Custom</PresentationFormat>
  <Paragraphs>241</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Avenir Next</vt:lpstr>
      <vt:lpstr>Helvetica Neue</vt:lpstr>
      <vt:lpstr>Helvetica Neue Light</vt:lpstr>
      <vt:lpstr>Helvetica Neue Medium</vt:lpstr>
      <vt:lpstr>Maven Pro Bold</vt:lpstr>
      <vt:lpstr>Maven Pro Medium</vt:lpstr>
      <vt:lpstr>Open Sans</vt:lpstr>
      <vt:lpstr>OpenSans-Regular</vt:lpstr>
      <vt:lpstr>Poppins</vt:lpstr>
      <vt:lpstr>Roboto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Amine Kili</cp:lastModifiedBy>
  <cp:revision>15</cp:revision>
  <dcterms:modified xsi:type="dcterms:W3CDTF">2020-09-14T19:13:26Z</dcterms:modified>
</cp:coreProperties>
</file>